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766" r:id="rId3"/>
    <p:sldMasterId id="2147483792" r:id="rId4"/>
  </p:sldMasterIdLst>
  <p:notesMasterIdLst>
    <p:notesMasterId r:id="rId58"/>
  </p:notesMasterIdLst>
  <p:sldIdLst>
    <p:sldId id="256" r:id="rId5"/>
    <p:sldId id="257" r:id="rId6"/>
    <p:sldId id="449" r:id="rId7"/>
    <p:sldId id="662" r:id="rId8"/>
    <p:sldId id="661" r:id="rId9"/>
    <p:sldId id="663" r:id="rId10"/>
    <p:sldId id="450" r:id="rId11"/>
    <p:sldId id="451" r:id="rId12"/>
    <p:sldId id="452" r:id="rId13"/>
    <p:sldId id="453" r:id="rId14"/>
    <p:sldId id="669" r:id="rId15"/>
    <p:sldId id="665" r:id="rId16"/>
    <p:sldId id="671" r:id="rId17"/>
    <p:sldId id="674" r:id="rId18"/>
    <p:sldId id="455" r:id="rId19"/>
    <p:sldId id="456" r:id="rId20"/>
    <p:sldId id="454" r:id="rId21"/>
    <p:sldId id="677" r:id="rId22"/>
    <p:sldId id="678" r:id="rId23"/>
    <p:sldId id="679" r:id="rId24"/>
    <p:sldId id="680" r:id="rId25"/>
    <p:sldId id="681" r:id="rId26"/>
    <p:sldId id="682" r:id="rId27"/>
    <p:sldId id="683" r:id="rId28"/>
    <p:sldId id="684" r:id="rId29"/>
    <p:sldId id="685" r:id="rId30"/>
    <p:sldId id="686" r:id="rId31"/>
    <p:sldId id="687" r:id="rId32"/>
    <p:sldId id="688" r:id="rId33"/>
    <p:sldId id="691" r:id="rId34"/>
    <p:sldId id="258" r:id="rId35"/>
    <p:sldId id="259" r:id="rId36"/>
    <p:sldId id="260" r:id="rId37"/>
    <p:sldId id="261" r:id="rId38"/>
    <p:sldId id="262" r:id="rId39"/>
    <p:sldId id="263" r:id="rId40"/>
    <p:sldId id="307" r:id="rId41"/>
    <p:sldId id="306" r:id="rId42"/>
    <p:sldId id="268" r:id="rId43"/>
    <p:sldId id="616" r:id="rId44"/>
    <p:sldId id="667" r:id="rId45"/>
    <p:sldId id="650" r:id="rId46"/>
    <p:sldId id="637" r:id="rId47"/>
    <p:sldId id="622" r:id="rId48"/>
    <p:sldId id="625" r:id="rId49"/>
    <p:sldId id="624" r:id="rId50"/>
    <p:sldId id="623" r:id="rId51"/>
    <p:sldId id="628" r:id="rId52"/>
    <p:sldId id="631" r:id="rId53"/>
    <p:sldId id="630" r:id="rId54"/>
    <p:sldId id="629" r:id="rId55"/>
    <p:sldId id="694" r:id="rId56"/>
    <p:sldId id="544" r:id="rId57"/>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81159" autoAdjust="0"/>
  </p:normalViewPr>
  <p:slideViewPr>
    <p:cSldViewPr>
      <p:cViewPr>
        <p:scale>
          <a:sx n="80" d="100"/>
          <a:sy n="80" d="100"/>
        </p:scale>
        <p:origin x="-1272" y="54"/>
      </p:cViewPr>
      <p:guideLst>
        <p:guide orient="horz" pos="2160"/>
        <p:guide pos="2880"/>
      </p:guideLst>
    </p:cSldViewPr>
  </p:slideViewPr>
  <p:outlineViewPr>
    <p:cViewPr>
      <p:scale>
        <a:sx n="33" d="100"/>
        <a:sy n="33" d="100"/>
      </p:scale>
      <p:origin x="0" y="11370"/>
    </p:cViewPr>
  </p:outlineViewPr>
  <p:notesTextViewPr>
    <p:cViewPr>
      <p:scale>
        <a:sx n="100" d="100"/>
        <a:sy n="100" d="100"/>
      </p:scale>
      <p:origin x="0" y="0"/>
    </p:cViewPr>
  </p:notesTextViewPr>
  <p:sorterViewPr>
    <p:cViewPr>
      <p:scale>
        <a:sx n="100" d="100"/>
        <a:sy n="100" d="100"/>
      </p:scale>
      <p:origin x="0" y="4470"/>
    </p:cViewPr>
  </p:sorterViewPr>
  <p:notesViewPr>
    <p:cSldViewPr>
      <p:cViewPr varScale="1">
        <p:scale>
          <a:sx n="79" d="100"/>
          <a:sy n="79" d="100"/>
        </p:scale>
        <p:origin x="-2562"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67.wmf"/><Relationship Id="rId2" Type="http://schemas.openxmlformats.org/officeDocument/2006/relationships/image" Target="../media/image66.wmf"/><Relationship Id="rId1" Type="http://schemas.openxmlformats.org/officeDocument/2006/relationships/image" Target="../media/image6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00CEBF-8627-4642-BD4D-981ADADE2AA7}" type="datetimeFigureOut">
              <a:rPr lang="pl-PL" smtClean="0"/>
              <a:pPr/>
              <a:t>2020-04-06</a:t>
            </a:fld>
            <a:endParaRPr lang="pl-PL"/>
          </a:p>
        </p:txBody>
      </p:sp>
      <p:sp>
        <p:nvSpPr>
          <p:cNvPr id="4" name="Symbol zastępczy obrazu slajd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E7516D-F68C-486E-81AF-B20E7853EDD7}" type="slidenum">
              <a:rPr lang="pl-PL" smtClean="0"/>
              <a:pPr/>
              <a:t>‹#›</a:t>
            </a:fld>
            <a:endParaRPr lang="pl-PL"/>
          </a:p>
        </p:txBody>
      </p:sp>
    </p:spTree>
    <p:extLst>
      <p:ext uri="{BB962C8B-B14F-4D97-AF65-F5344CB8AC3E}">
        <p14:creationId xmlns="" xmlns:p14="http://schemas.microsoft.com/office/powerpoint/2010/main" val="2637042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48AE06DB-8ADA-46FA-887B-87AFEF8D127D}" type="slidenum">
              <a:rPr lang="pl-PL" smtClean="0">
                <a:solidFill>
                  <a:prstClr val="black"/>
                </a:solidFill>
              </a:rPr>
              <a:pPr/>
              <a:t>32</a:t>
            </a:fld>
            <a:endParaRPr lang="pl-PL" smtClean="0">
              <a:solidFill>
                <a:prstClr val="black"/>
              </a:solidFill>
            </a:endParaRPr>
          </a:p>
        </p:txBody>
      </p:sp>
      <p:sp>
        <p:nvSpPr>
          <p:cNvPr id="87043" name="Rectangle 2"/>
          <p:cNvSpPr>
            <a:spLocks noGrp="1" noRot="1" noChangeAspect="1" noChangeArrowheads="1" noTextEdit="1"/>
          </p:cNvSpPr>
          <p:nvPr>
            <p:ph type="sldImg"/>
          </p:nvPr>
        </p:nvSpPr>
        <p:spPr>
          <a:xfrm>
            <a:off x="1143000" y="685800"/>
            <a:ext cx="4572000" cy="3429000"/>
          </a:xfrm>
          <a:solidFill>
            <a:srgbClr val="FFFFFF"/>
          </a:solidFill>
          <a:ln/>
        </p:spPr>
      </p:sp>
      <p:sp>
        <p:nvSpPr>
          <p:cNvPr id="870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pl-PL"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5EE5B4AF-A4CD-4D8C-9516-83396755375A}" type="slidenum">
              <a:rPr lang="pl-PL" smtClean="0">
                <a:solidFill>
                  <a:prstClr val="black"/>
                </a:solidFill>
              </a:rPr>
              <a:pPr/>
              <a:t>37</a:t>
            </a:fld>
            <a:endParaRPr lang="pl-PL" smtClean="0">
              <a:solidFill>
                <a:prstClr val="black"/>
              </a:solidFill>
            </a:endParaRPr>
          </a:p>
        </p:txBody>
      </p:sp>
      <p:sp>
        <p:nvSpPr>
          <p:cNvPr id="102403" name="Rectangle 2"/>
          <p:cNvSpPr>
            <a:spLocks noGrp="1" noRot="1" noChangeAspect="1" noChangeArrowheads="1" noTextEdit="1"/>
          </p:cNvSpPr>
          <p:nvPr>
            <p:ph type="sldImg"/>
          </p:nvPr>
        </p:nvSpPr>
        <p:spPr>
          <a:xfrm>
            <a:off x="1143000" y="685800"/>
            <a:ext cx="4572000" cy="3429000"/>
          </a:xfrm>
          <a:ln/>
        </p:spPr>
      </p:sp>
      <p:sp>
        <p:nvSpPr>
          <p:cNvPr id="102404" name="Rectangle 3"/>
          <p:cNvSpPr>
            <a:spLocks noGrp="1" noChangeArrowheads="1"/>
          </p:cNvSpPr>
          <p:nvPr>
            <p:ph type="body" idx="1"/>
          </p:nvPr>
        </p:nvSpPr>
        <p:spPr>
          <a:noFill/>
          <a:ln/>
        </p:spPr>
        <p:txBody>
          <a:bodyPr/>
          <a:lstStyle/>
          <a:p>
            <a:endParaRPr lang="pl-PL"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544E63A4-793F-497D-B681-A70185097E92}" type="slidenum">
              <a:rPr lang="pl-PL" altLang="en-US"/>
              <a:pPr/>
              <a:t>44</a:t>
            </a:fld>
            <a:endParaRPr lang="pl-PL" altLang="en-US"/>
          </a:p>
        </p:txBody>
      </p:sp>
      <p:sp>
        <p:nvSpPr>
          <p:cNvPr id="65538" name="Symbol zastępczy obrazu slajdu 1"/>
          <p:cNvSpPr>
            <a:spLocks noGrp="1" noRot="1" noChangeAspect="1" noTextEdit="1"/>
          </p:cNvSpPr>
          <p:nvPr>
            <p:ph type="sldImg"/>
          </p:nvPr>
        </p:nvSpPr>
        <p:spPr>
          <a:ln/>
          <a:extLst>
            <a:ext uri="{909E8E84-426E-40DD-AFC4-6F175D3DCCD1}">
              <a14:hiddenFill xmlns="" xmlns:a14="http://schemas.microsoft.com/office/drawing/2010/main">
                <a:noFill/>
              </a14:hiddenFill>
            </a:ext>
          </a:extLst>
        </p:spPr>
      </p:sp>
      <p:sp>
        <p:nvSpPr>
          <p:cNvPr id="65539" name="Symbol zastępczy notatek 2"/>
          <p:cNvSpPr>
            <a:spLocks noGrp="1"/>
          </p:cNvSpPr>
          <p:nvPr>
            <p:ph type="body" idx="1"/>
          </p:nvPr>
        </p:nvSpPr>
        <p:spPr/>
        <p:txBody>
          <a:bodyPr lIns="91870" tIns="45935" rIns="91870" bIns="45935"/>
          <a:lstStyle/>
          <a:p>
            <a:endParaRPr lang="en-US" altLang="en-US"/>
          </a:p>
        </p:txBody>
      </p:sp>
      <p:sp>
        <p:nvSpPr>
          <p:cNvPr id="65540" name="Symbol zastępczy numeru slajdu 3"/>
          <p:cNvSpPr txBox="1">
            <a:spLocks noGrp="1"/>
          </p:cNvSpPr>
          <p:nvPr/>
        </p:nvSpPr>
        <p:spPr bwMode="auto">
          <a:xfrm>
            <a:off x="3884613" y="8683625"/>
            <a:ext cx="2971800" cy="458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870" tIns="45935" rIns="91870" bIns="45935"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a:fld id="{25E66EC2-CF5E-46D6-BE4E-C411655DAB67}" type="slidenum">
              <a:rPr lang="pl-PL" altLang="en-US" sz="1200">
                <a:solidFill>
                  <a:srgbClr val="000000"/>
                </a:solidFill>
              </a:rPr>
              <a:pPr algn="r"/>
              <a:t>44</a:t>
            </a:fld>
            <a:endParaRPr lang="pl-PL" altLang="en-US" sz="1200">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884E2B02-51BC-45AE-8059-2B2C9D9968EC}" type="slidenum">
              <a:rPr lang="pl-PL" altLang="en-US"/>
              <a:pPr/>
              <a:t>45</a:t>
            </a:fld>
            <a:endParaRPr lang="pl-PL" altLang="en-US"/>
          </a:p>
        </p:txBody>
      </p:sp>
      <p:sp>
        <p:nvSpPr>
          <p:cNvPr id="72706" name="Symbol zastępczy obrazu slajdu 1"/>
          <p:cNvSpPr>
            <a:spLocks noGrp="1" noRot="1" noChangeAspect="1" noTextEdit="1"/>
          </p:cNvSpPr>
          <p:nvPr>
            <p:ph type="sldImg"/>
          </p:nvPr>
        </p:nvSpPr>
        <p:spPr>
          <a:ln/>
          <a:extLst>
            <a:ext uri="{909E8E84-426E-40DD-AFC4-6F175D3DCCD1}">
              <a14:hiddenFill xmlns="" xmlns:a14="http://schemas.microsoft.com/office/drawing/2010/main">
                <a:noFill/>
              </a14:hiddenFill>
            </a:ext>
          </a:extLst>
        </p:spPr>
      </p:sp>
      <p:sp>
        <p:nvSpPr>
          <p:cNvPr id="72707" name="Symbol zastępczy notatek 2"/>
          <p:cNvSpPr>
            <a:spLocks noGrp="1"/>
          </p:cNvSpPr>
          <p:nvPr>
            <p:ph type="body" idx="1"/>
          </p:nvPr>
        </p:nvSpPr>
        <p:spPr/>
        <p:txBody>
          <a:bodyPr lIns="91870" tIns="45935" rIns="91870" bIns="45935"/>
          <a:lstStyle/>
          <a:p>
            <a:endParaRPr lang="pl-PL" altLang="en-US" dirty="0"/>
          </a:p>
        </p:txBody>
      </p:sp>
      <p:sp>
        <p:nvSpPr>
          <p:cNvPr id="72708" name="Symbol zastępczy numeru slajdu 3"/>
          <p:cNvSpPr txBox="1">
            <a:spLocks noGrp="1"/>
          </p:cNvSpPr>
          <p:nvPr/>
        </p:nvSpPr>
        <p:spPr bwMode="auto">
          <a:xfrm>
            <a:off x="3884613" y="8683625"/>
            <a:ext cx="2971800" cy="458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870" tIns="45935" rIns="91870" bIns="45935"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a:fld id="{21BB6175-86DF-49BA-A10D-17DB2D008AAE}" type="slidenum">
              <a:rPr lang="pl-PL" altLang="en-US" sz="1200">
                <a:solidFill>
                  <a:srgbClr val="000000"/>
                </a:solidFill>
              </a:rPr>
              <a:pPr algn="r"/>
              <a:t>45</a:t>
            </a:fld>
            <a:endParaRPr lang="pl-PL" altLang="en-US" sz="1200">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373DBA42-7060-4B33-A54E-9E0B9D1355B1}" type="slidenum">
              <a:rPr lang="pl-PL" altLang="en-US"/>
              <a:pPr/>
              <a:t>46</a:t>
            </a:fld>
            <a:endParaRPr lang="pl-PL" altLang="en-US"/>
          </a:p>
        </p:txBody>
      </p:sp>
      <p:sp>
        <p:nvSpPr>
          <p:cNvPr id="70658" name="Symbol zastępczy obrazu slajdu 1"/>
          <p:cNvSpPr>
            <a:spLocks noGrp="1" noRot="1" noChangeAspect="1" noTextEdit="1"/>
          </p:cNvSpPr>
          <p:nvPr>
            <p:ph type="sldImg"/>
          </p:nvPr>
        </p:nvSpPr>
        <p:spPr>
          <a:ln/>
          <a:extLst>
            <a:ext uri="{909E8E84-426E-40DD-AFC4-6F175D3DCCD1}">
              <a14:hiddenFill xmlns="" xmlns:a14="http://schemas.microsoft.com/office/drawing/2010/main">
                <a:noFill/>
              </a14:hiddenFill>
            </a:ext>
          </a:extLst>
        </p:spPr>
      </p:sp>
      <p:sp>
        <p:nvSpPr>
          <p:cNvPr id="70659" name="Symbol zastępczy notatek 2"/>
          <p:cNvSpPr>
            <a:spLocks noGrp="1"/>
          </p:cNvSpPr>
          <p:nvPr>
            <p:ph type="body" idx="1"/>
          </p:nvPr>
        </p:nvSpPr>
        <p:spPr/>
        <p:txBody>
          <a:bodyPr lIns="91870" tIns="45935" rIns="91870" bIns="45935"/>
          <a:lstStyle/>
          <a:p>
            <a:endParaRPr lang="pl-PL" altLang="en-US" dirty="0"/>
          </a:p>
        </p:txBody>
      </p:sp>
      <p:sp>
        <p:nvSpPr>
          <p:cNvPr id="70660" name="Symbol zastępczy numeru slajdu 3"/>
          <p:cNvSpPr txBox="1">
            <a:spLocks noGrp="1"/>
          </p:cNvSpPr>
          <p:nvPr/>
        </p:nvSpPr>
        <p:spPr bwMode="auto">
          <a:xfrm>
            <a:off x="3884613" y="8683625"/>
            <a:ext cx="2971800" cy="458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870" tIns="45935" rIns="91870" bIns="45935"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a:fld id="{4B25157D-6402-4161-8610-26CD786C0879}" type="slidenum">
              <a:rPr lang="pl-PL" altLang="en-US" sz="1200"/>
              <a:pPr algn="r"/>
              <a:t>46</a:t>
            </a:fld>
            <a:endParaRPr lang="pl-PL" alt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B95C7FA5-53E4-4909-95F6-765D90B7F310}" type="slidenum">
              <a:rPr lang="pl-PL" altLang="en-US"/>
              <a:pPr/>
              <a:t>47</a:t>
            </a:fld>
            <a:endParaRPr lang="pl-PL" altLang="en-US"/>
          </a:p>
        </p:txBody>
      </p:sp>
      <p:sp>
        <p:nvSpPr>
          <p:cNvPr id="67586" name="Symbol zastępczy obrazu slajdu 1"/>
          <p:cNvSpPr>
            <a:spLocks noGrp="1" noRot="1" noChangeAspect="1" noTextEdit="1"/>
          </p:cNvSpPr>
          <p:nvPr>
            <p:ph type="sldImg"/>
          </p:nvPr>
        </p:nvSpPr>
        <p:spPr>
          <a:ln/>
          <a:extLst>
            <a:ext uri="{909E8E84-426E-40DD-AFC4-6F175D3DCCD1}">
              <a14:hiddenFill xmlns="" xmlns:a14="http://schemas.microsoft.com/office/drawing/2010/main">
                <a:noFill/>
              </a14:hiddenFill>
            </a:ext>
          </a:extLst>
        </p:spPr>
      </p:sp>
      <p:sp>
        <p:nvSpPr>
          <p:cNvPr id="67587" name="Symbol zastępczy notatek 2"/>
          <p:cNvSpPr>
            <a:spLocks noGrp="1"/>
          </p:cNvSpPr>
          <p:nvPr>
            <p:ph type="body" idx="1"/>
          </p:nvPr>
        </p:nvSpPr>
        <p:spPr/>
        <p:txBody>
          <a:bodyPr lIns="91870" tIns="45935" rIns="91870" bIns="45935"/>
          <a:lstStyle/>
          <a:p>
            <a:endParaRPr lang="pl-PL" altLang="en-US" dirty="0"/>
          </a:p>
        </p:txBody>
      </p:sp>
      <p:sp>
        <p:nvSpPr>
          <p:cNvPr id="67588" name="Symbol zastępczy numeru slajdu 3"/>
          <p:cNvSpPr txBox="1">
            <a:spLocks noGrp="1"/>
          </p:cNvSpPr>
          <p:nvPr/>
        </p:nvSpPr>
        <p:spPr bwMode="auto">
          <a:xfrm>
            <a:off x="3884613" y="8683625"/>
            <a:ext cx="2971800" cy="458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870" tIns="45935" rIns="91870" bIns="45935"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a:fld id="{BBEDFCA2-5687-4E18-A035-93028CA935F1}" type="slidenum">
              <a:rPr lang="pl-PL" altLang="en-US" sz="1200"/>
              <a:pPr algn="r"/>
              <a:t>47</a:t>
            </a:fld>
            <a:endParaRPr lang="pl-PL" alt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A5AEC954-65CA-490D-A6CC-EA14AFF0B4D4}" type="slidenum">
              <a:rPr lang="pl-PL" altLang="en-US"/>
              <a:pPr/>
              <a:t>48</a:t>
            </a:fld>
            <a:endParaRPr lang="pl-PL" altLang="en-US"/>
          </a:p>
        </p:txBody>
      </p:sp>
      <p:sp>
        <p:nvSpPr>
          <p:cNvPr id="78850" name="Symbol zastępczy obrazu slajdu 1"/>
          <p:cNvSpPr>
            <a:spLocks noGrp="1" noRot="1" noChangeAspect="1" noTextEdit="1"/>
          </p:cNvSpPr>
          <p:nvPr>
            <p:ph type="sldImg"/>
          </p:nvPr>
        </p:nvSpPr>
        <p:spPr>
          <a:ln/>
          <a:extLst>
            <a:ext uri="{909E8E84-426E-40DD-AFC4-6F175D3DCCD1}">
              <a14:hiddenFill xmlns="" xmlns:a14="http://schemas.microsoft.com/office/drawing/2010/main">
                <a:noFill/>
              </a14:hiddenFill>
            </a:ext>
          </a:extLst>
        </p:spPr>
      </p:sp>
      <p:sp>
        <p:nvSpPr>
          <p:cNvPr id="78851" name="Symbol zastępczy notatek 2"/>
          <p:cNvSpPr>
            <a:spLocks noGrp="1"/>
          </p:cNvSpPr>
          <p:nvPr>
            <p:ph type="body" idx="1"/>
          </p:nvPr>
        </p:nvSpPr>
        <p:spPr/>
        <p:txBody>
          <a:bodyPr lIns="91870" tIns="45935" rIns="91870" bIns="45935"/>
          <a:lstStyle/>
          <a:p>
            <a:endParaRPr lang="en-US" altLang="en-US"/>
          </a:p>
        </p:txBody>
      </p:sp>
      <p:sp>
        <p:nvSpPr>
          <p:cNvPr id="78852" name="Symbol zastępczy numeru slajdu 3"/>
          <p:cNvSpPr txBox="1">
            <a:spLocks noGrp="1"/>
          </p:cNvSpPr>
          <p:nvPr/>
        </p:nvSpPr>
        <p:spPr bwMode="auto">
          <a:xfrm>
            <a:off x="3884613" y="8683625"/>
            <a:ext cx="2971800" cy="458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870" tIns="45935" rIns="91870" bIns="45935"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a:fld id="{5D448015-CCD8-4F25-8F42-3052759E1842}" type="slidenum">
              <a:rPr lang="pl-PL" altLang="en-US" sz="1200">
                <a:solidFill>
                  <a:srgbClr val="000000"/>
                </a:solidFill>
              </a:rPr>
              <a:pPr algn="r"/>
              <a:t>48</a:t>
            </a:fld>
            <a:endParaRPr lang="pl-PL" altLang="en-US" sz="1200">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002A48D8-494A-4F04-9240-0A2CBB24281E}" type="slidenum">
              <a:rPr lang="pl-PL" altLang="en-US"/>
              <a:pPr/>
              <a:t>49</a:t>
            </a:fld>
            <a:endParaRPr lang="pl-PL" altLang="en-US"/>
          </a:p>
        </p:txBody>
      </p:sp>
      <p:sp>
        <p:nvSpPr>
          <p:cNvPr id="84994" name="Symbol zastępczy obrazu slajdu 1"/>
          <p:cNvSpPr>
            <a:spLocks noGrp="1" noRot="1" noChangeAspect="1" noTextEdit="1"/>
          </p:cNvSpPr>
          <p:nvPr>
            <p:ph type="sldImg"/>
          </p:nvPr>
        </p:nvSpPr>
        <p:spPr>
          <a:ln/>
          <a:extLst>
            <a:ext uri="{909E8E84-426E-40DD-AFC4-6F175D3DCCD1}">
              <a14:hiddenFill xmlns="" xmlns:a14="http://schemas.microsoft.com/office/drawing/2010/main">
                <a:noFill/>
              </a14:hiddenFill>
            </a:ext>
          </a:extLst>
        </p:spPr>
      </p:sp>
      <p:sp>
        <p:nvSpPr>
          <p:cNvPr id="84995" name="Symbol zastępczy notatek 2"/>
          <p:cNvSpPr>
            <a:spLocks noGrp="1"/>
          </p:cNvSpPr>
          <p:nvPr>
            <p:ph type="body" idx="1"/>
          </p:nvPr>
        </p:nvSpPr>
        <p:spPr/>
        <p:txBody>
          <a:bodyPr lIns="91870" tIns="45935" rIns="91870" bIns="45935"/>
          <a:lstStyle/>
          <a:p>
            <a:r>
              <a:rPr lang="pl-PL" altLang="en-US" dirty="0">
                <a:cs typeface="Arial" panose="020B0604020202020204" pitchFamily="34" charset="0"/>
              </a:rPr>
              <a:t>Aktualne zmiany organizacyjno-etatowe wprowadziły nowe struktury plutonów zmechanizowanych (wyposażonych w BWP-1) podział drużyny na sekcję ogniową  (którą dowodzi Dowódca Drużyny – po spieszeniu z pojazdu) i załogę, którą dowodzi Dowódca załogi – Działonowy Operator,  nowe stanowisko o stopniu etatowym kapral. Na slajdzie przedstawiono szczegółową strukturę plutonu zmechanizowanego z uwzględnieniem osób funkcyjnych występujących w poszczególnych drużynach. Jak widzimy stanowisko etatowe </a:t>
            </a:r>
            <a:r>
              <a:rPr lang="pl-PL" altLang="en-US" u="sng" dirty="0">
                <a:solidFill>
                  <a:srgbClr val="FF0000"/>
                </a:solidFill>
                <a:cs typeface="Arial" panose="020B0604020202020204" pitchFamily="34" charset="0"/>
              </a:rPr>
              <a:t>Dowódca Załogi - Działonowy Operator </a:t>
            </a:r>
            <a:r>
              <a:rPr lang="pl-PL" altLang="en-US" dirty="0">
                <a:cs typeface="Arial" panose="020B0604020202020204" pitchFamily="34" charset="0"/>
              </a:rPr>
              <a:t>występuje w  1, 2 i 3 drużynie. Natomiast w drużynie wsparcia załogą dowodzi zastępca dowódcy plutony – dowódca drużyny wsparcia a stanowisko </a:t>
            </a:r>
            <a:r>
              <a:rPr lang="pl-PL" altLang="en-US" u="sng" dirty="0">
                <a:cs typeface="Arial" panose="020B0604020202020204" pitchFamily="34" charset="0"/>
              </a:rPr>
              <a:t>Działonowego Operatora </a:t>
            </a:r>
            <a:r>
              <a:rPr lang="pl-PL" altLang="en-US" dirty="0">
                <a:cs typeface="Arial" panose="020B0604020202020204" pitchFamily="34" charset="0"/>
              </a:rPr>
              <a:t>pozostało o stopniu etatowym – starszy szeregowy. </a:t>
            </a:r>
            <a:r>
              <a:rPr lang="pl-PL" altLang="en-US" b="1" dirty="0">
                <a:cs typeface="Arial" panose="020B0604020202020204" pitchFamily="34" charset="0"/>
              </a:rPr>
              <a:t>Efektem takich zmian jest wprowadzenie dodatkowych 3 stanowisk podoficerskich w plutonie zmechanizowanym.</a:t>
            </a:r>
          </a:p>
          <a:p>
            <a:endParaRPr lang="pl-PL" altLang="en-US" dirty="0"/>
          </a:p>
        </p:txBody>
      </p:sp>
      <p:sp>
        <p:nvSpPr>
          <p:cNvPr id="84996" name="Symbol zastępczy numeru slajdu 3"/>
          <p:cNvSpPr txBox="1">
            <a:spLocks noGrp="1"/>
          </p:cNvSpPr>
          <p:nvPr/>
        </p:nvSpPr>
        <p:spPr bwMode="auto">
          <a:xfrm>
            <a:off x="3884613" y="8683625"/>
            <a:ext cx="2971800" cy="458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870" tIns="45935" rIns="91870" bIns="45935"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a:fld id="{298051EB-B1EA-456B-873C-19C6984C8BE2}" type="slidenum">
              <a:rPr lang="pl-PL" altLang="en-US" sz="1200"/>
              <a:pPr algn="r"/>
              <a:t>49</a:t>
            </a:fld>
            <a:endParaRPr lang="pl-PL" alt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4619F508-2F2F-45B6-B027-9E561BC234A0}" type="slidenum">
              <a:rPr lang="pl-PL" altLang="en-US"/>
              <a:pPr/>
              <a:t>50</a:t>
            </a:fld>
            <a:endParaRPr lang="pl-PL" altLang="en-US"/>
          </a:p>
        </p:txBody>
      </p:sp>
      <p:sp>
        <p:nvSpPr>
          <p:cNvPr id="82946" name="Symbol zastępczy obrazu slajdu 1"/>
          <p:cNvSpPr>
            <a:spLocks noGrp="1" noRot="1" noChangeAspect="1" noTextEdit="1"/>
          </p:cNvSpPr>
          <p:nvPr>
            <p:ph type="sldImg"/>
          </p:nvPr>
        </p:nvSpPr>
        <p:spPr>
          <a:ln/>
          <a:extLst>
            <a:ext uri="{909E8E84-426E-40DD-AFC4-6F175D3DCCD1}">
              <a14:hiddenFill xmlns="" xmlns:a14="http://schemas.microsoft.com/office/drawing/2010/main">
                <a:noFill/>
              </a14:hiddenFill>
            </a:ext>
          </a:extLst>
        </p:spPr>
      </p:sp>
      <p:sp>
        <p:nvSpPr>
          <p:cNvPr id="82947" name="Symbol zastępczy notatek 2"/>
          <p:cNvSpPr>
            <a:spLocks noGrp="1"/>
          </p:cNvSpPr>
          <p:nvPr>
            <p:ph type="body" idx="1"/>
          </p:nvPr>
        </p:nvSpPr>
        <p:spPr/>
        <p:txBody>
          <a:bodyPr lIns="91870" tIns="45935" rIns="91870" bIns="45935"/>
          <a:lstStyle/>
          <a:p>
            <a:r>
              <a:rPr lang="pl-PL" altLang="en-US" dirty="0"/>
              <a:t>Na slajdzie przedstawiono strukturę 13 wozową kompanii zmechanizowanej. Docelowo kompania będzie liczyła 14 wozów, ponieważ planuję się wprowadzenie na wyposażenie czternastego BWP dla zastępcy dowódcy kompanii.</a:t>
            </a:r>
          </a:p>
          <a:p>
            <a:endParaRPr lang="pl-PL" altLang="en-US" dirty="0"/>
          </a:p>
        </p:txBody>
      </p:sp>
      <p:sp>
        <p:nvSpPr>
          <p:cNvPr id="82948" name="Symbol zastępczy numeru slajdu 3"/>
          <p:cNvSpPr txBox="1">
            <a:spLocks noGrp="1"/>
          </p:cNvSpPr>
          <p:nvPr/>
        </p:nvSpPr>
        <p:spPr bwMode="auto">
          <a:xfrm>
            <a:off x="3884613" y="8683625"/>
            <a:ext cx="2971800" cy="458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870" tIns="45935" rIns="91870" bIns="45935"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a:fld id="{2C633F32-044D-4042-983D-2E5B9B12B2EF}" type="slidenum">
              <a:rPr lang="pl-PL" altLang="en-US" sz="1200"/>
              <a:pPr algn="r"/>
              <a:t>50</a:t>
            </a:fld>
            <a:endParaRPr lang="pl-PL" alt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CD958929-C532-4460-8055-7D39ACD8FDCF}" type="slidenum">
              <a:rPr lang="pl-PL" altLang="en-US"/>
              <a:pPr/>
              <a:t>51</a:t>
            </a:fld>
            <a:endParaRPr lang="pl-PL" altLang="en-US"/>
          </a:p>
        </p:txBody>
      </p:sp>
      <p:sp>
        <p:nvSpPr>
          <p:cNvPr id="80898" name="Symbol zastępczy obrazu slajdu 1"/>
          <p:cNvSpPr>
            <a:spLocks noGrp="1" noRot="1" noChangeAspect="1" noTextEdit="1"/>
          </p:cNvSpPr>
          <p:nvPr>
            <p:ph type="sldImg"/>
          </p:nvPr>
        </p:nvSpPr>
        <p:spPr>
          <a:ln/>
          <a:extLst>
            <a:ext uri="{909E8E84-426E-40DD-AFC4-6F175D3DCCD1}">
              <a14:hiddenFill xmlns="" xmlns:a14="http://schemas.microsoft.com/office/drawing/2010/main">
                <a:noFill/>
              </a14:hiddenFill>
            </a:ext>
          </a:extLst>
        </p:spPr>
      </p:sp>
      <p:sp>
        <p:nvSpPr>
          <p:cNvPr id="80899" name="Symbol zastępczy notatek 2"/>
          <p:cNvSpPr>
            <a:spLocks noGrp="1"/>
          </p:cNvSpPr>
          <p:nvPr>
            <p:ph type="body" idx="1"/>
          </p:nvPr>
        </p:nvSpPr>
        <p:spPr/>
        <p:txBody>
          <a:bodyPr lIns="91870" tIns="45935" rIns="91870" bIns="45935"/>
          <a:lstStyle/>
          <a:p>
            <a:r>
              <a:rPr lang="pl-PL" altLang="en-US"/>
              <a:t>Na slajdzie przedstawiono strukturę 53 wozową batalionu zmechanizowanego. Docelowo batalion będzie liczył 58 wozów, ponieważ planuję się wprowadzenie na wyposażenie dodatkowych pięciu BWP: dla zastępcy dowódcy batalionu oraz dla czterech zastępców dowódców kompanii.</a:t>
            </a:r>
          </a:p>
          <a:p>
            <a:endParaRPr lang="pl-PL" altLang="en-US"/>
          </a:p>
        </p:txBody>
      </p:sp>
      <p:sp>
        <p:nvSpPr>
          <p:cNvPr id="80900" name="Symbol zastępczy numeru slajdu 3"/>
          <p:cNvSpPr txBox="1">
            <a:spLocks noGrp="1"/>
          </p:cNvSpPr>
          <p:nvPr/>
        </p:nvSpPr>
        <p:spPr bwMode="auto">
          <a:xfrm>
            <a:off x="3884613" y="8683625"/>
            <a:ext cx="2971800" cy="458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870" tIns="45935" rIns="91870" bIns="45935"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a:fld id="{A76B36C1-F525-446E-8E10-A98167BDFA8C}" type="slidenum">
              <a:rPr lang="pl-PL" altLang="en-US" sz="1200">
                <a:solidFill>
                  <a:srgbClr val="000000"/>
                </a:solidFill>
              </a:rPr>
              <a:pPr algn="r"/>
              <a:t>51</a:t>
            </a:fld>
            <a:endParaRPr lang="pl-PL" altLang="en-US" sz="1200">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6F99AFB4-F985-4914-A2C4-07691E9A1720}" type="slidenum">
              <a:rPr lang="pl-PL" altLang="en-US"/>
              <a:pPr/>
              <a:t>52</a:t>
            </a:fld>
            <a:endParaRPr lang="pl-PL" altLang="en-US"/>
          </a:p>
        </p:txBody>
      </p:sp>
      <p:sp>
        <p:nvSpPr>
          <p:cNvPr id="63490" name="Symbol zastępczy obrazu slajdu 1"/>
          <p:cNvSpPr>
            <a:spLocks noGrp="1" noRot="1" noChangeAspect="1" noTextEdit="1"/>
          </p:cNvSpPr>
          <p:nvPr>
            <p:ph type="sldImg"/>
          </p:nvPr>
        </p:nvSpPr>
        <p:spPr>
          <a:ln/>
          <a:extLst>
            <a:ext uri="{909E8E84-426E-40DD-AFC4-6F175D3DCCD1}">
              <a14:hiddenFill xmlns="" xmlns:a14="http://schemas.microsoft.com/office/drawing/2010/main">
                <a:noFill/>
              </a14:hiddenFill>
            </a:ext>
          </a:extLst>
        </p:spPr>
      </p:sp>
      <p:sp>
        <p:nvSpPr>
          <p:cNvPr id="63491" name="Symbol zastępczy notatek 2"/>
          <p:cNvSpPr>
            <a:spLocks noGrp="1"/>
          </p:cNvSpPr>
          <p:nvPr>
            <p:ph type="body" idx="1"/>
          </p:nvPr>
        </p:nvSpPr>
        <p:spPr/>
        <p:txBody>
          <a:bodyPr lIns="91870" tIns="45935" rIns="91870" bIns="45935"/>
          <a:lstStyle/>
          <a:p>
            <a:pPr algn="just">
              <a:spcBef>
                <a:spcPct val="0"/>
              </a:spcBef>
            </a:pPr>
            <a:endParaRPr lang="pl-PL" altLang="en-US" sz="1400" dirty="0">
              <a:cs typeface="Arial" panose="020B0604020202020204" pitchFamily="34" charset="0"/>
            </a:endParaRPr>
          </a:p>
        </p:txBody>
      </p:sp>
      <p:sp>
        <p:nvSpPr>
          <p:cNvPr id="63492" name="Symbol zastępczy numeru slajdu 3"/>
          <p:cNvSpPr txBox="1">
            <a:spLocks noGrp="1"/>
          </p:cNvSpPr>
          <p:nvPr/>
        </p:nvSpPr>
        <p:spPr bwMode="auto">
          <a:xfrm>
            <a:off x="3884613" y="8683625"/>
            <a:ext cx="2971800" cy="458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870" tIns="45935" rIns="91870" bIns="45935"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a:fld id="{A1255663-0352-48C7-ADE5-6B65722023DB}" type="slidenum">
              <a:rPr lang="pl-PL" altLang="en-US" sz="1200"/>
              <a:pPr algn="r"/>
              <a:t>52</a:t>
            </a:fld>
            <a:endParaRPr lang="pl-PL" altLang="en-US" sz="1200"/>
          </a:p>
        </p:txBody>
      </p:sp>
    </p:spTree>
    <p:extLst>
      <p:ext uri="{BB962C8B-B14F-4D97-AF65-F5344CB8AC3E}">
        <p14:creationId xmlns="" xmlns:p14="http://schemas.microsoft.com/office/powerpoint/2010/main" val="3728471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31"/>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FD17FA3B-C404-4317-B0BC-953931111309}" type="datetimeFigureOut">
              <a:rPr lang="pl-PL" smtClean="0"/>
              <a:pPr/>
              <a:t>2020-04-06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D17FA3B-C404-4317-B0BC-953931111309}" type="datetimeFigureOut">
              <a:rPr lang="pl-PL" smtClean="0"/>
              <a:pPr/>
              <a:t>2020-04-06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6"/>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FD17FA3B-C404-4317-B0BC-953931111309}" type="datetimeFigureOut">
              <a:rPr lang="pl-PL" smtClean="0"/>
              <a:pPr/>
              <a:t>2020-04-06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pPr/>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FD17FA3B-C404-4317-B0BC-953931111309}" type="datetimeFigureOut">
              <a:rPr lang="pl-PL" smtClean="0"/>
              <a:pPr/>
              <a:t>2020-04-06</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0931897F-8F23-433E-A660-EFF8D3EDA506}" type="slidenum">
              <a:rPr lang="pl-PL" smtClean="0"/>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FD17FA3B-C404-4317-B0BC-953931111309}" type="datetimeFigureOut">
              <a:rPr lang="pl-PL" smtClean="0"/>
              <a:pPr/>
              <a:t>2020-04-06</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0931897F-8F23-433E-A660-EFF8D3EDA506}" type="slidenum">
              <a:rPr lang="pl-PL" smtClean="0"/>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FD17FA3B-C404-4317-B0BC-953931111309}" type="datetimeFigureOut">
              <a:rPr lang="pl-PL" smtClean="0"/>
              <a:pPr/>
              <a:t>2020-04-06</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0931897F-8F23-433E-A660-EFF8D3EDA506}" type="slidenum">
              <a:rPr lang="pl-PL" smtClean="0"/>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FD17FA3B-C404-4317-B0BC-953931111309}" type="datetimeFigureOut">
              <a:rPr lang="pl-PL" smtClean="0"/>
              <a:pPr/>
              <a:t>2020-04-06</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0931897F-8F23-433E-A660-EFF8D3EDA506}" type="slidenum">
              <a:rPr lang="pl-PL" smtClean="0"/>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2"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FD17FA3B-C404-4317-B0BC-953931111309}" type="datetimeFigureOut">
              <a:rPr lang="pl-PL" smtClean="0"/>
              <a:pPr/>
              <a:t>2020-04-06</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0931897F-8F23-433E-A660-EFF8D3EDA506}" type="slidenum">
              <a:rPr lang="pl-PL" smtClean="0"/>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FD17FA3B-C404-4317-B0BC-953931111309}" type="datetimeFigureOut">
              <a:rPr lang="pl-PL" smtClean="0"/>
              <a:pPr/>
              <a:t>2020-04-06</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0931897F-8F23-433E-A660-EFF8D3EDA506}" type="slidenum">
              <a:rPr lang="pl-PL" smtClean="0"/>
              <a:pPr/>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D17FA3B-C404-4317-B0BC-953931111309}" type="datetimeFigureOut">
              <a:rPr lang="pl-PL" smtClean="0"/>
              <a:pPr/>
              <a:t>2020-04-06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44"/>
            <a:ext cx="20574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274644"/>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D17FA3B-C404-4317-B0BC-953931111309}" type="datetimeFigureOut">
              <a:rPr lang="pl-PL" smtClean="0"/>
              <a:pPr/>
              <a:t>2020-04-06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pPr/>
              <a:t>‹#›</a:t>
            </a:fld>
            <a:endParaRPr lang="pl-P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31"/>
            <a:ext cx="7772400" cy="1470025"/>
          </a:xfrm>
          <a:prstGeom prst="rect">
            <a:avLst/>
          </a:prstGeo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l-PL" smtClean="0"/>
              <a:t>Kliknij, aby edytować styl wzorca podtytułu</a:t>
            </a:r>
            <a:endParaRPr lang="pl-PL"/>
          </a:p>
        </p:txBody>
      </p:sp>
    </p:spTree>
    <p:extLst>
      <p:ext uri="{BB962C8B-B14F-4D97-AF65-F5344CB8AC3E}">
        <p14:creationId xmlns="" xmlns:p14="http://schemas.microsoft.com/office/powerpoint/2010/main" val="3809271720"/>
      </p:ext>
    </p:extLst>
  </p:cSld>
  <p:clrMapOvr>
    <a:masterClrMapping/>
  </p:clrMapOvr>
  <p:transition>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1143000"/>
          </a:xfrm>
          <a:prstGeom prst="rect">
            <a:avLst/>
          </a:prstGeom>
        </p:spPr>
        <p:txBody>
          <a:bodyPr/>
          <a:lstStyle/>
          <a:p>
            <a:r>
              <a:rPr lang="pl-PL" smtClean="0"/>
              <a:t>Kliknij, aby edytować styl</a:t>
            </a:r>
            <a:endParaRPr lang="pl-PL"/>
          </a:p>
        </p:txBody>
      </p:sp>
      <p:sp>
        <p:nvSpPr>
          <p:cNvPr id="3" name="Symbol zastępczy zawartości 2"/>
          <p:cNvSpPr>
            <a:spLocks noGrp="1"/>
          </p:cNvSpPr>
          <p:nvPr>
            <p:ph idx="1"/>
          </p:nvPr>
        </p:nvSpPr>
        <p:spPr>
          <a:xfrm>
            <a:off x="457200" y="1600206"/>
            <a:ext cx="8229600" cy="4525963"/>
          </a:xfrm>
          <a:prstGeom prst="rect">
            <a:avLst/>
          </a:prstGeo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Tree>
    <p:extLst>
      <p:ext uri="{BB962C8B-B14F-4D97-AF65-F5344CB8AC3E}">
        <p14:creationId xmlns="" xmlns:p14="http://schemas.microsoft.com/office/powerpoint/2010/main" val="1833599959"/>
      </p:ext>
    </p:extLst>
  </p:cSld>
  <p:clrMapOvr>
    <a:masterClrMapping/>
  </p:clrMapOvr>
  <p:transition>
    <p:zo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6"/>
            <a:ext cx="7772400" cy="1362075"/>
          </a:xfrm>
          <a:prstGeom prst="rect">
            <a:avLst/>
          </a:prstGeo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smtClean="0"/>
              <a:t>Kliknij, aby edytować style wzorca tekstu</a:t>
            </a:r>
          </a:p>
        </p:txBody>
      </p:sp>
    </p:spTree>
    <p:extLst>
      <p:ext uri="{BB962C8B-B14F-4D97-AF65-F5344CB8AC3E}">
        <p14:creationId xmlns="" xmlns:p14="http://schemas.microsoft.com/office/powerpoint/2010/main" val="567274394"/>
      </p:ext>
    </p:extLst>
  </p:cSld>
  <p:clrMapOvr>
    <a:masterClrMapping/>
  </p:clrMapOvr>
  <p:transition>
    <p:zo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1143000"/>
          </a:xfrm>
          <a:prstGeom prst="rect">
            <a:avLst/>
          </a:prstGeom>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1600206"/>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6"/>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Tree>
    <p:extLst>
      <p:ext uri="{BB962C8B-B14F-4D97-AF65-F5344CB8AC3E}">
        <p14:creationId xmlns="" xmlns:p14="http://schemas.microsoft.com/office/powerpoint/2010/main" val="422541950"/>
      </p:ext>
    </p:extLst>
  </p:cSld>
  <p:clrMapOvr>
    <a:masterClrMapping/>
  </p:clrMapOvr>
  <p:transition>
    <p:zo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1143000"/>
          </a:xfrm>
          <a:prstGeom prst="rect">
            <a:avLst/>
          </a:prstGeom>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8"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8"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Tree>
    <p:extLst>
      <p:ext uri="{BB962C8B-B14F-4D97-AF65-F5344CB8AC3E}">
        <p14:creationId xmlns="" xmlns:p14="http://schemas.microsoft.com/office/powerpoint/2010/main" val="381418658"/>
      </p:ext>
    </p:extLst>
  </p:cSld>
  <p:clrMapOvr>
    <a:masterClrMapping/>
  </p:clrMapOvr>
  <p:transition>
    <p:zo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1143000"/>
          </a:xfrm>
          <a:prstGeom prst="rect">
            <a:avLst/>
          </a:prstGeom>
        </p:spPr>
        <p:txBody>
          <a:bodyPr/>
          <a:lstStyle/>
          <a:p>
            <a:r>
              <a:rPr lang="pl-PL" smtClean="0"/>
              <a:t>Kliknij, aby edytować styl</a:t>
            </a:r>
            <a:endParaRPr lang="pl-PL"/>
          </a:p>
        </p:txBody>
      </p:sp>
    </p:spTree>
    <p:extLst>
      <p:ext uri="{BB962C8B-B14F-4D97-AF65-F5344CB8AC3E}">
        <p14:creationId xmlns="" xmlns:p14="http://schemas.microsoft.com/office/powerpoint/2010/main" val="2243140655"/>
      </p:ext>
    </p:extLst>
  </p:cSld>
  <p:clrMapOvr>
    <a:masterClrMapping/>
  </p:clrMapOvr>
  <p:transition>
    <p:zo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601402255"/>
      </p:ext>
    </p:extLst>
  </p:cSld>
  <p:clrMapOvr>
    <a:masterClrMapping/>
  </p:clrMapOvr>
  <p:transition>
    <p:zo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2" y="273050"/>
            <a:ext cx="3008313" cy="1162050"/>
          </a:xfrm>
          <a:prstGeom prst="rect">
            <a:avLst/>
          </a:prstGeo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6"/>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2" y="1435103"/>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Tree>
    <p:extLst>
      <p:ext uri="{BB962C8B-B14F-4D97-AF65-F5344CB8AC3E}">
        <p14:creationId xmlns="" xmlns:p14="http://schemas.microsoft.com/office/powerpoint/2010/main" val="2682450405"/>
      </p:ext>
    </p:extLst>
  </p:cSld>
  <p:clrMapOvr>
    <a:masterClrMapping/>
  </p:clrMapOvr>
  <p:transition>
    <p:zo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a:prstGeom prst="rect">
            <a:avLst/>
          </a:prstGeo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l-PL" noProof="0" smtClean="0"/>
          </a:p>
        </p:txBody>
      </p:sp>
      <p:sp>
        <p:nvSpPr>
          <p:cNvPr id="4" name="Symbol zastępczy tekstu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Tree>
    <p:extLst>
      <p:ext uri="{BB962C8B-B14F-4D97-AF65-F5344CB8AC3E}">
        <p14:creationId xmlns="" xmlns:p14="http://schemas.microsoft.com/office/powerpoint/2010/main" val="3765195161"/>
      </p:ext>
    </p:extLst>
  </p:cSld>
  <p:clrMapOvr>
    <a:masterClrMapping/>
  </p:clrMapOvr>
  <p:transition>
    <p:zo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1143000"/>
          </a:xfrm>
          <a:prstGeom prst="rect">
            <a:avLst/>
          </a:prstGeom>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1600206"/>
            <a:ext cx="8229600" cy="4525963"/>
          </a:xfrm>
          <a:prstGeom prst="rect">
            <a:avLst/>
          </a:prstGeo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Tree>
    <p:extLst>
      <p:ext uri="{BB962C8B-B14F-4D97-AF65-F5344CB8AC3E}">
        <p14:creationId xmlns="" xmlns:p14="http://schemas.microsoft.com/office/powerpoint/2010/main" val="2207707317"/>
      </p:ext>
    </p:extLst>
  </p:cSld>
  <p:clrMapOvr>
    <a:masterClrMapping/>
  </p:clrMapOvr>
  <p:transition>
    <p:zo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44"/>
            <a:ext cx="2057400" cy="5851525"/>
          </a:xfrm>
          <a:prstGeom prst="rect">
            <a:avLst/>
          </a:prstGeo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274644"/>
            <a:ext cx="6019800" cy="5851525"/>
          </a:xfrm>
          <a:prstGeom prst="rect">
            <a:avLst/>
          </a:prstGeo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Tree>
    <p:extLst>
      <p:ext uri="{BB962C8B-B14F-4D97-AF65-F5344CB8AC3E}">
        <p14:creationId xmlns="" xmlns:p14="http://schemas.microsoft.com/office/powerpoint/2010/main" val="4251091837"/>
      </p:ext>
    </p:extLst>
  </p:cSld>
  <p:clrMapOvr>
    <a:masterClrMapping/>
  </p:clrMapOvr>
  <p:transition>
    <p:zo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cxnSp>
        <p:nvCxnSpPr>
          <p:cNvPr id="4" name="Łącznik prostoliniowy 3"/>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Łącznik prostoliniowy 4"/>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Elipsa 5"/>
          <p:cNvSpPr/>
          <p:nvPr/>
        </p:nvSpPr>
        <p:spPr>
          <a:xfrm>
            <a:off x="4540250" y="3525839"/>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fontAlgn="base">
              <a:spcBef>
                <a:spcPct val="0"/>
              </a:spcBef>
              <a:spcAft>
                <a:spcPct val="0"/>
              </a:spcAft>
              <a:defRPr/>
            </a:pPr>
            <a:endParaRPr lang="en-US" sz="2000" b="1">
              <a:solidFill>
                <a:prstClr val="white"/>
              </a:solidFill>
            </a:endParaRPr>
          </a:p>
        </p:txBody>
      </p:sp>
      <p:sp>
        <p:nvSpPr>
          <p:cNvPr id="9" name="Podtytuł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pl-PL" smtClean="0"/>
              <a:t>Kliknij, aby edytować styl wzorca podtytułu</a:t>
            </a:r>
            <a:endParaRPr lang="en-US"/>
          </a:p>
        </p:txBody>
      </p:sp>
      <p:sp>
        <p:nvSpPr>
          <p:cNvPr id="28" name="Tytuł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pl-PL" smtClean="0"/>
              <a:t>Kliknij, aby edytować styl</a:t>
            </a:r>
            <a:endParaRPr lang="en-US"/>
          </a:p>
        </p:txBody>
      </p:sp>
      <p:sp>
        <p:nvSpPr>
          <p:cNvPr id="7" name="Symbol zastępczy daty 14"/>
          <p:cNvSpPr>
            <a:spLocks noGrp="1"/>
          </p:cNvSpPr>
          <p:nvPr>
            <p:ph type="dt" sz="half" idx="10"/>
          </p:nvPr>
        </p:nvSpPr>
        <p:spPr/>
        <p:txBody>
          <a:bodyPr/>
          <a:lstStyle>
            <a:lvl1pPr>
              <a:defRPr/>
            </a:lvl1pPr>
          </a:lstStyle>
          <a:p>
            <a:pPr>
              <a:defRPr/>
            </a:pPr>
            <a:fld id="{9C1ACE99-603A-4412-8745-1480092E36DB}" type="datetime2">
              <a:rPr lang="pl-PL">
                <a:solidFill>
                  <a:srgbClr val="FEFAC9"/>
                </a:solidFill>
              </a:rPr>
              <a:pPr>
                <a:defRPr/>
              </a:pPr>
              <a:t>poniedziałek, 6 kwietnia 2020</a:t>
            </a:fld>
            <a:endParaRPr lang="pl-PL">
              <a:solidFill>
                <a:srgbClr val="FEFAC9"/>
              </a:solidFill>
            </a:endParaRPr>
          </a:p>
        </p:txBody>
      </p:sp>
      <p:sp>
        <p:nvSpPr>
          <p:cNvPr id="8" name="Symbol zastępczy numeru slajdu 15"/>
          <p:cNvSpPr>
            <a:spLocks noGrp="1"/>
          </p:cNvSpPr>
          <p:nvPr>
            <p:ph type="sldNum" sz="quarter" idx="11"/>
          </p:nvPr>
        </p:nvSpPr>
        <p:spPr/>
        <p:txBody>
          <a:bodyPr/>
          <a:lstStyle>
            <a:lvl1pPr>
              <a:defRPr/>
            </a:lvl1pPr>
          </a:lstStyle>
          <a:p>
            <a:pPr>
              <a:defRPr/>
            </a:pPr>
            <a:fld id="{87C094C8-2153-4C6B-B7E3-10F6BDA8E56C}" type="slidenum">
              <a:rPr lang="pl-PL">
                <a:solidFill>
                  <a:srgbClr val="FEFAC9"/>
                </a:solidFill>
              </a:rPr>
              <a:pPr>
                <a:defRPr/>
              </a:pPr>
              <a:t>‹#›</a:t>
            </a:fld>
            <a:endParaRPr lang="pl-PL">
              <a:solidFill>
                <a:srgbClr val="FEFAC9"/>
              </a:solidFill>
            </a:endParaRPr>
          </a:p>
        </p:txBody>
      </p:sp>
      <p:sp>
        <p:nvSpPr>
          <p:cNvPr id="10" name="Symbol zastępczy stopki 16"/>
          <p:cNvSpPr>
            <a:spLocks noGrp="1"/>
          </p:cNvSpPr>
          <p:nvPr>
            <p:ph type="ftr" sz="quarter" idx="12"/>
          </p:nvPr>
        </p:nvSpPr>
        <p:spPr/>
        <p:txBody>
          <a:bodyPr/>
          <a:lstStyle>
            <a:lvl1pPr>
              <a:defRPr/>
            </a:lvl1pPr>
          </a:lstStyle>
          <a:p>
            <a:pPr>
              <a:defRPr/>
            </a:pPr>
            <a:endParaRPr lang="pl-PL">
              <a:solidFill>
                <a:srgbClr val="FEFAC9"/>
              </a:solidFill>
            </a:endParaRPr>
          </a:p>
        </p:txBody>
      </p:sp>
    </p:spTree>
    <p:extLst>
      <p:ext uri="{BB962C8B-B14F-4D97-AF65-F5344CB8AC3E}">
        <p14:creationId xmlns="" xmlns:p14="http://schemas.microsoft.com/office/powerpoint/2010/main" val="2133909472"/>
      </p:ext>
    </p:extLst>
  </p:cSld>
  <p:clrMapOvr>
    <a:masterClrMapping/>
  </p:clrMapOvr>
  <p:transition>
    <p:dissolv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9" name="Symbol zastępczy zawartości 8"/>
          <p:cNvSpPr>
            <a:spLocks noGrp="1"/>
          </p:cNvSpPr>
          <p:nvPr>
            <p:ph idx="1"/>
          </p:nvPr>
        </p:nvSpPr>
        <p:spPr>
          <a:xfrm>
            <a:off x="457200" y="1524000"/>
            <a:ext cx="8229600" cy="457200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17" name="Tytuł 16"/>
          <p:cNvSpPr>
            <a:spLocks noGrp="1"/>
          </p:cNvSpPr>
          <p:nvPr>
            <p:ph type="title"/>
          </p:nvPr>
        </p:nvSpPr>
        <p:spPr/>
        <p:txBody>
          <a:bodyPr rtlCol="0"/>
          <a:lstStyle/>
          <a:p>
            <a:r>
              <a:rPr lang="pl-PL" smtClean="0"/>
              <a:t>Kliknij, aby edytować styl</a:t>
            </a:r>
            <a:endParaRPr lang="en-US"/>
          </a:p>
        </p:txBody>
      </p:sp>
      <p:sp>
        <p:nvSpPr>
          <p:cNvPr id="4" name="Symbol zastępczy daty 23"/>
          <p:cNvSpPr>
            <a:spLocks noGrp="1"/>
          </p:cNvSpPr>
          <p:nvPr>
            <p:ph type="dt" sz="half" idx="10"/>
          </p:nvPr>
        </p:nvSpPr>
        <p:spPr/>
        <p:txBody>
          <a:bodyPr/>
          <a:lstStyle>
            <a:lvl1pPr>
              <a:defRPr/>
            </a:lvl1pPr>
          </a:lstStyle>
          <a:p>
            <a:pPr>
              <a:defRPr/>
            </a:pPr>
            <a:fld id="{950D0272-1F1D-40DF-ABDA-D41BA378FC41}" type="datetime2">
              <a:rPr lang="pl-PL">
                <a:solidFill>
                  <a:srgbClr val="FEFAC9"/>
                </a:solidFill>
              </a:rPr>
              <a:pPr>
                <a:defRPr/>
              </a:pPr>
              <a:t>poniedziałek, 6 kwietnia 2020</a:t>
            </a:fld>
            <a:endParaRPr lang="pl-PL">
              <a:solidFill>
                <a:srgbClr val="FEFAC9"/>
              </a:solidFill>
            </a:endParaRPr>
          </a:p>
        </p:txBody>
      </p:sp>
      <p:sp>
        <p:nvSpPr>
          <p:cNvPr id="5" name="Symbol zastępczy stopki 9"/>
          <p:cNvSpPr>
            <a:spLocks noGrp="1"/>
          </p:cNvSpPr>
          <p:nvPr>
            <p:ph type="ftr" sz="quarter" idx="11"/>
          </p:nvPr>
        </p:nvSpPr>
        <p:spPr/>
        <p:txBody>
          <a:bodyPr/>
          <a:lstStyle>
            <a:lvl1pPr>
              <a:defRPr/>
            </a:lvl1pPr>
          </a:lstStyle>
          <a:p>
            <a:pPr>
              <a:defRPr/>
            </a:pPr>
            <a:endParaRPr lang="pl-PL">
              <a:solidFill>
                <a:srgbClr val="FEFAC9"/>
              </a:solidFill>
            </a:endParaRPr>
          </a:p>
        </p:txBody>
      </p:sp>
      <p:sp>
        <p:nvSpPr>
          <p:cNvPr id="6" name="Symbol zastępczy numeru slajdu 21"/>
          <p:cNvSpPr>
            <a:spLocks noGrp="1"/>
          </p:cNvSpPr>
          <p:nvPr>
            <p:ph type="sldNum" sz="quarter" idx="12"/>
          </p:nvPr>
        </p:nvSpPr>
        <p:spPr/>
        <p:txBody>
          <a:bodyPr/>
          <a:lstStyle>
            <a:lvl1pPr>
              <a:defRPr/>
            </a:lvl1pPr>
          </a:lstStyle>
          <a:p>
            <a:pPr>
              <a:defRPr/>
            </a:pPr>
            <a:fld id="{05F1F6F3-8AEE-4133-B134-16E6D7D36A60}" type="slidenum">
              <a:rPr lang="pl-PL">
                <a:solidFill>
                  <a:srgbClr val="FEFAC9"/>
                </a:solidFill>
              </a:rPr>
              <a:pPr>
                <a:defRPr/>
              </a:pPr>
              <a:t>‹#›</a:t>
            </a:fld>
            <a:endParaRPr lang="pl-PL">
              <a:solidFill>
                <a:srgbClr val="FEFAC9"/>
              </a:solidFill>
            </a:endParaRPr>
          </a:p>
        </p:txBody>
      </p:sp>
    </p:spTree>
    <p:extLst>
      <p:ext uri="{BB962C8B-B14F-4D97-AF65-F5344CB8AC3E}">
        <p14:creationId xmlns="" xmlns:p14="http://schemas.microsoft.com/office/powerpoint/2010/main" val="616619571"/>
      </p:ext>
    </p:extLst>
  </p:cSld>
  <p:clrMapOvr>
    <a:masterClrMapping/>
  </p:clrMapOvr>
  <p:transition>
    <p:dissolv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cxnSp>
        <p:nvCxnSpPr>
          <p:cNvPr id="4" name="Łącznik prostoliniowy 3"/>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ytuł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pl-PL" smtClean="0"/>
              <a:t>Kliknij, aby edytować styl</a:t>
            </a:r>
            <a:endParaRPr lang="en-US"/>
          </a:p>
        </p:txBody>
      </p:sp>
      <p:sp>
        <p:nvSpPr>
          <p:cNvPr id="3" name="Symbol zastępczy tekstu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pl-PL" smtClean="0"/>
              <a:t>Kliknij, aby edytować style wzorca tekstu</a:t>
            </a:r>
          </a:p>
        </p:txBody>
      </p:sp>
      <p:sp>
        <p:nvSpPr>
          <p:cNvPr id="5" name="Symbol zastępczy daty 3"/>
          <p:cNvSpPr>
            <a:spLocks noGrp="1"/>
          </p:cNvSpPr>
          <p:nvPr>
            <p:ph type="dt" sz="half" idx="10"/>
          </p:nvPr>
        </p:nvSpPr>
        <p:spPr/>
        <p:txBody>
          <a:bodyPr/>
          <a:lstStyle>
            <a:lvl1pPr>
              <a:defRPr/>
            </a:lvl1pPr>
          </a:lstStyle>
          <a:p>
            <a:pPr>
              <a:defRPr/>
            </a:pPr>
            <a:fld id="{02C14FFA-1A85-448D-83CF-99C7B3D7C78B}" type="datetime2">
              <a:rPr lang="pl-PL">
                <a:solidFill>
                  <a:srgbClr val="FEFAC9"/>
                </a:solidFill>
              </a:rPr>
              <a:pPr>
                <a:defRPr/>
              </a:pPr>
              <a:t>poniedziałek, 6 kwietnia 2020</a:t>
            </a:fld>
            <a:endParaRPr lang="pl-PL">
              <a:solidFill>
                <a:srgbClr val="FEFAC9"/>
              </a:solidFill>
            </a:endParaRPr>
          </a:p>
        </p:txBody>
      </p:sp>
      <p:sp>
        <p:nvSpPr>
          <p:cNvPr id="6" name="Symbol zastępczy stopki 4"/>
          <p:cNvSpPr>
            <a:spLocks noGrp="1"/>
          </p:cNvSpPr>
          <p:nvPr>
            <p:ph type="ftr" sz="quarter" idx="11"/>
          </p:nvPr>
        </p:nvSpPr>
        <p:spPr/>
        <p:txBody>
          <a:bodyPr/>
          <a:lstStyle>
            <a:lvl1pPr>
              <a:defRPr/>
            </a:lvl1pPr>
          </a:lstStyle>
          <a:p>
            <a:pPr>
              <a:defRPr/>
            </a:pPr>
            <a:endParaRPr lang="pl-PL">
              <a:solidFill>
                <a:srgbClr val="FEFAC9"/>
              </a:solidFill>
            </a:endParaRPr>
          </a:p>
        </p:txBody>
      </p:sp>
      <p:sp>
        <p:nvSpPr>
          <p:cNvPr id="7" name="Symbol zastępczy numeru slajdu 5"/>
          <p:cNvSpPr>
            <a:spLocks noGrp="1"/>
          </p:cNvSpPr>
          <p:nvPr>
            <p:ph type="sldNum" sz="quarter" idx="12"/>
          </p:nvPr>
        </p:nvSpPr>
        <p:spPr/>
        <p:txBody>
          <a:bodyPr/>
          <a:lstStyle>
            <a:lvl1pPr>
              <a:defRPr/>
            </a:lvl1pPr>
          </a:lstStyle>
          <a:p>
            <a:pPr>
              <a:defRPr/>
            </a:pPr>
            <a:fld id="{CAFBA870-D4C0-4468-98DA-576DADF6DDA5}" type="slidenum">
              <a:rPr lang="pl-PL">
                <a:solidFill>
                  <a:srgbClr val="FEFAC9"/>
                </a:solidFill>
              </a:rPr>
              <a:pPr>
                <a:defRPr/>
              </a:pPr>
              <a:t>‹#›</a:t>
            </a:fld>
            <a:endParaRPr lang="pl-PL">
              <a:solidFill>
                <a:srgbClr val="FEFAC9"/>
              </a:solidFill>
            </a:endParaRPr>
          </a:p>
        </p:txBody>
      </p:sp>
    </p:spTree>
    <p:extLst>
      <p:ext uri="{BB962C8B-B14F-4D97-AF65-F5344CB8AC3E}">
        <p14:creationId xmlns="" xmlns:p14="http://schemas.microsoft.com/office/powerpoint/2010/main" val="3999176743"/>
      </p:ext>
    </p:extLst>
  </p:cSld>
  <p:clrMapOvr>
    <a:masterClrMapping/>
  </p:clrMapOvr>
  <p:transition>
    <p:dissolv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en-US"/>
          </a:p>
        </p:txBody>
      </p:sp>
      <p:sp>
        <p:nvSpPr>
          <p:cNvPr id="11" name="Symbol zastępczy zawartości 10"/>
          <p:cNvSpPr>
            <a:spLocks noGrp="1"/>
          </p:cNvSpPr>
          <p:nvPr>
            <p:ph sz="half" idx="1"/>
          </p:nvPr>
        </p:nvSpPr>
        <p:spPr>
          <a:xfrm>
            <a:off x="457200" y="1524000"/>
            <a:ext cx="4059936" cy="457200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13" name="Symbol zastępczy zawartości 12"/>
          <p:cNvSpPr>
            <a:spLocks noGrp="1"/>
          </p:cNvSpPr>
          <p:nvPr>
            <p:ph sz="half" idx="2"/>
          </p:nvPr>
        </p:nvSpPr>
        <p:spPr>
          <a:xfrm>
            <a:off x="4648200" y="1524000"/>
            <a:ext cx="4059936" cy="457200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5" name="Symbol zastępczy daty 23"/>
          <p:cNvSpPr>
            <a:spLocks noGrp="1"/>
          </p:cNvSpPr>
          <p:nvPr>
            <p:ph type="dt" sz="half" idx="10"/>
          </p:nvPr>
        </p:nvSpPr>
        <p:spPr/>
        <p:txBody>
          <a:bodyPr/>
          <a:lstStyle>
            <a:lvl1pPr>
              <a:defRPr/>
            </a:lvl1pPr>
          </a:lstStyle>
          <a:p>
            <a:pPr>
              <a:defRPr/>
            </a:pPr>
            <a:fld id="{4D4B0EF7-5C0F-4677-8778-781D99E3FE84}" type="datetime2">
              <a:rPr lang="pl-PL">
                <a:solidFill>
                  <a:srgbClr val="FEFAC9"/>
                </a:solidFill>
              </a:rPr>
              <a:pPr>
                <a:defRPr/>
              </a:pPr>
              <a:t>poniedziałek, 6 kwietnia 2020</a:t>
            </a:fld>
            <a:endParaRPr lang="pl-PL">
              <a:solidFill>
                <a:srgbClr val="FEFAC9"/>
              </a:solidFill>
            </a:endParaRPr>
          </a:p>
        </p:txBody>
      </p:sp>
      <p:sp>
        <p:nvSpPr>
          <p:cNvPr id="6" name="Symbol zastępczy stopki 9"/>
          <p:cNvSpPr>
            <a:spLocks noGrp="1"/>
          </p:cNvSpPr>
          <p:nvPr>
            <p:ph type="ftr" sz="quarter" idx="11"/>
          </p:nvPr>
        </p:nvSpPr>
        <p:spPr/>
        <p:txBody>
          <a:bodyPr/>
          <a:lstStyle>
            <a:lvl1pPr>
              <a:defRPr/>
            </a:lvl1pPr>
          </a:lstStyle>
          <a:p>
            <a:pPr>
              <a:defRPr/>
            </a:pPr>
            <a:endParaRPr lang="pl-PL">
              <a:solidFill>
                <a:srgbClr val="FEFAC9"/>
              </a:solidFill>
            </a:endParaRPr>
          </a:p>
        </p:txBody>
      </p:sp>
      <p:sp>
        <p:nvSpPr>
          <p:cNvPr id="7" name="Symbol zastępczy numeru slajdu 21"/>
          <p:cNvSpPr>
            <a:spLocks noGrp="1"/>
          </p:cNvSpPr>
          <p:nvPr>
            <p:ph type="sldNum" sz="quarter" idx="12"/>
          </p:nvPr>
        </p:nvSpPr>
        <p:spPr/>
        <p:txBody>
          <a:bodyPr/>
          <a:lstStyle>
            <a:lvl1pPr>
              <a:defRPr/>
            </a:lvl1pPr>
          </a:lstStyle>
          <a:p>
            <a:pPr>
              <a:defRPr/>
            </a:pPr>
            <a:fld id="{3CB9820F-41B5-4477-BA8F-21240C8C2FFD}" type="slidenum">
              <a:rPr lang="pl-PL">
                <a:solidFill>
                  <a:srgbClr val="FEFAC9"/>
                </a:solidFill>
              </a:rPr>
              <a:pPr>
                <a:defRPr/>
              </a:pPr>
              <a:t>‹#›</a:t>
            </a:fld>
            <a:endParaRPr lang="pl-PL">
              <a:solidFill>
                <a:srgbClr val="FEFAC9"/>
              </a:solidFill>
            </a:endParaRPr>
          </a:p>
        </p:txBody>
      </p:sp>
    </p:spTree>
    <p:extLst>
      <p:ext uri="{BB962C8B-B14F-4D97-AF65-F5344CB8AC3E}">
        <p14:creationId xmlns="" xmlns:p14="http://schemas.microsoft.com/office/powerpoint/2010/main" val="3258172843"/>
      </p:ext>
    </p:extLst>
  </p:cSld>
  <p:clrMapOvr>
    <a:masterClrMapping/>
  </p:clrMapOvr>
  <p:transition>
    <p:dissolv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cxnSp>
        <p:nvCxnSpPr>
          <p:cNvPr id="7" name="Łącznik prostoliniowy 6"/>
          <p:cNvCxnSpPr/>
          <p:nvPr/>
        </p:nvCxnSpPr>
        <p:spPr>
          <a:xfrm>
            <a:off x="563566" y="2179644"/>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Łącznik prostoliniowy 7"/>
          <p:cNvCxnSpPr/>
          <p:nvPr/>
        </p:nvCxnSpPr>
        <p:spPr>
          <a:xfrm>
            <a:off x="4754566" y="2179644"/>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Symbol zastępczy tekstu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pl-PL" smtClean="0"/>
              <a:t>Kliknij, aby edytować style wzorca tekstu</a:t>
            </a:r>
          </a:p>
        </p:txBody>
      </p:sp>
      <p:sp>
        <p:nvSpPr>
          <p:cNvPr id="32" name="Symbol zastępczy zawartości 31"/>
          <p:cNvSpPr>
            <a:spLocks noGrp="1"/>
          </p:cNvSpPr>
          <p:nvPr>
            <p:ph sz="half" idx="2"/>
          </p:nvPr>
        </p:nvSpPr>
        <p:spPr>
          <a:xfrm>
            <a:off x="457200" y="2201896"/>
            <a:ext cx="4038600" cy="3913632"/>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34" name="Symbol zastępczy zawartości 33"/>
          <p:cNvSpPr>
            <a:spLocks noGrp="1"/>
          </p:cNvSpPr>
          <p:nvPr>
            <p:ph sz="quarter" idx="4"/>
          </p:nvPr>
        </p:nvSpPr>
        <p:spPr>
          <a:xfrm>
            <a:off x="4649788" y="2201896"/>
            <a:ext cx="4038600" cy="3913632"/>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2" name="Tytuł 1"/>
          <p:cNvSpPr>
            <a:spLocks noGrp="1"/>
          </p:cNvSpPr>
          <p:nvPr>
            <p:ph type="title"/>
          </p:nvPr>
        </p:nvSpPr>
        <p:spPr>
          <a:xfrm>
            <a:off x="457200" y="155448"/>
            <a:ext cx="8229600" cy="1143000"/>
          </a:xfrm>
        </p:spPr>
        <p:txBody>
          <a:bodyPr/>
          <a:lstStyle>
            <a:lvl1pPr>
              <a:defRPr/>
            </a:lvl1pPr>
          </a:lstStyle>
          <a:p>
            <a:r>
              <a:rPr lang="pl-PL" smtClean="0"/>
              <a:t>Kliknij, aby edytować styl</a:t>
            </a:r>
            <a:endParaRPr lang="en-US"/>
          </a:p>
        </p:txBody>
      </p:sp>
      <p:sp>
        <p:nvSpPr>
          <p:cNvPr id="12" name="Symbol zastępczy tekstu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pl-PL" smtClean="0"/>
              <a:t>Kliknij, aby edytować style wzorca tekstu</a:t>
            </a:r>
          </a:p>
        </p:txBody>
      </p:sp>
      <p:sp>
        <p:nvSpPr>
          <p:cNvPr id="9" name="Symbol zastępczy numeru slajdu 8"/>
          <p:cNvSpPr>
            <a:spLocks noGrp="1"/>
          </p:cNvSpPr>
          <p:nvPr>
            <p:ph type="sldNum" sz="quarter" idx="10"/>
          </p:nvPr>
        </p:nvSpPr>
        <p:spPr/>
        <p:txBody>
          <a:bodyPr/>
          <a:lstStyle>
            <a:lvl1pPr>
              <a:defRPr/>
            </a:lvl1pPr>
          </a:lstStyle>
          <a:p>
            <a:pPr>
              <a:defRPr/>
            </a:pPr>
            <a:fld id="{C5992BDB-78CE-4073-9359-AFB17B56FC95}" type="slidenum">
              <a:rPr lang="pl-PL">
                <a:solidFill>
                  <a:srgbClr val="FEFAC9"/>
                </a:solidFill>
              </a:rPr>
              <a:pPr>
                <a:defRPr/>
              </a:pPr>
              <a:t>‹#›</a:t>
            </a:fld>
            <a:endParaRPr lang="pl-PL">
              <a:solidFill>
                <a:srgbClr val="FEFAC9"/>
              </a:solidFill>
            </a:endParaRPr>
          </a:p>
        </p:txBody>
      </p:sp>
      <p:sp>
        <p:nvSpPr>
          <p:cNvPr id="10" name="Symbol zastępczy stopki 7"/>
          <p:cNvSpPr>
            <a:spLocks noGrp="1"/>
          </p:cNvSpPr>
          <p:nvPr>
            <p:ph type="ftr" sz="quarter" idx="11"/>
          </p:nvPr>
        </p:nvSpPr>
        <p:spPr/>
        <p:txBody>
          <a:bodyPr/>
          <a:lstStyle>
            <a:lvl1pPr>
              <a:defRPr/>
            </a:lvl1pPr>
          </a:lstStyle>
          <a:p>
            <a:pPr>
              <a:defRPr/>
            </a:pPr>
            <a:endParaRPr lang="pl-PL">
              <a:solidFill>
                <a:srgbClr val="FEFAC9"/>
              </a:solidFill>
            </a:endParaRPr>
          </a:p>
        </p:txBody>
      </p:sp>
      <p:sp>
        <p:nvSpPr>
          <p:cNvPr id="11" name="Symbol zastępczy daty 6"/>
          <p:cNvSpPr>
            <a:spLocks noGrp="1"/>
          </p:cNvSpPr>
          <p:nvPr>
            <p:ph type="dt" sz="half" idx="12"/>
          </p:nvPr>
        </p:nvSpPr>
        <p:spPr/>
        <p:txBody>
          <a:bodyPr/>
          <a:lstStyle>
            <a:lvl1pPr>
              <a:defRPr/>
            </a:lvl1pPr>
          </a:lstStyle>
          <a:p>
            <a:pPr>
              <a:defRPr/>
            </a:pPr>
            <a:fld id="{B6F260AB-4354-488F-B0B3-B5E8C1B9AA8A}" type="datetime2">
              <a:rPr lang="pl-PL">
                <a:solidFill>
                  <a:srgbClr val="FEFAC9"/>
                </a:solidFill>
              </a:rPr>
              <a:pPr>
                <a:defRPr/>
              </a:pPr>
              <a:t>poniedziałek, 6 kwietnia 2020</a:t>
            </a:fld>
            <a:endParaRPr lang="pl-PL">
              <a:solidFill>
                <a:srgbClr val="FEFAC9"/>
              </a:solidFill>
            </a:endParaRPr>
          </a:p>
        </p:txBody>
      </p:sp>
    </p:spTree>
    <p:extLst>
      <p:ext uri="{BB962C8B-B14F-4D97-AF65-F5344CB8AC3E}">
        <p14:creationId xmlns="" xmlns:p14="http://schemas.microsoft.com/office/powerpoint/2010/main" val="3542817710"/>
      </p:ext>
    </p:extLst>
  </p:cSld>
  <p:clrMapOvr>
    <a:masterClrMapping/>
  </p:clrMapOvr>
  <p:transition>
    <p:dissolv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en-US"/>
          </a:p>
        </p:txBody>
      </p:sp>
      <p:sp>
        <p:nvSpPr>
          <p:cNvPr id="3" name="Symbol zastępczy daty 23"/>
          <p:cNvSpPr>
            <a:spLocks noGrp="1"/>
          </p:cNvSpPr>
          <p:nvPr>
            <p:ph type="dt" sz="half" idx="10"/>
          </p:nvPr>
        </p:nvSpPr>
        <p:spPr/>
        <p:txBody>
          <a:bodyPr/>
          <a:lstStyle>
            <a:lvl1pPr>
              <a:defRPr/>
            </a:lvl1pPr>
          </a:lstStyle>
          <a:p>
            <a:pPr>
              <a:defRPr/>
            </a:pPr>
            <a:fld id="{C7D5EA49-0F74-44D6-B5C2-70C8FCA06F49}" type="datetime2">
              <a:rPr lang="pl-PL">
                <a:solidFill>
                  <a:srgbClr val="FEFAC9"/>
                </a:solidFill>
              </a:rPr>
              <a:pPr>
                <a:defRPr/>
              </a:pPr>
              <a:t>poniedziałek, 6 kwietnia 2020</a:t>
            </a:fld>
            <a:endParaRPr lang="pl-PL">
              <a:solidFill>
                <a:srgbClr val="FEFAC9"/>
              </a:solidFill>
            </a:endParaRPr>
          </a:p>
        </p:txBody>
      </p:sp>
      <p:sp>
        <p:nvSpPr>
          <p:cNvPr id="4" name="Symbol zastępczy stopki 9"/>
          <p:cNvSpPr>
            <a:spLocks noGrp="1"/>
          </p:cNvSpPr>
          <p:nvPr>
            <p:ph type="ftr" sz="quarter" idx="11"/>
          </p:nvPr>
        </p:nvSpPr>
        <p:spPr/>
        <p:txBody>
          <a:bodyPr/>
          <a:lstStyle>
            <a:lvl1pPr>
              <a:defRPr/>
            </a:lvl1pPr>
          </a:lstStyle>
          <a:p>
            <a:pPr>
              <a:defRPr/>
            </a:pPr>
            <a:endParaRPr lang="pl-PL">
              <a:solidFill>
                <a:srgbClr val="FEFAC9"/>
              </a:solidFill>
            </a:endParaRPr>
          </a:p>
        </p:txBody>
      </p:sp>
      <p:sp>
        <p:nvSpPr>
          <p:cNvPr id="5" name="Symbol zastępczy numeru slajdu 21"/>
          <p:cNvSpPr>
            <a:spLocks noGrp="1"/>
          </p:cNvSpPr>
          <p:nvPr>
            <p:ph type="sldNum" sz="quarter" idx="12"/>
          </p:nvPr>
        </p:nvSpPr>
        <p:spPr/>
        <p:txBody>
          <a:bodyPr/>
          <a:lstStyle>
            <a:lvl1pPr>
              <a:defRPr/>
            </a:lvl1pPr>
          </a:lstStyle>
          <a:p>
            <a:pPr>
              <a:defRPr/>
            </a:pPr>
            <a:fld id="{0406FA6E-0EFE-47FC-8619-4C3B5B4CEB3F}" type="slidenum">
              <a:rPr lang="pl-PL">
                <a:solidFill>
                  <a:srgbClr val="FEFAC9"/>
                </a:solidFill>
              </a:rPr>
              <a:pPr>
                <a:defRPr/>
              </a:pPr>
              <a:t>‹#›</a:t>
            </a:fld>
            <a:endParaRPr lang="pl-PL">
              <a:solidFill>
                <a:srgbClr val="FEFAC9"/>
              </a:solidFill>
            </a:endParaRPr>
          </a:p>
        </p:txBody>
      </p:sp>
    </p:spTree>
    <p:extLst>
      <p:ext uri="{BB962C8B-B14F-4D97-AF65-F5344CB8AC3E}">
        <p14:creationId xmlns="" xmlns:p14="http://schemas.microsoft.com/office/powerpoint/2010/main" val="3930470748"/>
      </p:ext>
    </p:extLst>
  </p:cSld>
  <p:clrMapOvr>
    <a:masterClrMapping/>
  </p:clrMapOvr>
  <p:transition>
    <p:dissolv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23"/>
          <p:cNvSpPr>
            <a:spLocks noGrp="1"/>
          </p:cNvSpPr>
          <p:nvPr>
            <p:ph type="dt" sz="half" idx="10"/>
          </p:nvPr>
        </p:nvSpPr>
        <p:spPr/>
        <p:txBody>
          <a:bodyPr/>
          <a:lstStyle>
            <a:lvl1pPr>
              <a:defRPr/>
            </a:lvl1pPr>
          </a:lstStyle>
          <a:p>
            <a:pPr>
              <a:defRPr/>
            </a:pPr>
            <a:fld id="{4565D9DE-F5EA-4DF5-9B18-0755A476FD65}" type="datetime2">
              <a:rPr lang="pl-PL">
                <a:solidFill>
                  <a:srgbClr val="FEFAC9"/>
                </a:solidFill>
              </a:rPr>
              <a:pPr>
                <a:defRPr/>
              </a:pPr>
              <a:t>poniedziałek, 6 kwietnia 2020</a:t>
            </a:fld>
            <a:endParaRPr lang="pl-PL">
              <a:solidFill>
                <a:srgbClr val="FEFAC9"/>
              </a:solidFill>
            </a:endParaRPr>
          </a:p>
        </p:txBody>
      </p:sp>
      <p:sp>
        <p:nvSpPr>
          <p:cNvPr id="3" name="Symbol zastępczy stopki 9"/>
          <p:cNvSpPr>
            <a:spLocks noGrp="1"/>
          </p:cNvSpPr>
          <p:nvPr>
            <p:ph type="ftr" sz="quarter" idx="11"/>
          </p:nvPr>
        </p:nvSpPr>
        <p:spPr/>
        <p:txBody>
          <a:bodyPr/>
          <a:lstStyle>
            <a:lvl1pPr>
              <a:defRPr/>
            </a:lvl1pPr>
          </a:lstStyle>
          <a:p>
            <a:pPr>
              <a:defRPr/>
            </a:pPr>
            <a:endParaRPr lang="pl-PL">
              <a:solidFill>
                <a:srgbClr val="FEFAC9"/>
              </a:solidFill>
            </a:endParaRPr>
          </a:p>
        </p:txBody>
      </p:sp>
      <p:sp>
        <p:nvSpPr>
          <p:cNvPr id="4" name="Symbol zastępczy numeru slajdu 21"/>
          <p:cNvSpPr>
            <a:spLocks noGrp="1"/>
          </p:cNvSpPr>
          <p:nvPr>
            <p:ph type="sldNum" sz="quarter" idx="12"/>
          </p:nvPr>
        </p:nvSpPr>
        <p:spPr/>
        <p:txBody>
          <a:bodyPr/>
          <a:lstStyle>
            <a:lvl1pPr>
              <a:defRPr/>
            </a:lvl1pPr>
          </a:lstStyle>
          <a:p>
            <a:pPr>
              <a:defRPr/>
            </a:pPr>
            <a:fld id="{520921B2-2970-4A5B-A6AF-C0D789E32337}" type="slidenum">
              <a:rPr lang="pl-PL">
                <a:solidFill>
                  <a:srgbClr val="FEFAC9"/>
                </a:solidFill>
              </a:rPr>
              <a:pPr>
                <a:defRPr/>
              </a:pPr>
              <a:t>‹#›</a:t>
            </a:fld>
            <a:endParaRPr lang="pl-PL">
              <a:solidFill>
                <a:srgbClr val="FEFAC9"/>
              </a:solidFill>
            </a:endParaRPr>
          </a:p>
        </p:txBody>
      </p:sp>
    </p:spTree>
    <p:extLst>
      <p:ext uri="{BB962C8B-B14F-4D97-AF65-F5344CB8AC3E}">
        <p14:creationId xmlns="" xmlns:p14="http://schemas.microsoft.com/office/powerpoint/2010/main" val="1538780202"/>
      </p:ext>
    </p:extLst>
  </p:cSld>
  <p:clrMapOvr>
    <a:masterClrMapping/>
  </p:clrMapOvr>
  <p:transition>
    <p:dissolv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9" name="Symbol zastępczy zawartości 28"/>
          <p:cNvSpPr>
            <a:spLocks noGrp="1"/>
          </p:cNvSpPr>
          <p:nvPr>
            <p:ph sz="quarter" idx="1"/>
          </p:nvPr>
        </p:nvSpPr>
        <p:spPr>
          <a:xfrm>
            <a:off x="457200" y="457200"/>
            <a:ext cx="6248400" cy="571500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3" name="Symbol zastępczy tekstu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pl-PL" smtClean="0"/>
              <a:t>Kliknij, aby edytować style wzorca tekstu</a:t>
            </a:r>
          </a:p>
        </p:txBody>
      </p:sp>
      <p:sp>
        <p:nvSpPr>
          <p:cNvPr id="31" name="Tytuł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pl-PL" smtClean="0"/>
              <a:t>Kliknij, aby edytować styl</a:t>
            </a:r>
            <a:endParaRPr lang="en-US"/>
          </a:p>
        </p:txBody>
      </p:sp>
      <p:sp>
        <p:nvSpPr>
          <p:cNvPr id="5" name="Symbol zastępczy daty 23"/>
          <p:cNvSpPr>
            <a:spLocks noGrp="1"/>
          </p:cNvSpPr>
          <p:nvPr>
            <p:ph type="dt" sz="half" idx="10"/>
          </p:nvPr>
        </p:nvSpPr>
        <p:spPr/>
        <p:txBody>
          <a:bodyPr/>
          <a:lstStyle>
            <a:lvl1pPr>
              <a:defRPr/>
            </a:lvl1pPr>
          </a:lstStyle>
          <a:p>
            <a:pPr>
              <a:defRPr/>
            </a:pPr>
            <a:fld id="{BCCE2048-627B-4E1E-802E-0C881DBA1AAC}" type="datetime2">
              <a:rPr lang="pl-PL">
                <a:solidFill>
                  <a:srgbClr val="FEFAC9"/>
                </a:solidFill>
              </a:rPr>
              <a:pPr>
                <a:defRPr/>
              </a:pPr>
              <a:t>poniedziałek, 6 kwietnia 2020</a:t>
            </a:fld>
            <a:endParaRPr lang="pl-PL">
              <a:solidFill>
                <a:srgbClr val="FEFAC9"/>
              </a:solidFill>
            </a:endParaRPr>
          </a:p>
        </p:txBody>
      </p:sp>
      <p:sp>
        <p:nvSpPr>
          <p:cNvPr id="6" name="Symbol zastępczy stopki 9"/>
          <p:cNvSpPr>
            <a:spLocks noGrp="1"/>
          </p:cNvSpPr>
          <p:nvPr>
            <p:ph type="ftr" sz="quarter" idx="11"/>
          </p:nvPr>
        </p:nvSpPr>
        <p:spPr/>
        <p:txBody>
          <a:bodyPr/>
          <a:lstStyle>
            <a:lvl1pPr>
              <a:defRPr/>
            </a:lvl1pPr>
          </a:lstStyle>
          <a:p>
            <a:pPr>
              <a:defRPr/>
            </a:pPr>
            <a:endParaRPr lang="pl-PL">
              <a:solidFill>
                <a:srgbClr val="FEFAC9"/>
              </a:solidFill>
            </a:endParaRPr>
          </a:p>
        </p:txBody>
      </p:sp>
      <p:sp>
        <p:nvSpPr>
          <p:cNvPr id="7" name="Symbol zastępczy numeru slajdu 21"/>
          <p:cNvSpPr>
            <a:spLocks noGrp="1"/>
          </p:cNvSpPr>
          <p:nvPr>
            <p:ph type="sldNum" sz="quarter" idx="12"/>
          </p:nvPr>
        </p:nvSpPr>
        <p:spPr/>
        <p:txBody>
          <a:bodyPr/>
          <a:lstStyle>
            <a:lvl1pPr>
              <a:defRPr/>
            </a:lvl1pPr>
          </a:lstStyle>
          <a:p>
            <a:pPr>
              <a:defRPr/>
            </a:pPr>
            <a:fld id="{CC496287-4884-4956-A3A6-CFC677535BEB}" type="slidenum">
              <a:rPr lang="pl-PL">
                <a:solidFill>
                  <a:srgbClr val="FEFAC9"/>
                </a:solidFill>
              </a:rPr>
              <a:pPr>
                <a:defRPr/>
              </a:pPr>
              <a:t>‹#›</a:t>
            </a:fld>
            <a:endParaRPr lang="pl-PL">
              <a:solidFill>
                <a:srgbClr val="FEFAC9"/>
              </a:solidFill>
            </a:endParaRPr>
          </a:p>
        </p:txBody>
      </p:sp>
    </p:spTree>
    <p:extLst>
      <p:ext uri="{BB962C8B-B14F-4D97-AF65-F5344CB8AC3E}">
        <p14:creationId xmlns="" xmlns:p14="http://schemas.microsoft.com/office/powerpoint/2010/main" val="1453466410"/>
      </p:ext>
    </p:extLst>
  </p:cSld>
  <p:clrMapOvr>
    <a:masterClrMapping/>
  </p:clrMapOvr>
  <p:transition>
    <p:dissolv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pl-PL" smtClean="0"/>
              <a:t>Kliknij, aby edytować styl</a:t>
            </a:r>
            <a:endParaRPr lang="en-US"/>
          </a:p>
        </p:txBody>
      </p:sp>
      <p:sp>
        <p:nvSpPr>
          <p:cNvPr id="3" name="Symbol zastępczy obrazu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pl-PL" noProof="0" smtClean="0"/>
              <a:t>Kliknij ikonę, aby dodać obraz</a:t>
            </a:r>
            <a:endParaRPr lang="en-US" noProof="0"/>
          </a:p>
        </p:txBody>
      </p:sp>
      <p:sp>
        <p:nvSpPr>
          <p:cNvPr id="4" name="Symbol zastępczy tekstu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pl-PL" smtClean="0"/>
              <a:t>Kliknij, aby edytować style wzorca tekstu</a:t>
            </a:r>
          </a:p>
        </p:txBody>
      </p:sp>
      <p:sp>
        <p:nvSpPr>
          <p:cNvPr id="5" name="Symbol zastępczy daty 23"/>
          <p:cNvSpPr>
            <a:spLocks noGrp="1"/>
          </p:cNvSpPr>
          <p:nvPr>
            <p:ph type="dt" sz="half" idx="10"/>
          </p:nvPr>
        </p:nvSpPr>
        <p:spPr/>
        <p:txBody>
          <a:bodyPr/>
          <a:lstStyle>
            <a:lvl1pPr>
              <a:defRPr/>
            </a:lvl1pPr>
          </a:lstStyle>
          <a:p>
            <a:pPr>
              <a:defRPr/>
            </a:pPr>
            <a:fld id="{51FB782C-8AE7-4FF2-87F0-CBD4434FD178}" type="datetime2">
              <a:rPr lang="pl-PL">
                <a:solidFill>
                  <a:srgbClr val="FEFAC9"/>
                </a:solidFill>
              </a:rPr>
              <a:pPr>
                <a:defRPr/>
              </a:pPr>
              <a:t>poniedziałek, 6 kwietnia 2020</a:t>
            </a:fld>
            <a:endParaRPr lang="pl-PL">
              <a:solidFill>
                <a:srgbClr val="FEFAC9"/>
              </a:solidFill>
            </a:endParaRPr>
          </a:p>
        </p:txBody>
      </p:sp>
      <p:sp>
        <p:nvSpPr>
          <p:cNvPr id="6" name="Symbol zastępczy stopki 9"/>
          <p:cNvSpPr>
            <a:spLocks noGrp="1"/>
          </p:cNvSpPr>
          <p:nvPr>
            <p:ph type="ftr" sz="quarter" idx="11"/>
          </p:nvPr>
        </p:nvSpPr>
        <p:spPr/>
        <p:txBody>
          <a:bodyPr/>
          <a:lstStyle>
            <a:lvl1pPr>
              <a:defRPr/>
            </a:lvl1pPr>
          </a:lstStyle>
          <a:p>
            <a:pPr>
              <a:defRPr/>
            </a:pPr>
            <a:endParaRPr lang="pl-PL">
              <a:solidFill>
                <a:srgbClr val="FEFAC9"/>
              </a:solidFill>
            </a:endParaRPr>
          </a:p>
        </p:txBody>
      </p:sp>
      <p:sp>
        <p:nvSpPr>
          <p:cNvPr id="7" name="Symbol zastępczy numeru slajdu 21"/>
          <p:cNvSpPr>
            <a:spLocks noGrp="1"/>
          </p:cNvSpPr>
          <p:nvPr>
            <p:ph type="sldNum" sz="quarter" idx="12"/>
          </p:nvPr>
        </p:nvSpPr>
        <p:spPr/>
        <p:txBody>
          <a:bodyPr/>
          <a:lstStyle>
            <a:lvl1pPr>
              <a:defRPr/>
            </a:lvl1pPr>
          </a:lstStyle>
          <a:p>
            <a:pPr>
              <a:defRPr/>
            </a:pPr>
            <a:fld id="{FD7705F0-A497-48CD-887B-44C16AD45790}" type="slidenum">
              <a:rPr lang="pl-PL">
                <a:solidFill>
                  <a:srgbClr val="FEFAC9"/>
                </a:solidFill>
              </a:rPr>
              <a:pPr>
                <a:defRPr/>
              </a:pPr>
              <a:t>‹#›</a:t>
            </a:fld>
            <a:endParaRPr lang="pl-PL">
              <a:solidFill>
                <a:srgbClr val="FEFAC9"/>
              </a:solidFill>
            </a:endParaRPr>
          </a:p>
        </p:txBody>
      </p:sp>
    </p:spTree>
    <p:extLst>
      <p:ext uri="{BB962C8B-B14F-4D97-AF65-F5344CB8AC3E}">
        <p14:creationId xmlns="" xmlns:p14="http://schemas.microsoft.com/office/powerpoint/2010/main" val="12626402"/>
      </p:ext>
    </p:extLst>
  </p:cSld>
  <p:clrMapOvr>
    <a:masterClrMapping/>
  </p:clrMapOvr>
  <p:transition>
    <p:dissolv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en-US"/>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daty 23"/>
          <p:cNvSpPr>
            <a:spLocks noGrp="1"/>
          </p:cNvSpPr>
          <p:nvPr>
            <p:ph type="dt" sz="half" idx="10"/>
          </p:nvPr>
        </p:nvSpPr>
        <p:spPr/>
        <p:txBody>
          <a:bodyPr/>
          <a:lstStyle>
            <a:lvl1pPr>
              <a:defRPr/>
            </a:lvl1pPr>
          </a:lstStyle>
          <a:p>
            <a:pPr>
              <a:defRPr/>
            </a:pPr>
            <a:fld id="{22A4EFC1-A93B-43CD-8AA4-561A383CC72B}" type="datetime2">
              <a:rPr lang="pl-PL">
                <a:solidFill>
                  <a:srgbClr val="FEFAC9"/>
                </a:solidFill>
              </a:rPr>
              <a:pPr>
                <a:defRPr/>
              </a:pPr>
              <a:t>poniedziałek, 6 kwietnia 2020</a:t>
            </a:fld>
            <a:endParaRPr lang="pl-PL">
              <a:solidFill>
                <a:srgbClr val="FEFAC9"/>
              </a:solidFill>
            </a:endParaRPr>
          </a:p>
        </p:txBody>
      </p:sp>
      <p:sp>
        <p:nvSpPr>
          <p:cNvPr id="5" name="Symbol zastępczy stopki 9"/>
          <p:cNvSpPr>
            <a:spLocks noGrp="1"/>
          </p:cNvSpPr>
          <p:nvPr>
            <p:ph type="ftr" sz="quarter" idx="11"/>
          </p:nvPr>
        </p:nvSpPr>
        <p:spPr/>
        <p:txBody>
          <a:bodyPr/>
          <a:lstStyle>
            <a:lvl1pPr>
              <a:defRPr/>
            </a:lvl1pPr>
          </a:lstStyle>
          <a:p>
            <a:pPr>
              <a:defRPr/>
            </a:pPr>
            <a:endParaRPr lang="pl-PL">
              <a:solidFill>
                <a:srgbClr val="FEFAC9"/>
              </a:solidFill>
            </a:endParaRPr>
          </a:p>
        </p:txBody>
      </p:sp>
      <p:sp>
        <p:nvSpPr>
          <p:cNvPr id="6" name="Symbol zastępczy numeru slajdu 21"/>
          <p:cNvSpPr>
            <a:spLocks noGrp="1"/>
          </p:cNvSpPr>
          <p:nvPr>
            <p:ph type="sldNum" sz="quarter" idx="12"/>
          </p:nvPr>
        </p:nvSpPr>
        <p:spPr/>
        <p:txBody>
          <a:bodyPr/>
          <a:lstStyle>
            <a:lvl1pPr>
              <a:defRPr/>
            </a:lvl1pPr>
          </a:lstStyle>
          <a:p>
            <a:pPr>
              <a:defRPr/>
            </a:pPr>
            <a:fld id="{DC03F6E9-050C-4C22-BD82-1EBE448E50BB}" type="slidenum">
              <a:rPr lang="pl-PL">
                <a:solidFill>
                  <a:srgbClr val="FEFAC9"/>
                </a:solidFill>
              </a:rPr>
              <a:pPr>
                <a:defRPr/>
              </a:pPr>
              <a:t>‹#›</a:t>
            </a:fld>
            <a:endParaRPr lang="pl-PL">
              <a:solidFill>
                <a:srgbClr val="FEFAC9"/>
              </a:solidFill>
            </a:endParaRPr>
          </a:p>
        </p:txBody>
      </p:sp>
    </p:spTree>
    <p:extLst>
      <p:ext uri="{BB962C8B-B14F-4D97-AF65-F5344CB8AC3E}">
        <p14:creationId xmlns="" xmlns:p14="http://schemas.microsoft.com/office/powerpoint/2010/main" val="1572404197"/>
      </p:ext>
    </p:extLst>
  </p:cSld>
  <p:clrMapOvr>
    <a:masterClrMapping/>
  </p:clrMapOvr>
  <p:transition>
    <p:dissolv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44"/>
            <a:ext cx="2057400" cy="5851525"/>
          </a:xfrm>
        </p:spPr>
        <p:txBody>
          <a:bodyPr vert="eaVert"/>
          <a:lstStyle/>
          <a:p>
            <a:r>
              <a:rPr lang="pl-PL" smtClean="0"/>
              <a:t>Kliknij, aby edytować styl</a:t>
            </a:r>
            <a:endParaRPr lang="en-US"/>
          </a:p>
        </p:txBody>
      </p:sp>
      <p:sp>
        <p:nvSpPr>
          <p:cNvPr id="3" name="Symbol zastępczy tytułu pionowego 2"/>
          <p:cNvSpPr>
            <a:spLocks noGrp="1"/>
          </p:cNvSpPr>
          <p:nvPr>
            <p:ph type="body" orient="vert" idx="1"/>
          </p:nvPr>
        </p:nvSpPr>
        <p:spPr>
          <a:xfrm>
            <a:off x="457200" y="274644"/>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daty 23"/>
          <p:cNvSpPr>
            <a:spLocks noGrp="1"/>
          </p:cNvSpPr>
          <p:nvPr>
            <p:ph type="dt" sz="half" idx="10"/>
          </p:nvPr>
        </p:nvSpPr>
        <p:spPr/>
        <p:txBody>
          <a:bodyPr/>
          <a:lstStyle>
            <a:lvl1pPr>
              <a:defRPr/>
            </a:lvl1pPr>
          </a:lstStyle>
          <a:p>
            <a:pPr>
              <a:defRPr/>
            </a:pPr>
            <a:fld id="{2215F5AF-2D20-4032-BE0B-C3FEC386C0AE}" type="datetime2">
              <a:rPr lang="pl-PL">
                <a:solidFill>
                  <a:srgbClr val="FEFAC9"/>
                </a:solidFill>
              </a:rPr>
              <a:pPr>
                <a:defRPr/>
              </a:pPr>
              <a:t>poniedziałek, 6 kwietnia 2020</a:t>
            </a:fld>
            <a:endParaRPr lang="pl-PL">
              <a:solidFill>
                <a:srgbClr val="FEFAC9"/>
              </a:solidFill>
            </a:endParaRPr>
          </a:p>
        </p:txBody>
      </p:sp>
      <p:sp>
        <p:nvSpPr>
          <p:cNvPr id="5" name="Symbol zastępczy stopki 9"/>
          <p:cNvSpPr>
            <a:spLocks noGrp="1"/>
          </p:cNvSpPr>
          <p:nvPr>
            <p:ph type="ftr" sz="quarter" idx="11"/>
          </p:nvPr>
        </p:nvSpPr>
        <p:spPr/>
        <p:txBody>
          <a:bodyPr/>
          <a:lstStyle>
            <a:lvl1pPr>
              <a:defRPr/>
            </a:lvl1pPr>
          </a:lstStyle>
          <a:p>
            <a:pPr>
              <a:defRPr/>
            </a:pPr>
            <a:endParaRPr lang="pl-PL">
              <a:solidFill>
                <a:srgbClr val="FEFAC9"/>
              </a:solidFill>
            </a:endParaRPr>
          </a:p>
        </p:txBody>
      </p:sp>
      <p:sp>
        <p:nvSpPr>
          <p:cNvPr id="6" name="Symbol zastępczy numeru slajdu 21"/>
          <p:cNvSpPr>
            <a:spLocks noGrp="1"/>
          </p:cNvSpPr>
          <p:nvPr>
            <p:ph type="sldNum" sz="quarter" idx="12"/>
          </p:nvPr>
        </p:nvSpPr>
        <p:spPr/>
        <p:txBody>
          <a:bodyPr/>
          <a:lstStyle>
            <a:lvl1pPr>
              <a:defRPr/>
            </a:lvl1pPr>
          </a:lstStyle>
          <a:p>
            <a:pPr>
              <a:defRPr/>
            </a:pPr>
            <a:fld id="{7FC6F3C7-B664-42CF-A8FC-B334537B3300}" type="slidenum">
              <a:rPr lang="pl-PL">
                <a:solidFill>
                  <a:srgbClr val="FEFAC9"/>
                </a:solidFill>
              </a:rPr>
              <a:pPr>
                <a:defRPr/>
              </a:pPr>
              <a:t>‹#›</a:t>
            </a:fld>
            <a:endParaRPr lang="pl-PL">
              <a:solidFill>
                <a:srgbClr val="FEFAC9"/>
              </a:solidFill>
            </a:endParaRPr>
          </a:p>
        </p:txBody>
      </p:sp>
    </p:spTree>
    <p:extLst>
      <p:ext uri="{BB962C8B-B14F-4D97-AF65-F5344CB8AC3E}">
        <p14:creationId xmlns="" xmlns:p14="http://schemas.microsoft.com/office/powerpoint/2010/main" val="398902648"/>
      </p:ext>
    </p:extLst>
  </p:cSld>
  <p:clrMapOvr>
    <a:masterClrMapping/>
  </p:clrMapOvr>
  <p:transition>
    <p:dissolv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31"/>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l-PL" smtClean="0"/>
              <a:t>Kliknij, aby edytować styl wzorca podtytułu</a:t>
            </a:r>
            <a:endParaRPr lang="pl-PL"/>
          </a:p>
        </p:txBody>
      </p:sp>
      <p:sp>
        <p:nvSpPr>
          <p:cNvPr id="4" name="Rectangle 3"/>
          <p:cNvSpPr>
            <a:spLocks noGrp="1" noChangeArrowheads="1"/>
          </p:cNvSpPr>
          <p:nvPr>
            <p:ph type="dt" idx="10"/>
          </p:nvPr>
        </p:nvSpPr>
        <p:spPr>
          <a:ln/>
        </p:spPr>
        <p:txBody>
          <a:bodyPr/>
          <a:lstStyle>
            <a:lvl1pPr>
              <a:defRPr/>
            </a:lvl1pPr>
          </a:lstStyle>
          <a:p>
            <a:pPr>
              <a:defRPr/>
            </a:pPr>
            <a:endParaRPr lang="pl-PL"/>
          </a:p>
        </p:txBody>
      </p:sp>
      <p:sp>
        <p:nvSpPr>
          <p:cNvPr id="5" name="Rectangle 4"/>
          <p:cNvSpPr>
            <a:spLocks noGrp="1" noChangeArrowheads="1"/>
          </p:cNvSpPr>
          <p:nvPr>
            <p:ph type="ftr" idx="11"/>
          </p:nvPr>
        </p:nvSpPr>
        <p:spPr>
          <a:ln/>
        </p:spPr>
        <p:txBody>
          <a:bodyPr/>
          <a:lstStyle>
            <a:lvl1pPr>
              <a:defRPr/>
            </a:lvl1pPr>
          </a:lstStyle>
          <a:p>
            <a:pPr>
              <a:defRPr/>
            </a:pPr>
            <a:endParaRPr lang="pl-PL"/>
          </a:p>
        </p:txBody>
      </p:sp>
      <p:sp>
        <p:nvSpPr>
          <p:cNvPr id="6" name="Rectangle 5"/>
          <p:cNvSpPr>
            <a:spLocks noGrp="1" noChangeArrowheads="1"/>
          </p:cNvSpPr>
          <p:nvPr>
            <p:ph type="sldNum" idx="12"/>
          </p:nvPr>
        </p:nvSpPr>
        <p:spPr>
          <a:ln/>
        </p:spPr>
        <p:txBody>
          <a:bodyPr/>
          <a:lstStyle>
            <a:lvl1pPr>
              <a:defRPr/>
            </a:lvl1pPr>
          </a:lstStyle>
          <a:p>
            <a:pPr>
              <a:defRPr/>
            </a:pPr>
            <a:fld id="{7EFD49A9-6157-464A-9EC1-2EF214DA65BB}" type="slidenum">
              <a:rPr lang="pl-PL"/>
              <a:pPr>
                <a:defRPr/>
              </a:pPr>
              <a:t>‹#›</a:t>
            </a:fld>
            <a:endParaRPr lang="pl-PL"/>
          </a:p>
        </p:txBody>
      </p:sp>
    </p:spTree>
    <p:extLst>
      <p:ext uri="{BB962C8B-B14F-4D97-AF65-F5344CB8AC3E}">
        <p14:creationId xmlns="" xmlns:p14="http://schemas.microsoft.com/office/powerpoint/2010/main" val="27082087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Rectangle 3"/>
          <p:cNvSpPr>
            <a:spLocks noGrp="1" noChangeArrowheads="1"/>
          </p:cNvSpPr>
          <p:nvPr>
            <p:ph type="dt" idx="10"/>
          </p:nvPr>
        </p:nvSpPr>
        <p:spPr>
          <a:ln/>
        </p:spPr>
        <p:txBody>
          <a:bodyPr/>
          <a:lstStyle>
            <a:lvl1pPr>
              <a:defRPr/>
            </a:lvl1pPr>
          </a:lstStyle>
          <a:p>
            <a:pPr>
              <a:defRPr/>
            </a:pPr>
            <a:endParaRPr lang="pl-PL"/>
          </a:p>
        </p:txBody>
      </p:sp>
      <p:sp>
        <p:nvSpPr>
          <p:cNvPr id="5" name="Rectangle 4"/>
          <p:cNvSpPr>
            <a:spLocks noGrp="1" noChangeArrowheads="1"/>
          </p:cNvSpPr>
          <p:nvPr>
            <p:ph type="ftr" idx="11"/>
          </p:nvPr>
        </p:nvSpPr>
        <p:spPr>
          <a:ln/>
        </p:spPr>
        <p:txBody>
          <a:bodyPr/>
          <a:lstStyle>
            <a:lvl1pPr>
              <a:defRPr/>
            </a:lvl1pPr>
          </a:lstStyle>
          <a:p>
            <a:pPr>
              <a:defRPr/>
            </a:pPr>
            <a:endParaRPr lang="pl-PL"/>
          </a:p>
        </p:txBody>
      </p:sp>
      <p:sp>
        <p:nvSpPr>
          <p:cNvPr id="6" name="Rectangle 5"/>
          <p:cNvSpPr>
            <a:spLocks noGrp="1" noChangeArrowheads="1"/>
          </p:cNvSpPr>
          <p:nvPr>
            <p:ph type="sldNum" idx="12"/>
          </p:nvPr>
        </p:nvSpPr>
        <p:spPr>
          <a:ln/>
        </p:spPr>
        <p:txBody>
          <a:bodyPr/>
          <a:lstStyle>
            <a:lvl1pPr>
              <a:defRPr/>
            </a:lvl1pPr>
          </a:lstStyle>
          <a:p>
            <a:pPr>
              <a:defRPr/>
            </a:pPr>
            <a:fld id="{E22A0702-0349-4467-98C0-A2FDE7BF66E4}" type="slidenum">
              <a:rPr lang="pl-PL"/>
              <a:pPr>
                <a:defRPr/>
              </a:pPr>
              <a:t>‹#›</a:t>
            </a:fld>
            <a:endParaRPr lang="pl-PL"/>
          </a:p>
        </p:txBody>
      </p:sp>
    </p:spTree>
    <p:extLst>
      <p:ext uri="{BB962C8B-B14F-4D97-AF65-F5344CB8AC3E}">
        <p14:creationId xmlns="" xmlns:p14="http://schemas.microsoft.com/office/powerpoint/2010/main" val="106515847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6"/>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smtClean="0"/>
              <a:t>Kliknij, aby edytować style wzorca tekstu</a:t>
            </a:r>
          </a:p>
        </p:txBody>
      </p:sp>
      <p:sp>
        <p:nvSpPr>
          <p:cNvPr id="4" name="Rectangle 3"/>
          <p:cNvSpPr>
            <a:spLocks noGrp="1" noChangeArrowheads="1"/>
          </p:cNvSpPr>
          <p:nvPr>
            <p:ph type="dt" idx="10"/>
          </p:nvPr>
        </p:nvSpPr>
        <p:spPr>
          <a:ln/>
        </p:spPr>
        <p:txBody>
          <a:bodyPr/>
          <a:lstStyle>
            <a:lvl1pPr>
              <a:defRPr/>
            </a:lvl1pPr>
          </a:lstStyle>
          <a:p>
            <a:pPr>
              <a:defRPr/>
            </a:pPr>
            <a:endParaRPr lang="pl-PL"/>
          </a:p>
        </p:txBody>
      </p:sp>
      <p:sp>
        <p:nvSpPr>
          <p:cNvPr id="5" name="Rectangle 4"/>
          <p:cNvSpPr>
            <a:spLocks noGrp="1" noChangeArrowheads="1"/>
          </p:cNvSpPr>
          <p:nvPr>
            <p:ph type="ftr" idx="11"/>
          </p:nvPr>
        </p:nvSpPr>
        <p:spPr>
          <a:ln/>
        </p:spPr>
        <p:txBody>
          <a:bodyPr/>
          <a:lstStyle>
            <a:lvl1pPr>
              <a:defRPr/>
            </a:lvl1pPr>
          </a:lstStyle>
          <a:p>
            <a:pPr>
              <a:defRPr/>
            </a:pPr>
            <a:endParaRPr lang="pl-PL"/>
          </a:p>
        </p:txBody>
      </p:sp>
      <p:sp>
        <p:nvSpPr>
          <p:cNvPr id="6" name="Rectangle 5"/>
          <p:cNvSpPr>
            <a:spLocks noGrp="1" noChangeArrowheads="1"/>
          </p:cNvSpPr>
          <p:nvPr>
            <p:ph type="sldNum" idx="12"/>
          </p:nvPr>
        </p:nvSpPr>
        <p:spPr>
          <a:ln/>
        </p:spPr>
        <p:txBody>
          <a:bodyPr/>
          <a:lstStyle>
            <a:lvl1pPr>
              <a:defRPr/>
            </a:lvl1pPr>
          </a:lstStyle>
          <a:p>
            <a:pPr>
              <a:defRPr/>
            </a:pPr>
            <a:fld id="{B580A3AB-8FD4-4DBF-A85C-C26A9EF8C110}" type="slidenum">
              <a:rPr lang="pl-PL"/>
              <a:pPr>
                <a:defRPr/>
              </a:pPr>
              <a:t>‹#›</a:t>
            </a:fld>
            <a:endParaRPr lang="pl-PL"/>
          </a:p>
        </p:txBody>
      </p:sp>
    </p:spTree>
    <p:extLst>
      <p:ext uri="{BB962C8B-B14F-4D97-AF65-F5344CB8AC3E}">
        <p14:creationId xmlns="" xmlns:p14="http://schemas.microsoft.com/office/powerpoint/2010/main" val="36272246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685802" y="1981202"/>
            <a:ext cx="3808413" cy="42338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6613" y="1981202"/>
            <a:ext cx="3810000" cy="42338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Rectangle 3"/>
          <p:cNvSpPr>
            <a:spLocks noGrp="1" noChangeArrowheads="1"/>
          </p:cNvSpPr>
          <p:nvPr>
            <p:ph type="dt" idx="10"/>
          </p:nvPr>
        </p:nvSpPr>
        <p:spPr>
          <a:ln/>
        </p:spPr>
        <p:txBody>
          <a:bodyPr/>
          <a:lstStyle>
            <a:lvl1pPr>
              <a:defRPr/>
            </a:lvl1pPr>
          </a:lstStyle>
          <a:p>
            <a:pPr>
              <a:defRPr/>
            </a:pPr>
            <a:endParaRPr lang="pl-PL"/>
          </a:p>
        </p:txBody>
      </p:sp>
      <p:sp>
        <p:nvSpPr>
          <p:cNvPr id="6" name="Rectangle 4"/>
          <p:cNvSpPr>
            <a:spLocks noGrp="1" noChangeArrowheads="1"/>
          </p:cNvSpPr>
          <p:nvPr>
            <p:ph type="ftr" idx="11"/>
          </p:nvPr>
        </p:nvSpPr>
        <p:spPr>
          <a:ln/>
        </p:spPr>
        <p:txBody>
          <a:bodyPr/>
          <a:lstStyle>
            <a:lvl1pPr>
              <a:defRPr/>
            </a:lvl1pPr>
          </a:lstStyle>
          <a:p>
            <a:pPr>
              <a:defRPr/>
            </a:pPr>
            <a:endParaRPr lang="pl-PL"/>
          </a:p>
        </p:txBody>
      </p:sp>
      <p:sp>
        <p:nvSpPr>
          <p:cNvPr id="7" name="Rectangle 5"/>
          <p:cNvSpPr>
            <a:spLocks noGrp="1" noChangeArrowheads="1"/>
          </p:cNvSpPr>
          <p:nvPr>
            <p:ph type="sldNum" idx="12"/>
          </p:nvPr>
        </p:nvSpPr>
        <p:spPr>
          <a:ln/>
        </p:spPr>
        <p:txBody>
          <a:bodyPr/>
          <a:lstStyle>
            <a:lvl1pPr>
              <a:defRPr/>
            </a:lvl1pPr>
          </a:lstStyle>
          <a:p>
            <a:pPr>
              <a:defRPr/>
            </a:pPr>
            <a:fld id="{59D1FC7C-42B7-4620-A280-9744AC92D362}" type="slidenum">
              <a:rPr lang="pl-PL"/>
              <a:pPr>
                <a:defRPr/>
              </a:pPr>
              <a:t>‹#›</a:t>
            </a:fld>
            <a:endParaRPr lang="pl-PL"/>
          </a:p>
        </p:txBody>
      </p:sp>
    </p:spTree>
    <p:extLst>
      <p:ext uri="{BB962C8B-B14F-4D97-AF65-F5344CB8AC3E}">
        <p14:creationId xmlns="" xmlns:p14="http://schemas.microsoft.com/office/powerpoint/2010/main" val="32617127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1143000"/>
          </a:xfrm>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Rectangle 3"/>
          <p:cNvSpPr>
            <a:spLocks noGrp="1" noChangeArrowheads="1"/>
          </p:cNvSpPr>
          <p:nvPr>
            <p:ph type="dt" idx="10"/>
          </p:nvPr>
        </p:nvSpPr>
        <p:spPr>
          <a:ln/>
        </p:spPr>
        <p:txBody>
          <a:bodyPr/>
          <a:lstStyle>
            <a:lvl1pPr>
              <a:defRPr/>
            </a:lvl1pPr>
          </a:lstStyle>
          <a:p>
            <a:pPr>
              <a:defRPr/>
            </a:pPr>
            <a:endParaRPr lang="pl-PL"/>
          </a:p>
        </p:txBody>
      </p:sp>
      <p:sp>
        <p:nvSpPr>
          <p:cNvPr id="8" name="Rectangle 4"/>
          <p:cNvSpPr>
            <a:spLocks noGrp="1" noChangeArrowheads="1"/>
          </p:cNvSpPr>
          <p:nvPr>
            <p:ph type="ftr" idx="11"/>
          </p:nvPr>
        </p:nvSpPr>
        <p:spPr>
          <a:ln/>
        </p:spPr>
        <p:txBody>
          <a:bodyPr/>
          <a:lstStyle>
            <a:lvl1pPr>
              <a:defRPr/>
            </a:lvl1pPr>
          </a:lstStyle>
          <a:p>
            <a:pPr>
              <a:defRPr/>
            </a:pPr>
            <a:endParaRPr lang="pl-PL"/>
          </a:p>
        </p:txBody>
      </p:sp>
      <p:sp>
        <p:nvSpPr>
          <p:cNvPr id="9" name="Rectangle 5"/>
          <p:cNvSpPr>
            <a:spLocks noGrp="1" noChangeArrowheads="1"/>
          </p:cNvSpPr>
          <p:nvPr>
            <p:ph type="sldNum" idx="12"/>
          </p:nvPr>
        </p:nvSpPr>
        <p:spPr>
          <a:ln/>
        </p:spPr>
        <p:txBody>
          <a:bodyPr/>
          <a:lstStyle>
            <a:lvl1pPr>
              <a:defRPr/>
            </a:lvl1pPr>
          </a:lstStyle>
          <a:p>
            <a:pPr>
              <a:defRPr/>
            </a:pPr>
            <a:fld id="{3D076722-DEC5-4FCF-A0F5-BE8F08E6B5AD}" type="slidenum">
              <a:rPr lang="pl-PL"/>
              <a:pPr>
                <a:defRPr/>
              </a:pPr>
              <a:t>‹#›</a:t>
            </a:fld>
            <a:endParaRPr lang="pl-PL"/>
          </a:p>
        </p:txBody>
      </p:sp>
    </p:spTree>
    <p:extLst>
      <p:ext uri="{BB962C8B-B14F-4D97-AF65-F5344CB8AC3E}">
        <p14:creationId xmlns="" xmlns:p14="http://schemas.microsoft.com/office/powerpoint/2010/main" val="19750982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Rectangle 3"/>
          <p:cNvSpPr>
            <a:spLocks noGrp="1" noChangeArrowheads="1"/>
          </p:cNvSpPr>
          <p:nvPr>
            <p:ph type="dt" idx="10"/>
          </p:nvPr>
        </p:nvSpPr>
        <p:spPr>
          <a:ln/>
        </p:spPr>
        <p:txBody>
          <a:bodyPr/>
          <a:lstStyle>
            <a:lvl1pPr>
              <a:defRPr/>
            </a:lvl1pPr>
          </a:lstStyle>
          <a:p>
            <a:pPr>
              <a:defRPr/>
            </a:pPr>
            <a:endParaRPr lang="pl-PL"/>
          </a:p>
        </p:txBody>
      </p:sp>
      <p:sp>
        <p:nvSpPr>
          <p:cNvPr id="4" name="Rectangle 4"/>
          <p:cNvSpPr>
            <a:spLocks noGrp="1" noChangeArrowheads="1"/>
          </p:cNvSpPr>
          <p:nvPr>
            <p:ph type="ftr" idx="11"/>
          </p:nvPr>
        </p:nvSpPr>
        <p:spPr>
          <a:ln/>
        </p:spPr>
        <p:txBody>
          <a:bodyPr/>
          <a:lstStyle>
            <a:lvl1pPr>
              <a:defRPr/>
            </a:lvl1pPr>
          </a:lstStyle>
          <a:p>
            <a:pPr>
              <a:defRPr/>
            </a:pPr>
            <a:endParaRPr lang="pl-PL"/>
          </a:p>
        </p:txBody>
      </p:sp>
      <p:sp>
        <p:nvSpPr>
          <p:cNvPr id="5" name="Rectangle 5"/>
          <p:cNvSpPr>
            <a:spLocks noGrp="1" noChangeArrowheads="1"/>
          </p:cNvSpPr>
          <p:nvPr>
            <p:ph type="sldNum" idx="12"/>
          </p:nvPr>
        </p:nvSpPr>
        <p:spPr>
          <a:ln/>
        </p:spPr>
        <p:txBody>
          <a:bodyPr/>
          <a:lstStyle>
            <a:lvl1pPr>
              <a:defRPr/>
            </a:lvl1pPr>
          </a:lstStyle>
          <a:p>
            <a:pPr>
              <a:defRPr/>
            </a:pPr>
            <a:fld id="{0DB70C1F-A3F8-433D-8906-E2EDEFA675C1}" type="slidenum">
              <a:rPr lang="pl-PL"/>
              <a:pPr>
                <a:defRPr/>
              </a:pPr>
              <a:t>‹#›</a:t>
            </a:fld>
            <a:endParaRPr lang="pl-PL"/>
          </a:p>
        </p:txBody>
      </p:sp>
    </p:spTree>
    <p:extLst>
      <p:ext uri="{BB962C8B-B14F-4D97-AF65-F5344CB8AC3E}">
        <p14:creationId xmlns="" xmlns:p14="http://schemas.microsoft.com/office/powerpoint/2010/main" val="34865579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pl-PL"/>
          </a:p>
        </p:txBody>
      </p:sp>
      <p:sp>
        <p:nvSpPr>
          <p:cNvPr id="3" name="Rectangle 4"/>
          <p:cNvSpPr>
            <a:spLocks noGrp="1" noChangeArrowheads="1"/>
          </p:cNvSpPr>
          <p:nvPr>
            <p:ph type="ftr" idx="11"/>
          </p:nvPr>
        </p:nvSpPr>
        <p:spPr>
          <a:ln/>
        </p:spPr>
        <p:txBody>
          <a:bodyPr/>
          <a:lstStyle>
            <a:lvl1pPr>
              <a:defRPr/>
            </a:lvl1pPr>
          </a:lstStyle>
          <a:p>
            <a:pPr>
              <a:defRPr/>
            </a:pPr>
            <a:endParaRPr lang="pl-PL"/>
          </a:p>
        </p:txBody>
      </p:sp>
      <p:sp>
        <p:nvSpPr>
          <p:cNvPr id="4" name="Rectangle 5"/>
          <p:cNvSpPr>
            <a:spLocks noGrp="1" noChangeArrowheads="1"/>
          </p:cNvSpPr>
          <p:nvPr>
            <p:ph type="sldNum" idx="12"/>
          </p:nvPr>
        </p:nvSpPr>
        <p:spPr>
          <a:ln/>
        </p:spPr>
        <p:txBody>
          <a:bodyPr/>
          <a:lstStyle>
            <a:lvl1pPr>
              <a:defRPr/>
            </a:lvl1pPr>
          </a:lstStyle>
          <a:p>
            <a:pPr>
              <a:defRPr/>
            </a:pPr>
            <a:fld id="{46A33281-F954-4A1F-BDBA-65ED067BF36C}" type="slidenum">
              <a:rPr lang="pl-PL"/>
              <a:pPr>
                <a:defRPr/>
              </a:pPr>
              <a:t>‹#›</a:t>
            </a:fld>
            <a:endParaRPr lang="pl-PL"/>
          </a:p>
        </p:txBody>
      </p:sp>
    </p:spTree>
    <p:extLst>
      <p:ext uri="{BB962C8B-B14F-4D97-AF65-F5344CB8AC3E}">
        <p14:creationId xmlns="" xmlns:p14="http://schemas.microsoft.com/office/powerpoint/2010/main" val="27864813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2"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Rectangle 3"/>
          <p:cNvSpPr>
            <a:spLocks noGrp="1" noChangeArrowheads="1"/>
          </p:cNvSpPr>
          <p:nvPr>
            <p:ph type="dt" idx="10"/>
          </p:nvPr>
        </p:nvSpPr>
        <p:spPr>
          <a:ln/>
        </p:spPr>
        <p:txBody>
          <a:bodyPr/>
          <a:lstStyle>
            <a:lvl1pPr>
              <a:defRPr/>
            </a:lvl1pPr>
          </a:lstStyle>
          <a:p>
            <a:pPr>
              <a:defRPr/>
            </a:pPr>
            <a:endParaRPr lang="pl-PL"/>
          </a:p>
        </p:txBody>
      </p:sp>
      <p:sp>
        <p:nvSpPr>
          <p:cNvPr id="6" name="Rectangle 4"/>
          <p:cNvSpPr>
            <a:spLocks noGrp="1" noChangeArrowheads="1"/>
          </p:cNvSpPr>
          <p:nvPr>
            <p:ph type="ftr" idx="11"/>
          </p:nvPr>
        </p:nvSpPr>
        <p:spPr>
          <a:ln/>
        </p:spPr>
        <p:txBody>
          <a:bodyPr/>
          <a:lstStyle>
            <a:lvl1pPr>
              <a:defRPr/>
            </a:lvl1pPr>
          </a:lstStyle>
          <a:p>
            <a:pPr>
              <a:defRPr/>
            </a:pPr>
            <a:endParaRPr lang="pl-PL"/>
          </a:p>
        </p:txBody>
      </p:sp>
      <p:sp>
        <p:nvSpPr>
          <p:cNvPr id="7" name="Rectangle 5"/>
          <p:cNvSpPr>
            <a:spLocks noGrp="1" noChangeArrowheads="1"/>
          </p:cNvSpPr>
          <p:nvPr>
            <p:ph type="sldNum" idx="12"/>
          </p:nvPr>
        </p:nvSpPr>
        <p:spPr>
          <a:ln/>
        </p:spPr>
        <p:txBody>
          <a:bodyPr/>
          <a:lstStyle>
            <a:lvl1pPr>
              <a:defRPr/>
            </a:lvl1pPr>
          </a:lstStyle>
          <a:p>
            <a:pPr>
              <a:defRPr/>
            </a:pPr>
            <a:fld id="{15A85823-3CA3-445A-B63D-51EBD9A97276}" type="slidenum">
              <a:rPr lang="pl-PL"/>
              <a:pPr>
                <a:defRPr/>
              </a:pPr>
              <a:t>‹#›</a:t>
            </a:fld>
            <a:endParaRPr lang="pl-PL"/>
          </a:p>
        </p:txBody>
      </p:sp>
    </p:spTree>
    <p:extLst>
      <p:ext uri="{BB962C8B-B14F-4D97-AF65-F5344CB8AC3E}">
        <p14:creationId xmlns="" xmlns:p14="http://schemas.microsoft.com/office/powerpoint/2010/main" val="13913377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l-PL" noProof="0" smtClean="0"/>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Rectangle 3"/>
          <p:cNvSpPr>
            <a:spLocks noGrp="1" noChangeArrowheads="1"/>
          </p:cNvSpPr>
          <p:nvPr>
            <p:ph type="dt" idx="10"/>
          </p:nvPr>
        </p:nvSpPr>
        <p:spPr>
          <a:ln/>
        </p:spPr>
        <p:txBody>
          <a:bodyPr/>
          <a:lstStyle>
            <a:lvl1pPr>
              <a:defRPr/>
            </a:lvl1pPr>
          </a:lstStyle>
          <a:p>
            <a:pPr>
              <a:defRPr/>
            </a:pPr>
            <a:endParaRPr lang="pl-PL"/>
          </a:p>
        </p:txBody>
      </p:sp>
      <p:sp>
        <p:nvSpPr>
          <p:cNvPr id="6" name="Rectangle 4"/>
          <p:cNvSpPr>
            <a:spLocks noGrp="1" noChangeArrowheads="1"/>
          </p:cNvSpPr>
          <p:nvPr>
            <p:ph type="ftr" idx="11"/>
          </p:nvPr>
        </p:nvSpPr>
        <p:spPr>
          <a:ln/>
        </p:spPr>
        <p:txBody>
          <a:bodyPr/>
          <a:lstStyle>
            <a:lvl1pPr>
              <a:defRPr/>
            </a:lvl1pPr>
          </a:lstStyle>
          <a:p>
            <a:pPr>
              <a:defRPr/>
            </a:pPr>
            <a:endParaRPr lang="pl-PL"/>
          </a:p>
        </p:txBody>
      </p:sp>
      <p:sp>
        <p:nvSpPr>
          <p:cNvPr id="7" name="Rectangle 5"/>
          <p:cNvSpPr>
            <a:spLocks noGrp="1" noChangeArrowheads="1"/>
          </p:cNvSpPr>
          <p:nvPr>
            <p:ph type="sldNum" idx="12"/>
          </p:nvPr>
        </p:nvSpPr>
        <p:spPr>
          <a:ln/>
        </p:spPr>
        <p:txBody>
          <a:bodyPr/>
          <a:lstStyle>
            <a:lvl1pPr>
              <a:defRPr/>
            </a:lvl1pPr>
          </a:lstStyle>
          <a:p>
            <a:pPr>
              <a:defRPr/>
            </a:pPr>
            <a:fld id="{21DE2AE3-83EA-44BE-96F5-FFE082B69539}" type="slidenum">
              <a:rPr lang="pl-PL"/>
              <a:pPr>
                <a:defRPr/>
              </a:pPr>
              <a:t>‹#›</a:t>
            </a:fld>
            <a:endParaRPr lang="pl-PL"/>
          </a:p>
        </p:txBody>
      </p:sp>
    </p:spTree>
    <p:extLst>
      <p:ext uri="{BB962C8B-B14F-4D97-AF65-F5344CB8AC3E}">
        <p14:creationId xmlns="" xmlns:p14="http://schemas.microsoft.com/office/powerpoint/2010/main" val="5996788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Rectangle 3"/>
          <p:cNvSpPr>
            <a:spLocks noGrp="1" noChangeArrowheads="1"/>
          </p:cNvSpPr>
          <p:nvPr>
            <p:ph type="dt" idx="10"/>
          </p:nvPr>
        </p:nvSpPr>
        <p:spPr>
          <a:ln/>
        </p:spPr>
        <p:txBody>
          <a:bodyPr/>
          <a:lstStyle>
            <a:lvl1pPr>
              <a:defRPr/>
            </a:lvl1pPr>
          </a:lstStyle>
          <a:p>
            <a:pPr>
              <a:defRPr/>
            </a:pPr>
            <a:endParaRPr lang="pl-PL"/>
          </a:p>
        </p:txBody>
      </p:sp>
      <p:sp>
        <p:nvSpPr>
          <p:cNvPr id="5" name="Rectangle 4"/>
          <p:cNvSpPr>
            <a:spLocks noGrp="1" noChangeArrowheads="1"/>
          </p:cNvSpPr>
          <p:nvPr>
            <p:ph type="ftr" idx="11"/>
          </p:nvPr>
        </p:nvSpPr>
        <p:spPr>
          <a:ln/>
        </p:spPr>
        <p:txBody>
          <a:bodyPr/>
          <a:lstStyle>
            <a:lvl1pPr>
              <a:defRPr/>
            </a:lvl1pPr>
          </a:lstStyle>
          <a:p>
            <a:pPr>
              <a:defRPr/>
            </a:pPr>
            <a:endParaRPr lang="pl-PL"/>
          </a:p>
        </p:txBody>
      </p:sp>
      <p:sp>
        <p:nvSpPr>
          <p:cNvPr id="6" name="Rectangle 5"/>
          <p:cNvSpPr>
            <a:spLocks noGrp="1" noChangeArrowheads="1"/>
          </p:cNvSpPr>
          <p:nvPr>
            <p:ph type="sldNum" idx="12"/>
          </p:nvPr>
        </p:nvSpPr>
        <p:spPr>
          <a:ln/>
        </p:spPr>
        <p:txBody>
          <a:bodyPr/>
          <a:lstStyle>
            <a:lvl1pPr>
              <a:defRPr/>
            </a:lvl1pPr>
          </a:lstStyle>
          <a:p>
            <a:pPr>
              <a:defRPr/>
            </a:pPr>
            <a:fld id="{E29B8B59-D962-46A6-85B3-6D6D17BC07DD}" type="slidenum">
              <a:rPr lang="pl-PL"/>
              <a:pPr>
                <a:defRPr/>
              </a:pPr>
              <a:t>‹#›</a:t>
            </a:fld>
            <a:endParaRPr lang="pl-PL"/>
          </a:p>
        </p:txBody>
      </p:sp>
    </p:spTree>
    <p:extLst>
      <p:ext uri="{BB962C8B-B14F-4D97-AF65-F5344CB8AC3E}">
        <p14:creationId xmlns="" xmlns:p14="http://schemas.microsoft.com/office/powerpoint/2010/main" val="422908439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515102" y="463556"/>
            <a:ext cx="1941513" cy="5751513"/>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685800" y="463556"/>
            <a:ext cx="5676900" cy="5751513"/>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Rectangle 3"/>
          <p:cNvSpPr>
            <a:spLocks noGrp="1" noChangeArrowheads="1"/>
          </p:cNvSpPr>
          <p:nvPr>
            <p:ph type="dt" idx="10"/>
          </p:nvPr>
        </p:nvSpPr>
        <p:spPr>
          <a:ln/>
        </p:spPr>
        <p:txBody>
          <a:bodyPr/>
          <a:lstStyle>
            <a:lvl1pPr>
              <a:defRPr/>
            </a:lvl1pPr>
          </a:lstStyle>
          <a:p>
            <a:pPr>
              <a:defRPr/>
            </a:pPr>
            <a:endParaRPr lang="pl-PL"/>
          </a:p>
        </p:txBody>
      </p:sp>
      <p:sp>
        <p:nvSpPr>
          <p:cNvPr id="5" name="Rectangle 4"/>
          <p:cNvSpPr>
            <a:spLocks noGrp="1" noChangeArrowheads="1"/>
          </p:cNvSpPr>
          <p:nvPr>
            <p:ph type="ftr" idx="11"/>
          </p:nvPr>
        </p:nvSpPr>
        <p:spPr>
          <a:ln/>
        </p:spPr>
        <p:txBody>
          <a:bodyPr/>
          <a:lstStyle>
            <a:lvl1pPr>
              <a:defRPr/>
            </a:lvl1pPr>
          </a:lstStyle>
          <a:p>
            <a:pPr>
              <a:defRPr/>
            </a:pPr>
            <a:endParaRPr lang="pl-PL"/>
          </a:p>
        </p:txBody>
      </p:sp>
      <p:sp>
        <p:nvSpPr>
          <p:cNvPr id="6" name="Rectangle 5"/>
          <p:cNvSpPr>
            <a:spLocks noGrp="1" noChangeArrowheads="1"/>
          </p:cNvSpPr>
          <p:nvPr>
            <p:ph type="sldNum" idx="12"/>
          </p:nvPr>
        </p:nvSpPr>
        <p:spPr>
          <a:ln/>
        </p:spPr>
        <p:txBody>
          <a:bodyPr/>
          <a:lstStyle>
            <a:lvl1pPr>
              <a:defRPr/>
            </a:lvl1pPr>
          </a:lstStyle>
          <a:p>
            <a:pPr>
              <a:defRPr/>
            </a:pPr>
            <a:fld id="{3ED0C105-FCE4-40F0-8C5A-1B2905DC7822}" type="slidenum">
              <a:rPr lang="pl-PL"/>
              <a:pPr>
                <a:defRPr/>
              </a:pPr>
              <a:t>‹#›</a:t>
            </a:fld>
            <a:endParaRPr lang="pl-PL"/>
          </a:p>
        </p:txBody>
      </p:sp>
    </p:spTree>
    <p:extLst>
      <p:ext uri="{BB962C8B-B14F-4D97-AF65-F5344CB8AC3E}">
        <p14:creationId xmlns="" xmlns:p14="http://schemas.microsoft.com/office/powerpoint/2010/main" val="40025228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Układ niestandardowy">
    <p:spTree>
      <p:nvGrpSpPr>
        <p:cNvPr id="1" name=""/>
        <p:cNvGrpSpPr/>
        <p:nvPr/>
      </p:nvGrpSpPr>
      <p:grpSpPr>
        <a:xfrm>
          <a:off x="0" y="0"/>
          <a:ext cx="0" cy="0"/>
          <a:chOff x="0" y="0"/>
          <a:chExt cx="0" cy="0"/>
        </a:xfrm>
      </p:grpSpPr>
      <p:sp>
        <p:nvSpPr>
          <p:cNvPr id="2" name="Tytuł 1"/>
          <p:cNvSpPr>
            <a:spLocks noGrp="1"/>
          </p:cNvSpPr>
          <p:nvPr>
            <p:ph type="title"/>
          </p:nvPr>
        </p:nvSpPr>
        <p:spPr>
          <a:xfrm>
            <a:off x="685802" y="463556"/>
            <a:ext cx="7770813" cy="1433513"/>
          </a:xfrm>
        </p:spPr>
        <p:txBody>
          <a:bodyPr/>
          <a:lstStyle/>
          <a:p>
            <a:r>
              <a:rPr lang="pl-PL" smtClean="0"/>
              <a:t>Kliknij, aby edytować styl</a:t>
            </a:r>
            <a:endParaRPr lang="pl-PL"/>
          </a:p>
        </p:txBody>
      </p:sp>
      <p:sp>
        <p:nvSpPr>
          <p:cNvPr id="3" name="Rectangle 3"/>
          <p:cNvSpPr>
            <a:spLocks noGrp="1" noChangeArrowheads="1"/>
          </p:cNvSpPr>
          <p:nvPr>
            <p:ph type="dt" idx="10"/>
          </p:nvPr>
        </p:nvSpPr>
        <p:spPr>
          <a:ln/>
        </p:spPr>
        <p:txBody>
          <a:bodyPr/>
          <a:lstStyle>
            <a:lvl1pPr>
              <a:defRPr/>
            </a:lvl1pPr>
          </a:lstStyle>
          <a:p>
            <a:pPr>
              <a:defRPr/>
            </a:pPr>
            <a:endParaRPr lang="pl-PL"/>
          </a:p>
        </p:txBody>
      </p:sp>
      <p:sp>
        <p:nvSpPr>
          <p:cNvPr id="4" name="Rectangle 4"/>
          <p:cNvSpPr>
            <a:spLocks noGrp="1" noChangeArrowheads="1"/>
          </p:cNvSpPr>
          <p:nvPr>
            <p:ph type="ftr" idx="11"/>
          </p:nvPr>
        </p:nvSpPr>
        <p:spPr>
          <a:ln/>
        </p:spPr>
        <p:txBody>
          <a:bodyPr/>
          <a:lstStyle>
            <a:lvl1pPr>
              <a:defRPr/>
            </a:lvl1pPr>
          </a:lstStyle>
          <a:p>
            <a:pPr>
              <a:defRPr/>
            </a:pPr>
            <a:endParaRPr lang="pl-PL"/>
          </a:p>
        </p:txBody>
      </p:sp>
      <p:sp>
        <p:nvSpPr>
          <p:cNvPr id="5" name="Rectangle 5"/>
          <p:cNvSpPr>
            <a:spLocks noGrp="1" noChangeArrowheads="1"/>
          </p:cNvSpPr>
          <p:nvPr>
            <p:ph type="sldNum" idx="12"/>
          </p:nvPr>
        </p:nvSpPr>
        <p:spPr>
          <a:ln/>
        </p:spPr>
        <p:txBody>
          <a:bodyPr/>
          <a:lstStyle>
            <a:lvl1pPr>
              <a:defRPr/>
            </a:lvl1pPr>
          </a:lstStyle>
          <a:p>
            <a:pPr>
              <a:defRPr/>
            </a:pPr>
            <a:fld id="{B35E910C-7B1B-4294-8A08-185EC797E36C}" type="slidenum">
              <a:rPr lang="pl-PL"/>
              <a:pPr>
                <a:defRPr/>
              </a:pPr>
              <a:t>‹#›</a:t>
            </a:fld>
            <a:endParaRPr lang="pl-PL"/>
          </a:p>
        </p:txBody>
      </p:sp>
    </p:spTree>
    <p:extLst>
      <p:ext uri="{BB962C8B-B14F-4D97-AF65-F5344CB8AC3E}">
        <p14:creationId xmlns="" xmlns:p14="http://schemas.microsoft.com/office/powerpoint/2010/main" val="11639989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17FA3B-C404-4317-B0BC-953931111309}" type="datetimeFigureOut">
              <a:rPr lang="pl-PL" smtClean="0"/>
              <a:pPr/>
              <a:t>2020-04-06</a:t>
            </a:fld>
            <a:endParaRPr lang="pl-PL"/>
          </a:p>
        </p:txBody>
      </p:sp>
      <p:sp>
        <p:nvSpPr>
          <p:cNvPr id="5" name="Symbol zastępczy stopki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31897F-8F23-433E-A660-EFF8D3EDA506}" type="slidenum">
              <a:rPr lang="pl-PL" smtClean="0"/>
              <a:pPr/>
              <a:t>‹#›</a:t>
            </a:fld>
            <a:endParaRPr 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7942156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zoom/>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cs typeface="Arial" pitchFamily="34" charset="0"/>
        </a:defRPr>
      </a:lvl2pPr>
      <a:lvl3pPr algn="ctr" rtl="0" eaLnBrk="0" fontAlgn="base" hangingPunct="0">
        <a:spcBef>
          <a:spcPct val="0"/>
        </a:spcBef>
        <a:spcAft>
          <a:spcPct val="0"/>
        </a:spcAft>
        <a:defRPr sz="4400">
          <a:solidFill>
            <a:schemeClr val="tx2"/>
          </a:solidFill>
          <a:latin typeface="Arial" pitchFamily="34" charset="0"/>
          <a:cs typeface="Arial" pitchFamily="34" charset="0"/>
        </a:defRPr>
      </a:lvl3pPr>
      <a:lvl4pPr algn="ctr" rtl="0" eaLnBrk="0" fontAlgn="base" hangingPunct="0">
        <a:spcBef>
          <a:spcPct val="0"/>
        </a:spcBef>
        <a:spcAft>
          <a:spcPct val="0"/>
        </a:spcAft>
        <a:defRPr sz="4400">
          <a:solidFill>
            <a:schemeClr val="tx2"/>
          </a:solidFill>
          <a:latin typeface="Arial" pitchFamily="34" charset="0"/>
          <a:cs typeface="Arial" pitchFamily="34" charset="0"/>
        </a:defRPr>
      </a:lvl4pPr>
      <a:lvl5pPr algn="ctr" rtl="0"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6386" name="Symbol zastępczy tekstu 8"/>
          <p:cNvSpPr>
            <a:spLocks noGrp="1"/>
          </p:cNvSpPr>
          <p:nvPr>
            <p:ph type="body" idx="1"/>
          </p:nvPr>
        </p:nvSpPr>
        <p:spPr bwMode="auto">
          <a:xfrm>
            <a:off x="457200" y="1447800"/>
            <a:ext cx="8229600" cy="4678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l-PL" altLang="pl-PL" smtClean="0"/>
              <a:t>Kliknij, aby edytować style wzorca tekstu</a:t>
            </a:r>
          </a:p>
          <a:p>
            <a:pPr lvl="1"/>
            <a:r>
              <a:rPr lang="pl-PL" altLang="pl-PL" smtClean="0"/>
              <a:t>Drugi poziom</a:t>
            </a:r>
          </a:p>
          <a:p>
            <a:pPr lvl="2"/>
            <a:r>
              <a:rPr lang="pl-PL" altLang="pl-PL" smtClean="0"/>
              <a:t>Trzeci poziom</a:t>
            </a:r>
          </a:p>
          <a:p>
            <a:pPr lvl="3"/>
            <a:r>
              <a:rPr lang="pl-PL" altLang="pl-PL" smtClean="0"/>
              <a:t>Czwarty poziom</a:t>
            </a:r>
          </a:p>
          <a:p>
            <a:pPr lvl="4"/>
            <a:r>
              <a:rPr lang="pl-PL" altLang="pl-PL" smtClean="0"/>
              <a:t>Piąty poziom</a:t>
            </a:r>
            <a:endParaRPr lang="en-US" altLang="pl-PL" smtClean="0"/>
          </a:p>
        </p:txBody>
      </p:sp>
      <p:sp>
        <p:nvSpPr>
          <p:cNvPr id="24" name="Symbol zastępczy daty 23"/>
          <p:cNvSpPr>
            <a:spLocks noGrp="1"/>
          </p:cNvSpPr>
          <p:nvPr>
            <p:ph type="dt" sz="half" idx="2"/>
          </p:nvPr>
        </p:nvSpPr>
        <p:spPr>
          <a:xfrm>
            <a:off x="5791200" y="6203956"/>
            <a:ext cx="2590800" cy="384175"/>
          </a:xfrm>
          <a:prstGeom prst="rect">
            <a:avLst/>
          </a:prstGeom>
        </p:spPr>
        <p:txBody>
          <a:bodyPr vert="horz" anchor="ctr" anchorCtr="0"/>
          <a:lstStyle>
            <a:lvl1pPr algn="l" eaLnBrk="1" latinLnBrk="0" hangingPunct="1">
              <a:defRPr kumimoji="0" sz="1200">
                <a:solidFill>
                  <a:schemeClr val="tx2"/>
                </a:solidFill>
              </a:defRPr>
            </a:lvl1pPr>
          </a:lstStyle>
          <a:p>
            <a:pPr fontAlgn="base">
              <a:spcBef>
                <a:spcPct val="0"/>
              </a:spcBef>
              <a:spcAft>
                <a:spcPct val="0"/>
              </a:spcAft>
              <a:defRPr/>
            </a:pPr>
            <a:fld id="{235D3EB4-1611-4372-96A4-F483E961D7EC}" type="datetime2">
              <a:rPr lang="pl-PL" b="1">
                <a:solidFill>
                  <a:srgbClr val="FEFAC9"/>
                </a:solidFill>
                <a:latin typeface="Arial Narrow" pitchFamily="34" charset="0"/>
              </a:rPr>
              <a:pPr fontAlgn="base">
                <a:spcBef>
                  <a:spcPct val="0"/>
                </a:spcBef>
                <a:spcAft>
                  <a:spcPct val="0"/>
                </a:spcAft>
                <a:defRPr/>
              </a:pPr>
              <a:t>poniedziałek, 6 kwietnia 2020</a:t>
            </a:fld>
            <a:endParaRPr lang="pl-PL" b="1">
              <a:solidFill>
                <a:srgbClr val="FEFAC9"/>
              </a:solidFill>
              <a:latin typeface="Arial Narrow" pitchFamily="34" charset="0"/>
            </a:endParaRPr>
          </a:p>
        </p:txBody>
      </p:sp>
      <p:sp>
        <p:nvSpPr>
          <p:cNvPr id="10" name="Symbol zastępczy stopki 9"/>
          <p:cNvSpPr>
            <a:spLocks noGrp="1"/>
          </p:cNvSpPr>
          <p:nvPr>
            <p:ph type="ftr" sz="quarter" idx="3"/>
          </p:nvPr>
        </p:nvSpPr>
        <p:spPr>
          <a:xfrm>
            <a:off x="2133600" y="6203956"/>
            <a:ext cx="3581400" cy="384175"/>
          </a:xfrm>
          <a:prstGeom prst="rect">
            <a:avLst/>
          </a:prstGeom>
        </p:spPr>
        <p:txBody>
          <a:bodyPr vert="horz" anchor="ctr" anchorCtr="0"/>
          <a:lstStyle>
            <a:lvl1pPr algn="r" eaLnBrk="1" latinLnBrk="0" hangingPunct="1">
              <a:defRPr kumimoji="0" sz="1200">
                <a:solidFill>
                  <a:schemeClr val="tx2"/>
                </a:solidFill>
              </a:defRPr>
            </a:lvl1pPr>
          </a:lstStyle>
          <a:p>
            <a:pPr fontAlgn="base">
              <a:spcBef>
                <a:spcPct val="0"/>
              </a:spcBef>
              <a:spcAft>
                <a:spcPct val="0"/>
              </a:spcAft>
              <a:defRPr/>
            </a:pPr>
            <a:endParaRPr lang="pl-PL" b="1">
              <a:solidFill>
                <a:srgbClr val="FEFAC9"/>
              </a:solidFill>
              <a:latin typeface="Arial Narrow" pitchFamily="34" charset="0"/>
            </a:endParaRPr>
          </a:p>
        </p:txBody>
      </p:sp>
      <p:sp>
        <p:nvSpPr>
          <p:cNvPr id="22" name="Symbol zastępczy numeru slajdu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pPr fontAlgn="base">
              <a:spcBef>
                <a:spcPct val="0"/>
              </a:spcBef>
              <a:spcAft>
                <a:spcPct val="0"/>
              </a:spcAft>
              <a:defRPr/>
            </a:pPr>
            <a:fld id="{8587EE2E-E1F6-4E1D-A1CE-DD5CA84A5558}" type="slidenum">
              <a:rPr lang="pl-PL" b="1">
                <a:solidFill>
                  <a:srgbClr val="FEFAC9"/>
                </a:solidFill>
                <a:latin typeface="Arial Narrow" pitchFamily="34" charset="0"/>
              </a:rPr>
              <a:pPr fontAlgn="base">
                <a:spcBef>
                  <a:spcPct val="0"/>
                </a:spcBef>
                <a:spcAft>
                  <a:spcPct val="0"/>
                </a:spcAft>
                <a:defRPr/>
              </a:pPr>
              <a:t>‹#›</a:t>
            </a:fld>
            <a:endParaRPr lang="pl-PL" b="1">
              <a:solidFill>
                <a:srgbClr val="FEFAC9"/>
              </a:solidFill>
              <a:latin typeface="Arial Narrow" pitchFamily="34" charset="0"/>
            </a:endParaRPr>
          </a:p>
        </p:txBody>
      </p:sp>
      <p:sp>
        <p:nvSpPr>
          <p:cNvPr id="5" name="Symbol zastępczy tytułu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pl-PL" smtClean="0"/>
              <a:t>Kliknij, aby edytować styl</a:t>
            </a:r>
            <a:endParaRPr lang="en-US"/>
          </a:p>
        </p:txBody>
      </p:sp>
    </p:spTree>
    <p:extLst>
      <p:ext uri="{BB962C8B-B14F-4D97-AF65-F5344CB8AC3E}">
        <p14:creationId xmlns="" xmlns:p14="http://schemas.microsoft.com/office/powerpoint/2010/main" val="90823350"/>
      </p:ext>
    </p:extLst>
  </p:cSld>
  <p:clrMap bg1="dk1" tx1="lt1" bg2="dk2" tx2="lt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Lst>
  <p:transition>
    <p:dissolve/>
  </p:transition>
  <p:timing>
    <p:tnLst>
      <p:par>
        <p:cTn id="1" dur="indefinite" restart="never" nodeType="tmRoot"/>
      </p:par>
    </p:tnLst>
  </p:timing>
  <p:hf hdr="0" ftr="0"/>
  <p:txStyles>
    <p:title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eaLnBrk="0" fontAlgn="base" hangingPunct="0">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D6903D"/>
        </a:buClr>
        <a:buSzPct val="85000"/>
        <a:buFont typeface="Wingdings 2"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B37732"/>
        </a:buClr>
        <a:buSzPct val="85000"/>
        <a:buFont typeface="Wingdings 2"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D6903D"/>
        </a:buClr>
        <a:buSzPct val="85000"/>
        <a:buFont typeface="Wingdings 2"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D6903D"/>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bwMode="auto">
          <a:xfrm>
            <a:off x="685802" y="463556"/>
            <a:ext cx="7770813" cy="14335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0000" tIns="46800" rIns="90000" bIns="46800" numCol="1" anchor="ctr" anchorCtr="0" compatLnSpc="1">
            <a:prstTxWarp prst="textNoShape">
              <a:avLst/>
            </a:prstTxWarp>
          </a:bodyPr>
          <a:lstStyle/>
          <a:p>
            <a:pPr lvl="0"/>
            <a:r>
              <a:rPr lang="en-GB" altLang="pl-PL" smtClean="0"/>
              <a:t>Kliknij, aby edytować format tekstu tytułu</a:t>
            </a:r>
          </a:p>
        </p:txBody>
      </p:sp>
      <p:sp>
        <p:nvSpPr>
          <p:cNvPr id="2051" name="Rectangle 2"/>
          <p:cNvSpPr>
            <a:spLocks noGrp="1" noChangeArrowheads="1"/>
          </p:cNvSpPr>
          <p:nvPr>
            <p:ph type="body" idx="1"/>
          </p:nvPr>
        </p:nvSpPr>
        <p:spPr bwMode="auto">
          <a:xfrm>
            <a:off x="685802" y="1981202"/>
            <a:ext cx="7770813" cy="42338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0000" tIns="46800" rIns="90000" bIns="46800" numCol="1" anchor="t" anchorCtr="0" compatLnSpc="1">
            <a:prstTxWarp prst="textNoShape">
              <a:avLst/>
            </a:prstTxWarp>
          </a:bodyPr>
          <a:lstStyle/>
          <a:p>
            <a:pPr lvl="0"/>
            <a:r>
              <a:rPr lang="en-GB" altLang="pl-PL" smtClean="0"/>
              <a:t>Kliknij, aby edytować format tekstu konspektu</a:t>
            </a:r>
          </a:p>
          <a:p>
            <a:pPr lvl="1"/>
            <a:r>
              <a:rPr lang="en-GB" altLang="pl-PL" smtClean="0"/>
              <a:t>Drugi poziom konspektu</a:t>
            </a:r>
          </a:p>
          <a:p>
            <a:pPr lvl="2"/>
            <a:r>
              <a:rPr lang="en-GB" altLang="pl-PL" smtClean="0"/>
              <a:t>Trzeci poziom konspektu</a:t>
            </a:r>
          </a:p>
          <a:p>
            <a:pPr lvl="3"/>
            <a:r>
              <a:rPr lang="en-GB" altLang="pl-PL" smtClean="0"/>
              <a:t>Czwarty poziom konspektu</a:t>
            </a:r>
          </a:p>
          <a:p>
            <a:pPr lvl="4"/>
            <a:r>
              <a:rPr lang="en-GB" altLang="pl-PL" smtClean="0"/>
              <a:t>Piąty poziom konspektu</a:t>
            </a:r>
          </a:p>
          <a:p>
            <a:pPr lvl="4"/>
            <a:r>
              <a:rPr lang="en-GB" altLang="pl-PL" smtClean="0"/>
              <a:t>Szósty poziom konspektu</a:t>
            </a:r>
          </a:p>
          <a:p>
            <a:pPr lvl="4"/>
            <a:r>
              <a:rPr lang="en-GB" altLang="pl-PL" smtClean="0"/>
              <a:t>Siódmy poziom konspektu</a:t>
            </a:r>
          </a:p>
          <a:p>
            <a:pPr lvl="4"/>
            <a:r>
              <a:rPr lang="en-GB" altLang="pl-PL" smtClean="0"/>
              <a:t>Ósmy poziom konspektu</a:t>
            </a:r>
          </a:p>
          <a:p>
            <a:pPr lvl="4"/>
            <a:r>
              <a:rPr lang="en-GB" altLang="pl-PL" smtClean="0"/>
              <a:t>Dziewiąty poziom konspektu</a:t>
            </a:r>
          </a:p>
        </p:txBody>
      </p:sp>
      <p:sp>
        <p:nvSpPr>
          <p:cNvPr id="1027" name="Rectangle 3"/>
          <p:cNvSpPr>
            <a:spLocks noGrp="1" noChangeArrowheads="1"/>
          </p:cNvSpPr>
          <p:nvPr>
            <p:ph type="dt"/>
          </p:nvPr>
        </p:nvSpPr>
        <p:spPr bwMode="auto">
          <a:xfrm>
            <a:off x="685802" y="6248406"/>
            <a:ext cx="1903413"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smtClean="0">
                <a:solidFill>
                  <a:srgbClr val="000000"/>
                </a:solidFill>
                <a:latin typeface="Times New Roman" pitchFamily="16" charset="0"/>
                <a:cs typeface="Lucida Sans Unicode" charset="0"/>
              </a:defRPr>
            </a:lvl1pPr>
          </a:lstStyle>
          <a:p>
            <a:pPr defTabSz="449263" fontAlgn="base">
              <a:spcBef>
                <a:spcPct val="0"/>
              </a:spcBef>
              <a:spcAft>
                <a:spcPct val="0"/>
              </a:spcAft>
              <a:buClr>
                <a:srgbClr val="000000"/>
              </a:buClr>
              <a:buSzPct val="100000"/>
              <a:defRPr/>
            </a:pPr>
            <a:endParaRPr lang="pl-PL"/>
          </a:p>
        </p:txBody>
      </p:sp>
      <p:sp>
        <p:nvSpPr>
          <p:cNvPr id="1028" name="Rectangle 4"/>
          <p:cNvSpPr>
            <a:spLocks noGrp="1" noChangeArrowheads="1"/>
          </p:cNvSpPr>
          <p:nvPr>
            <p:ph type="ftr"/>
          </p:nvPr>
        </p:nvSpPr>
        <p:spPr bwMode="auto">
          <a:xfrm>
            <a:off x="3124202" y="6248406"/>
            <a:ext cx="2894013"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ctr">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smtClean="0">
                <a:solidFill>
                  <a:srgbClr val="000000"/>
                </a:solidFill>
                <a:latin typeface="Times New Roman" pitchFamily="16" charset="0"/>
                <a:cs typeface="Lucida Sans Unicode" charset="0"/>
              </a:defRPr>
            </a:lvl1pPr>
          </a:lstStyle>
          <a:p>
            <a:pPr defTabSz="449263" fontAlgn="base">
              <a:spcBef>
                <a:spcPct val="0"/>
              </a:spcBef>
              <a:spcAft>
                <a:spcPct val="0"/>
              </a:spcAft>
              <a:buClr>
                <a:srgbClr val="000000"/>
              </a:buClr>
              <a:buSzPct val="100000"/>
              <a:defRPr/>
            </a:pPr>
            <a:endParaRPr lang="pl-PL"/>
          </a:p>
        </p:txBody>
      </p:sp>
      <p:sp>
        <p:nvSpPr>
          <p:cNvPr id="1029" name="Rectangle 5"/>
          <p:cNvSpPr>
            <a:spLocks noGrp="1" noChangeArrowheads="1"/>
          </p:cNvSpPr>
          <p:nvPr>
            <p:ph type="sldNum"/>
          </p:nvPr>
        </p:nvSpPr>
        <p:spPr bwMode="auto">
          <a:xfrm>
            <a:off x="6553202" y="6248406"/>
            <a:ext cx="1903413"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smtClean="0">
                <a:solidFill>
                  <a:srgbClr val="000000"/>
                </a:solidFill>
                <a:latin typeface="Times New Roman" pitchFamily="16" charset="0"/>
                <a:cs typeface="Lucida Sans Unicode" charset="0"/>
              </a:defRPr>
            </a:lvl1pPr>
          </a:lstStyle>
          <a:p>
            <a:pPr defTabSz="449263" fontAlgn="base">
              <a:spcBef>
                <a:spcPct val="0"/>
              </a:spcBef>
              <a:spcAft>
                <a:spcPct val="0"/>
              </a:spcAft>
              <a:buClr>
                <a:srgbClr val="000000"/>
              </a:buClr>
              <a:buSzPct val="100000"/>
              <a:defRPr/>
            </a:pPr>
            <a:fld id="{BBE6D4F9-8B8F-4DB0-B846-2AB13E05BB82}" type="slidenum">
              <a:rPr lang="pl-PL"/>
              <a:pPr defTabSz="449263" fontAlgn="base">
                <a:spcBef>
                  <a:spcPct val="0"/>
                </a:spcBef>
                <a:spcAft>
                  <a:spcPct val="0"/>
                </a:spcAft>
                <a:buClr>
                  <a:srgbClr val="000000"/>
                </a:buClr>
                <a:buSzPct val="100000"/>
                <a:defRPr/>
              </a:pPr>
              <a:t>‹#›</a:t>
            </a:fld>
            <a:endParaRPr lang="pl-PL"/>
          </a:p>
        </p:txBody>
      </p:sp>
    </p:spTree>
    <p:extLst>
      <p:ext uri="{BB962C8B-B14F-4D97-AF65-F5344CB8AC3E}">
        <p14:creationId xmlns="" xmlns:p14="http://schemas.microsoft.com/office/powerpoint/2010/main" val="1040426463"/>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xStyles>
    <p:titleStyle>
      <a:lvl1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Times New Roman" pitchFamily="16" charset="0"/>
          <a:cs typeface="Lucida Sans Unicode" charset="0"/>
        </a:defRPr>
      </a:lvl2pPr>
      <a:lvl3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Times New Roman" pitchFamily="16" charset="0"/>
          <a:cs typeface="Lucida Sans Unicode" charset="0"/>
        </a:defRPr>
      </a:lvl3pPr>
      <a:lvl4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Times New Roman" pitchFamily="16" charset="0"/>
          <a:cs typeface="Lucida Sans Unicode" charset="0"/>
        </a:defRPr>
      </a:lvl4pPr>
      <a:lvl5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Times New Roman" pitchFamily="16" charset="0"/>
          <a:cs typeface="Lucida Sans Unicode" charset="0"/>
        </a:defRPr>
      </a:lvl5pPr>
      <a:lvl6pPr marL="2514600" indent="-228600" algn="ctr" defTabSz="449263" rtl="0" fontAlgn="base">
        <a:spcBef>
          <a:spcPct val="0"/>
        </a:spcBef>
        <a:spcAft>
          <a:spcPct val="0"/>
        </a:spcAft>
        <a:buClr>
          <a:srgbClr val="000000"/>
        </a:buClr>
        <a:buSzPct val="100000"/>
        <a:buFont typeface="Times New Roman" pitchFamily="16" charset="0"/>
        <a:defRPr sz="4400">
          <a:solidFill>
            <a:srgbClr val="000000"/>
          </a:solidFill>
          <a:latin typeface="Times New Roman" pitchFamily="16" charset="0"/>
          <a:cs typeface="Lucida Sans Unicode" charset="0"/>
        </a:defRPr>
      </a:lvl6pPr>
      <a:lvl7pPr marL="2971800" indent="-228600" algn="ctr" defTabSz="449263" rtl="0" fontAlgn="base">
        <a:spcBef>
          <a:spcPct val="0"/>
        </a:spcBef>
        <a:spcAft>
          <a:spcPct val="0"/>
        </a:spcAft>
        <a:buClr>
          <a:srgbClr val="000000"/>
        </a:buClr>
        <a:buSzPct val="100000"/>
        <a:buFont typeface="Times New Roman" pitchFamily="16" charset="0"/>
        <a:defRPr sz="4400">
          <a:solidFill>
            <a:srgbClr val="000000"/>
          </a:solidFill>
          <a:latin typeface="Times New Roman" pitchFamily="16" charset="0"/>
          <a:cs typeface="Lucida Sans Unicode" charset="0"/>
        </a:defRPr>
      </a:lvl7pPr>
      <a:lvl8pPr marL="3429000" indent="-228600" algn="ctr" defTabSz="449263" rtl="0" fontAlgn="base">
        <a:spcBef>
          <a:spcPct val="0"/>
        </a:spcBef>
        <a:spcAft>
          <a:spcPct val="0"/>
        </a:spcAft>
        <a:buClr>
          <a:srgbClr val="000000"/>
        </a:buClr>
        <a:buSzPct val="100000"/>
        <a:buFont typeface="Times New Roman" pitchFamily="16" charset="0"/>
        <a:defRPr sz="4400">
          <a:solidFill>
            <a:srgbClr val="000000"/>
          </a:solidFill>
          <a:latin typeface="Times New Roman" pitchFamily="16" charset="0"/>
          <a:cs typeface="Lucida Sans Unicode" charset="0"/>
        </a:defRPr>
      </a:lvl8pPr>
      <a:lvl9pPr marL="3886200" indent="-228600" algn="ctr" defTabSz="449263" rtl="0" fontAlgn="base">
        <a:spcBef>
          <a:spcPct val="0"/>
        </a:spcBef>
        <a:spcAft>
          <a:spcPct val="0"/>
        </a:spcAft>
        <a:buClr>
          <a:srgbClr val="000000"/>
        </a:buClr>
        <a:buSzPct val="100000"/>
        <a:buFont typeface="Times New Roman" pitchFamily="16" charset="0"/>
        <a:defRPr sz="4400">
          <a:solidFill>
            <a:srgbClr val="000000"/>
          </a:solidFill>
          <a:latin typeface="Times New Roman" pitchFamily="16" charset="0"/>
          <a:cs typeface="Lucida Sans Unicode"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itchFamily="18" charset="0"/>
        <a:buChar char="•"/>
        <a:defRPr sz="3200">
          <a:solidFill>
            <a:srgbClr val="000000"/>
          </a:solidFill>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pitchFamily="18" charset="0"/>
        <a:buChar char="–"/>
        <a:defRPr sz="2800">
          <a:solidFill>
            <a:srgbClr val="000000"/>
          </a:solidFill>
          <a:latin typeface="+mn-lt"/>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buChar char="•"/>
        <a:defRPr sz="2400">
          <a:solidFill>
            <a:srgbClr val="000000"/>
          </a:solidFill>
          <a:latin typeface="+mn-lt"/>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buChar char="–"/>
        <a:defRPr sz="2000">
          <a:solidFill>
            <a:srgbClr val="000000"/>
          </a:solidFill>
          <a:latin typeface="+mn-lt"/>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buChar char="»"/>
        <a:defRPr sz="2000">
          <a:solidFill>
            <a:srgbClr val="000000"/>
          </a:solidFill>
          <a:latin typeface="+mn-lt"/>
          <a:cs typeface="+mn-cs"/>
        </a:defRPr>
      </a:lvl5pPr>
      <a:lvl6pPr marL="2514600" indent="-228600" algn="l" defTabSz="449263" rtl="0" fontAlgn="base">
        <a:spcBef>
          <a:spcPts val="500"/>
        </a:spcBef>
        <a:spcAft>
          <a:spcPct val="0"/>
        </a:spcAft>
        <a:buClr>
          <a:srgbClr val="000000"/>
        </a:buClr>
        <a:buSzPct val="100000"/>
        <a:buFont typeface="Times New Roman" pitchFamily="16" charset="0"/>
        <a:defRPr sz="2000">
          <a:solidFill>
            <a:srgbClr val="000000"/>
          </a:solidFill>
          <a:latin typeface="+mn-lt"/>
          <a:cs typeface="+mn-cs"/>
        </a:defRPr>
      </a:lvl6pPr>
      <a:lvl7pPr marL="2971800" indent="-228600" algn="l" defTabSz="449263" rtl="0" fontAlgn="base">
        <a:spcBef>
          <a:spcPts val="500"/>
        </a:spcBef>
        <a:spcAft>
          <a:spcPct val="0"/>
        </a:spcAft>
        <a:buClr>
          <a:srgbClr val="000000"/>
        </a:buClr>
        <a:buSzPct val="100000"/>
        <a:buFont typeface="Times New Roman" pitchFamily="16" charset="0"/>
        <a:defRPr sz="2000">
          <a:solidFill>
            <a:srgbClr val="000000"/>
          </a:solidFill>
          <a:latin typeface="+mn-lt"/>
          <a:cs typeface="+mn-cs"/>
        </a:defRPr>
      </a:lvl7pPr>
      <a:lvl8pPr marL="3429000" indent="-228600" algn="l" defTabSz="449263" rtl="0" fontAlgn="base">
        <a:spcBef>
          <a:spcPts val="500"/>
        </a:spcBef>
        <a:spcAft>
          <a:spcPct val="0"/>
        </a:spcAft>
        <a:buClr>
          <a:srgbClr val="000000"/>
        </a:buClr>
        <a:buSzPct val="100000"/>
        <a:buFont typeface="Times New Roman" pitchFamily="16" charset="0"/>
        <a:defRPr sz="2000">
          <a:solidFill>
            <a:srgbClr val="000000"/>
          </a:solidFill>
          <a:latin typeface="+mn-lt"/>
          <a:cs typeface="+mn-cs"/>
        </a:defRPr>
      </a:lvl8pPr>
      <a:lvl9pPr marL="3886200" indent="-228600" algn="l" defTabSz="449263" rtl="0" fontAlgn="base">
        <a:spcBef>
          <a:spcPts val="500"/>
        </a:spcBef>
        <a:spcAft>
          <a:spcPct val="0"/>
        </a:spcAft>
        <a:buClr>
          <a:srgbClr val="000000"/>
        </a:buClr>
        <a:buSzPct val="100000"/>
        <a:buFont typeface="Times New Roman" pitchFamily="16" charset="0"/>
        <a:defRPr sz="2000">
          <a:solidFill>
            <a:srgbClr val="000000"/>
          </a:solidFill>
          <a:latin typeface="+mn-lt"/>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6" Type="http://schemas.openxmlformats.org/officeDocument/2006/relationships/hyperlink" Target="http://www.pilot.pl/big_pilot.php3?z_city_id=0&amp;max_katalog=n14_&amp;katalog=n14_&amp;x_obr=848&amp;y_obr=1295&amp;x_15=&amp;y_15=&amp;set_x=848&amp;set_y=1295&amp;form_t=0&amp;tool=1&amp;info=&amp;lang=pl&amp;wspolrzedne=" TargetMode="External"/><Relationship Id="rId21" Type="http://schemas.openxmlformats.org/officeDocument/2006/relationships/image" Target="../media/image14.png"/><Relationship Id="rId42" Type="http://schemas.openxmlformats.org/officeDocument/2006/relationships/hyperlink" Target="http://www.pilot.pl/big_pilot.php3?z_city_id=0&amp;max_katalog=n14_&amp;katalog=n14_&amp;x_obr=842&amp;y_obr=1289&amp;x_15=&amp;y_15=&amp;set_x=842&amp;set_y=1289&amp;form_t=0&amp;tool=1&amp;info=&amp;lang=pl&amp;wspolrzedne=" TargetMode="External"/><Relationship Id="rId47" Type="http://schemas.openxmlformats.org/officeDocument/2006/relationships/image" Target="../media/image27.png"/><Relationship Id="rId63" Type="http://schemas.openxmlformats.org/officeDocument/2006/relationships/image" Target="../media/image35.png"/><Relationship Id="rId68" Type="http://schemas.openxmlformats.org/officeDocument/2006/relationships/hyperlink" Target="http://www.pilot.pl/index.php3?z_city_id=0&amp;max_katalog=n14_&amp;katalog=n14_&amp;x_obr=845&amp;y_obr=1280&amp;x_15=&amp;y_15=&amp;set_x=845&amp;set_y=1280&amp;form_t=0&amp;tool=1&amp;info=&amp;lang=pl&amp;wspolrzedne=" TargetMode="External"/><Relationship Id="rId84" Type="http://schemas.openxmlformats.org/officeDocument/2006/relationships/hyperlink" Target="http://www.pilot.pl/index.php3?z_city_id=0&amp;katalog=n13_&amp;max_katalog=n14_&amp;x_obr=281&amp;y_obr=429&amp;x_15=&amp;y_15=&amp;form_t=0&amp;tool=3&amp;info=&amp;lang=pl" TargetMode="External"/><Relationship Id="rId89" Type="http://schemas.openxmlformats.org/officeDocument/2006/relationships/image" Target="../media/image48.png"/><Relationship Id="rId2" Type="http://schemas.openxmlformats.org/officeDocument/2006/relationships/hyperlink" Target="http://www.pilot.pl/big_pilot.php3?z_city_id=0&amp;max_katalog=n14_&amp;katalog=n14_&amp;x_obr=842&amp;y_obr=1298&amp;x_15=&amp;y_15=&amp;set_x=842&amp;set_y=1298&amp;form_t=0&amp;tool=1&amp;info=&amp;lang=pl&amp;wspolrzedne=" TargetMode="External"/><Relationship Id="rId16" Type="http://schemas.openxmlformats.org/officeDocument/2006/relationships/hyperlink" Target="http://www.pilot.pl/big_pilot.php3?z_city_id=0&amp;max_katalog=n14_&amp;katalog=n14_&amp;x_obr=848&amp;y_obr=1301&amp;x_15=&amp;y_15=&amp;set_x=848&amp;set_y=1301&amp;form_t=0&amp;tool=1&amp;info=&amp;lang=pl&amp;wspolrzedne=" TargetMode="External"/><Relationship Id="rId29" Type="http://schemas.openxmlformats.org/officeDocument/2006/relationships/image" Target="../media/image18.png"/><Relationship Id="rId107" Type="http://schemas.openxmlformats.org/officeDocument/2006/relationships/image" Target="../media/image57.png"/><Relationship Id="rId11" Type="http://schemas.openxmlformats.org/officeDocument/2006/relationships/image" Target="../media/image9.png"/><Relationship Id="rId24" Type="http://schemas.openxmlformats.org/officeDocument/2006/relationships/hyperlink" Target="http://www.pilot.pl/big_pilot.php3?z_city_id=0&amp;max_katalog=n14_&amp;katalog=n14_&amp;x_obr=845&amp;y_obr=1295&amp;x_15=&amp;y_15=&amp;set_x=845&amp;set_y=1295&amp;form_t=0&amp;tool=1&amp;info=&amp;lang=pl&amp;wspolrzedne=" TargetMode="External"/><Relationship Id="rId32" Type="http://schemas.openxmlformats.org/officeDocument/2006/relationships/hyperlink" Target="http://www.pilot.pl/big_pilot.php3?z_city_id=0&amp;max_katalog=n14_&amp;katalog=n14_&amp;x_obr=842&amp;y_obr=1292&amp;x_15=&amp;y_15=&amp;set_x=842&amp;set_y=1292&amp;form_t=0&amp;tool=1&amp;info=&amp;lang=pl&amp;wspolrzedne=" TargetMode="External"/><Relationship Id="rId37" Type="http://schemas.openxmlformats.org/officeDocument/2006/relationships/image" Target="../media/image22.png"/><Relationship Id="rId40" Type="http://schemas.openxmlformats.org/officeDocument/2006/relationships/hyperlink" Target="http://www.pilot.pl/big_pilot.php3?z_city_id=0&amp;max_katalog=n14_&amp;katalog=n14_&amp;x_obr=854&amp;y_obr=1292&amp;x_15=&amp;y_15=&amp;set_x=854&amp;set_y=1292&amp;form_t=0&amp;tool=1&amp;info=&amp;lang=pl&amp;wspolrzedne=" TargetMode="External"/><Relationship Id="rId45" Type="http://schemas.openxmlformats.org/officeDocument/2006/relationships/image" Target="../media/image26.png"/><Relationship Id="rId53" Type="http://schemas.openxmlformats.org/officeDocument/2006/relationships/image" Target="../media/image30.png"/><Relationship Id="rId58" Type="http://schemas.openxmlformats.org/officeDocument/2006/relationships/hyperlink" Target="http://www.pilot.pl/index.php3?z_city_id=0&amp;max_katalog=n14_&amp;katalog=n14_&amp;x_obr=854&amp;y_obr=1286&amp;x_15=&amp;y_15=&amp;set_x=854&amp;set_y=1286&amp;form_t=0&amp;tool=1&amp;info=&amp;lang=pl&amp;wspolrzedne=" TargetMode="External"/><Relationship Id="rId66" Type="http://schemas.openxmlformats.org/officeDocument/2006/relationships/hyperlink" Target="http://www.pilot.pl/index.php3?z_city_id=0&amp;max_katalog=n14_&amp;katalog=n14_&amp;x_obr=854&amp;y_obr=1283&amp;x_15=&amp;y_15=&amp;set_x=854&amp;set_y=1283&amp;form_t=0&amp;tool=1&amp;info=&amp;lang=pl&amp;wspolrzedne=" TargetMode="External"/><Relationship Id="rId74" Type="http://schemas.openxmlformats.org/officeDocument/2006/relationships/hyperlink" Target="http://www.pilot.pl/index.php3?z_city_id=0&amp;max_katalog=n14_&amp;katalog=n14_&amp;x_obr=854&amp;y_obr=1280&amp;x_15=&amp;y_15=&amp;set_x=854&amp;set_y=1280&amp;form_t=0&amp;tool=1&amp;info=&amp;lang=pl&amp;wspolrzedne=" TargetMode="External"/><Relationship Id="rId79" Type="http://schemas.openxmlformats.org/officeDocument/2006/relationships/image" Target="../media/image43.png"/><Relationship Id="rId87" Type="http://schemas.openxmlformats.org/officeDocument/2006/relationships/image" Target="../media/image47.png"/><Relationship Id="rId102" Type="http://schemas.openxmlformats.org/officeDocument/2006/relationships/hyperlink" Target="http://www.pilot.pl/index.php3?z_city_id=0&amp;max_katalog=n14_&amp;katalog=n14_&amp;x_obr=857&amp;y_obr=1289&amp;x_15=&amp;y_15=&amp;set_x=857&amp;set_y=1289&amp;form_t=0&amp;tool=1&amp;info=&amp;lang=pl&amp;wspolrzedne=" TargetMode="External"/><Relationship Id="rId5" Type="http://schemas.openxmlformats.org/officeDocument/2006/relationships/image" Target="../media/image6.png"/><Relationship Id="rId61" Type="http://schemas.openxmlformats.org/officeDocument/2006/relationships/image" Target="../media/image34.png"/><Relationship Id="rId82" Type="http://schemas.openxmlformats.org/officeDocument/2006/relationships/hyperlink" Target="http://www.pilot.pl/index.php3?z_city_id=0&amp;max_katalog=n14_&amp;katalog=n14_&amp;x_obr=854&amp;y_obr=1277&amp;x_15=&amp;y_15=&amp;set_x=854&amp;set_y=1277&amp;form_t=0&amp;tool=1&amp;info=&amp;lang=pl&amp;wspolrzedne=" TargetMode="External"/><Relationship Id="rId90" Type="http://schemas.openxmlformats.org/officeDocument/2006/relationships/hyperlink" Target="http://www.pilot.pl/index.php3?z_city_id=0&amp;katalog=n13_&amp;max_katalog=n14_&amp;x_obr=281&amp;y_obr=426&amp;x_15=&amp;y_15=&amp;form_t=0&amp;tool=3&amp;info=&amp;lang=pl" TargetMode="External"/><Relationship Id="rId95" Type="http://schemas.openxmlformats.org/officeDocument/2006/relationships/image" Target="../media/image51.png"/><Relationship Id="rId19" Type="http://schemas.openxmlformats.org/officeDocument/2006/relationships/image" Target="../media/image13.png"/><Relationship Id="rId14" Type="http://schemas.openxmlformats.org/officeDocument/2006/relationships/hyperlink" Target="http://www.pilot.pl/big_pilot.php3?z_city_id=0&amp;max_katalog=n14_&amp;katalog=n14_&amp;x_obr=845&amp;y_obr=1301&amp;x_15=&amp;y_15=&amp;set_x=845&amp;set_y=1301&amp;form_t=0&amp;tool=1&amp;info=&amp;lang=pl&amp;wspolrzedne=" TargetMode="External"/><Relationship Id="rId22" Type="http://schemas.openxmlformats.org/officeDocument/2006/relationships/hyperlink" Target="http://www.pilot.pl/big_pilot.php3?z_city_id=0&amp;max_katalog=n14_&amp;katalog=n14_&amp;x_obr=842&amp;y_obr=1295&amp;x_15=&amp;y_15=&amp;set_x=842&amp;set_y=1295&amp;form_t=0&amp;tool=1&amp;info=&amp;lang=pl&amp;wspolrzedne=" TargetMode="External"/><Relationship Id="rId27" Type="http://schemas.openxmlformats.org/officeDocument/2006/relationships/image" Target="../media/image17.png"/><Relationship Id="rId30" Type="http://schemas.openxmlformats.org/officeDocument/2006/relationships/hyperlink" Target="http://www.pilot.pl/big_pilot.php3?z_city_id=0&amp;max_katalog=n14_&amp;katalog=n14_&amp;x_obr=854&amp;y_obr=1295&amp;x_15=&amp;y_15=&amp;set_x=854&amp;set_y=1295&amp;form_t=0&amp;tool=1&amp;info=&amp;lang=pl&amp;wspolrzedne=" TargetMode="External"/><Relationship Id="rId35" Type="http://schemas.openxmlformats.org/officeDocument/2006/relationships/image" Target="../media/image21.png"/><Relationship Id="rId43" Type="http://schemas.openxmlformats.org/officeDocument/2006/relationships/image" Target="../media/image25.png"/><Relationship Id="rId48" Type="http://schemas.openxmlformats.org/officeDocument/2006/relationships/hyperlink" Target="http://www.pilot.pl/big_pilot.php3?z_city_id=0&amp;max_katalog=n14_&amp;katalog=n14_&amp;x_obr=851&amp;y_obr=1289&amp;x_15=&amp;y_15=&amp;set_x=851&amp;set_y=1289&amp;form_t=0&amp;tool=1&amp;info=&amp;lang=pl&amp;wspolrzedne=" TargetMode="External"/><Relationship Id="rId56" Type="http://schemas.openxmlformats.org/officeDocument/2006/relationships/hyperlink" Target="http://www.pilot.pl/index.php3?z_city_id=0&amp;max_katalog=n14_&amp;katalog=n14_&amp;x_obr=851&amp;y_obr=1286&amp;x_15=&amp;y_15=&amp;set_x=851&amp;set_y=1286&amp;form_t=0&amp;tool=1&amp;info=&amp;lang=pl&amp;wspolrzedne=" TargetMode="External"/><Relationship Id="rId64" Type="http://schemas.openxmlformats.org/officeDocument/2006/relationships/hyperlink" Target="http://www.pilot.pl/index.php3?z_city_id=0&amp;max_katalog=n14_&amp;katalog=n14_&amp;x_obr=851&amp;y_obr=1283&amp;x_15=&amp;y_15=&amp;set_x=851&amp;set_y=1283&amp;form_t=0&amp;tool=1&amp;info=&amp;lang=pl&amp;wspolrzedne=" TargetMode="External"/><Relationship Id="rId69" Type="http://schemas.openxmlformats.org/officeDocument/2006/relationships/image" Target="../media/image38.png"/><Relationship Id="rId77" Type="http://schemas.openxmlformats.org/officeDocument/2006/relationships/image" Target="../media/image42.png"/><Relationship Id="rId100" Type="http://schemas.openxmlformats.org/officeDocument/2006/relationships/hyperlink" Target="http://www.pilot.pl/index.php3?z_city_id=0&amp;max_katalog=n14_&amp;katalog=n14_&amp;x_obr=857&amp;y_obr=1292&amp;x_15=&amp;y_15=&amp;set_x=857&amp;set_y=1292&amp;form_t=0&amp;tool=1&amp;info=&amp;lang=pl&amp;wspolrzedne=" TargetMode="External"/><Relationship Id="rId105" Type="http://schemas.openxmlformats.org/officeDocument/2006/relationships/image" Target="../media/image56.png"/><Relationship Id="rId8" Type="http://schemas.openxmlformats.org/officeDocument/2006/relationships/hyperlink" Target="http://www.pilot.pl/big_pilot.php3?z_city_id=0&amp;max_katalog=n14_&amp;katalog=n14_&amp;x_obr=851&amp;y_obr=1298&amp;x_15=&amp;y_15=&amp;set_x=851&amp;set_y=1298&amp;form_t=0&amp;tool=1&amp;info=&amp;lang=pl&amp;wspolrzedne=" TargetMode="External"/><Relationship Id="rId51" Type="http://schemas.openxmlformats.org/officeDocument/2006/relationships/image" Target="../media/image29.png"/><Relationship Id="rId72" Type="http://schemas.openxmlformats.org/officeDocument/2006/relationships/hyperlink" Target="http://www.pilot.pl/index.php3?z_city_id=0&amp;max_katalog=n14_&amp;katalog=n14_&amp;x_obr=851&amp;y_obr=1280&amp;x_15=&amp;y_15=&amp;set_x=851&amp;set_y=1280&amp;form_t=0&amp;tool=1&amp;info=&amp;lang=pl&amp;wspolrzedne=" TargetMode="External"/><Relationship Id="rId80" Type="http://schemas.openxmlformats.org/officeDocument/2006/relationships/hyperlink" Target="http://www.pilot.pl/index.php3?z_city_id=0&amp;max_katalog=n14_&amp;katalog=n14_&amp;x_obr=851&amp;y_obr=1277&amp;x_15=&amp;y_15=&amp;set_x=851&amp;set_y=1277&amp;form_t=0&amp;tool=1&amp;info=&amp;lang=pl&amp;wspolrzedne=" TargetMode="External"/><Relationship Id="rId85" Type="http://schemas.openxmlformats.org/officeDocument/2006/relationships/image" Target="../media/image46.png"/><Relationship Id="rId93" Type="http://schemas.openxmlformats.org/officeDocument/2006/relationships/image" Target="../media/image50.png"/><Relationship Id="rId98" Type="http://schemas.openxmlformats.org/officeDocument/2006/relationships/hyperlink" Target="http://www.pilot.pl/index.php3?z_city_id=0&amp;max_katalog=n14_&amp;katalog=n14_&amp;x_obr=857&amp;y_obr=1295&amp;x_15=&amp;y_15=&amp;set_x=857&amp;set_y=1295&amp;form_t=0&amp;tool=1&amp;info=&amp;lang=pl&amp;wspolrzedne=" TargetMode="External"/><Relationship Id="rId3" Type="http://schemas.openxmlformats.org/officeDocument/2006/relationships/image" Target="../media/image5.png"/><Relationship Id="rId12" Type="http://schemas.openxmlformats.org/officeDocument/2006/relationships/hyperlink" Target="http://www.pilot.pl/big_pilot.php3?z_city_id=0&amp;max_katalog=n14_&amp;katalog=n14_&amp;x_obr=842&amp;y_obr=1301&amp;x_15=&amp;y_15=&amp;set_x=842&amp;set_y=1301&amp;form_t=0&amp;tool=1&amp;info=&amp;lang=pl&amp;wspolrzedne=" TargetMode="External"/><Relationship Id="rId17" Type="http://schemas.openxmlformats.org/officeDocument/2006/relationships/image" Target="../media/image12.png"/><Relationship Id="rId25" Type="http://schemas.openxmlformats.org/officeDocument/2006/relationships/image" Target="../media/image16.png"/><Relationship Id="rId33" Type="http://schemas.openxmlformats.org/officeDocument/2006/relationships/image" Target="../media/image20.png"/><Relationship Id="rId38" Type="http://schemas.openxmlformats.org/officeDocument/2006/relationships/hyperlink" Target="http://www.pilot.pl/big_pilot.php3?z_city_id=0&amp;max_katalog=n14_&amp;katalog=n14_&amp;x_obr=851&amp;y_obr=1292&amp;x_15=&amp;y_15=&amp;set_x=851&amp;set_y=1292&amp;form_t=0&amp;tool=1&amp;info=&amp;lang=pl&amp;wspolrzedne=" TargetMode="External"/><Relationship Id="rId46" Type="http://schemas.openxmlformats.org/officeDocument/2006/relationships/hyperlink" Target="http://www.pilot.pl/big_pilot.php3?z_city_id=0&amp;max_katalog=n14_&amp;katalog=n14_&amp;x_obr=848&amp;y_obr=1289&amp;x_15=&amp;y_15=&amp;set_x=848&amp;set_y=1289&amp;form_t=0&amp;tool=1&amp;info=&amp;lang=pl&amp;wspolrzedne=" TargetMode="External"/><Relationship Id="rId59" Type="http://schemas.openxmlformats.org/officeDocument/2006/relationships/image" Target="../media/image33.png"/><Relationship Id="rId67" Type="http://schemas.openxmlformats.org/officeDocument/2006/relationships/image" Target="../media/image37.png"/><Relationship Id="rId103" Type="http://schemas.openxmlformats.org/officeDocument/2006/relationships/image" Target="../media/image55.png"/><Relationship Id="rId108" Type="http://schemas.openxmlformats.org/officeDocument/2006/relationships/hyperlink" Target="http://www.pilot.pl/index.php3?z_city_id=0&amp;max_katalog=n14_&amp;katalog=n14_&amp;x_obr=857&amp;y_obr=1298&amp;x_15=&amp;y_15=&amp;set_x=857&amp;set_y=1298&amp;form_t=0&amp;tool=1&amp;info=&amp;lang=pl&amp;wspolrzedne=" TargetMode="External"/><Relationship Id="rId20" Type="http://schemas.openxmlformats.org/officeDocument/2006/relationships/hyperlink" Target="http://www.pilot.pl/big_pilot.php3?z_city_id=0&amp;max_katalog=n14_&amp;katalog=n14_&amp;x_obr=854&amp;y_obr=1301&amp;x_15=&amp;y_15=&amp;set_x=854&amp;set_y=1301&amp;form_t=0&amp;tool=1&amp;info=&amp;lang=pl&amp;wspolrzedne=" TargetMode="External"/><Relationship Id="rId41" Type="http://schemas.openxmlformats.org/officeDocument/2006/relationships/image" Target="../media/image24.png"/><Relationship Id="rId54" Type="http://schemas.openxmlformats.org/officeDocument/2006/relationships/hyperlink" Target="http://www.pilot.pl/index.php3?z_city_id=0&amp;max_katalog=n14_&amp;katalog=n14_&amp;x_obr=848&amp;y_obr=1286&amp;x_15=&amp;y_15=&amp;set_x=848&amp;set_y=1286&amp;form_t=0&amp;tool=1&amp;info=&amp;lang=pl&amp;wspolrzedne=" TargetMode="External"/><Relationship Id="rId62" Type="http://schemas.openxmlformats.org/officeDocument/2006/relationships/hyperlink" Target="http://www.pilot.pl/index.php3?z_city_id=0&amp;max_katalog=n14_&amp;katalog=n14_&amp;x_obr=848&amp;y_obr=1283&amp;x_15=&amp;y_15=&amp;set_x=848&amp;set_y=1283&amp;form_t=0&amp;tool=1&amp;info=&amp;lang=pl&amp;wspolrzedne=" TargetMode="External"/><Relationship Id="rId70" Type="http://schemas.openxmlformats.org/officeDocument/2006/relationships/hyperlink" Target="http://www.pilot.pl/index.php3?z_city_id=0&amp;max_katalog=n14_&amp;katalog=n14_&amp;x_obr=848&amp;y_obr=1280&amp;x_15=&amp;y_15=&amp;set_x=848&amp;set_y=1280&amp;form_t=0&amp;tool=1&amp;info=&amp;lang=pl&amp;wspolrzedne=" TargetMode="External"/><Relationship Id="rId75" Type="http://schemas.openxmlformats.org/officeDocument/2006/relationships/image" Target="../media/image41.png"/><Relationship Id="rId83" Type="http://schemas.openxmlformats.org/officeDocument/2006/relationships/image" Target="../media/image45.png"/><Relationship Id="rId88" Type="http://schemas.openxmlformats.org/officeDocument/2006/relationships/hyperlink" Target="http://www.pilot.pl/index.php3?z_city_id=0&amp;katalog=n13_&amp;max_katalog=n14_&amp;x_obr=281&amp;y_obr=427&amp;x_15=&amp;y_15=&amp;form_t=0&amp;tool=3&amp;info=&amp;lang=pl" TargetMode="External"/><Relationship Id="rId91" Type="http://schemas.openxmlformats.org/officeDocument/2006/relationships/image" Target="../media/image49.png"/><Relationship Id="rId96" Type="http://schemas.openxmlformats.org/officeDocument/2006/relationships/hyperlink" Target="http://www.pilot.pl/index.php3?z_city_id=0&amp;max_katalog=n14_&amp;katalog=n14_&amp;x_obr=857&amp;y_obr=1277&amp;x_15=&amp;y_15=&amp;set_x=857&amp;set_y=1277&amp;form_t=0&amp;tool=1&amp;info=&amp;lang=pl&amp;wspolrzedne=" TargetMode="External"/><Relationship Id="rId1" Type="http://schemas.openxmlformats.org/officeDocument/2006/relationships/slideLayout" Target="../slideLayouts/slideLayout7.xml"/><Relationship Id="rId6" Type="http://schemas.openxmlformats.org/officeDocument/2006/relationships/hyperlink" Target="http://www.pilot.pl/big_pilot.php3?z_city_id=0&amp;max_katalog=n14_&amp;katalog=n14_&amp;x_obr=848&amp;y_obr=1298&amp;x_15=&amp;y_15=&amp;set_x=848&amp;set_y=1298&amp;form_t=0&amp;tool=1&amp;info=&amp;lang=pl&amp;wspolrzedne=" TargetMode="External"/><Relationship Id="rId15" Type="http://schemas.openxmlformats.org/officeDocument/2006/relationships/image" Target="../media/image11.png"/><Relationship Id="rId23" Type="http://schemas.openxmlformats.org/officeDocument/2006/relationships/image" Target="../media/image15.png"/><Relationship Id="rId28" Type="http://schemas.openxmlformats.org/officeDocument/2006/relationships/hyperlink" Target="http://www.pilot.pl/big_pilot.php3?z_city_id=0&amp;max_katalog=n14_&amp;katalog=n14_&amp;x_obr=851&amp;y_obr=1295&amp;x_15=&amp;y_15=&amp;set_x=851&amp;set_y=1295&amp;form_t=0&amp;tool=1&amp;info=&amp;lang=pl&amp;wspolrzedne=" TargetMode="External"/><Relationship Id="rId36" Type="http://schemas.openxmlformats.org/officeDocument/2006/relationships/hyperlink" Target="http://www.pilot.pl/big_pilot.php3?z_city_id=0&amp;max_katalog=n14_&amp;katalog=n14_&amp;x_obr=848&amp;y_obr=1292&amp;x_15=&amp;y_15=&amp;set_x=848&amp;set_y=1292&amp;form_t=0&amp;tool=1&amp;info=&amp;lang=pl&amp;wspolrzedne=" TargetMode="External"/><Relationship Id="rId49" Type="http://schemas.openxmlformats.org/officeDocument/2006/relationships/image" Target="../media/image28.png"/><Relationship Id="rId57" Type="http://schemas.openxmlformats.org/officeDocument/2006/relationships/image" Target="../media/image32.png"/><Relationship Id="rId106" Type="http://schemas.openxmlformats.org/officeDocument/2006/relationships/hyperlink" Target="http://www.pilot.pl/index.php3?z_city_id=0&amp;max_katalog=n14_&amp;katalog=n14_&amp;x_obr=857&amp;y_obr=1301&amp;x_15=&amp;y_15=&amp;set_x=857&amp;set_y=1301&amp;form_t=0&amp;tool=1&amp;info=&amp;lang=pl&amp;wspolrzedne=" TargetMode="External"/><Relationship Id="rId10" Type="http://schemas.openxmlformats.org/officeDocument/2006/relationships/hyperlink" Target="http://www.pilot.pl/big_pilot.php3?z_city_id=0&amp;max_katalog=n14_&amp;katalog=n14_&amp;x_obr=854&amp;y_obr=1298&amp;x_15=&amp;y_15=&amp;set_x=854&amp;set_y=1298&amp;form_t=0&amp;tool=1&amp;info=&amp;lang=pl&amp;wspolrzedne=" TargetMode="External"/><Relationship Id="rId31" Type="http://schemas.openxmlformats.org/officeDocument/2006/relationships/image" Target="../media/image19.png"/><Relationship Id="rId44" Type="http://schemas.openxmlformats.org/officeDocument/2006/relationships/hyperlink" Target="http://www.pilot.pl/big_pilot.php3?z_city_id=0&amp;max_katalog=n14_&amp;katalog=n14_&amp;x_obr=845&amp;y_obr=1289&amp;x_15=&amp;y_15=&amp;set_x=845&amp;set_y=1289&amp;form_t=0&amp;tool=1&amp;info=&amp;lang=pl&amp;wspolrzedne=" TargetMode="External"/><Relationship Id="rId52" Type="http://schemas.openxmlformats.org/officeDocument/2006/relationships/hyperlink" Target="http://www.pilot.pl/index.php3?z_city_id=0&amp;max_katalog=n14_&amp;katalog=n14_&amp;x_obr=845&amp;y_obr=1286&amp;x_15=&amp;y_15=&amp;set_x=845&amp;set_y=1286&amp;form_t=0&amp;tool=1&amp;info=&amp;lang=pl&amp;wspolrzedne=" TargetMode="External"/><Relationship Id="rId60" Type="http://schemas.openxmlformats.org/officeDocument/2006/relationships/hyperlink" Target="http://www.pilot.pl/index.php3?z_city_id=0&amp;max_katalog=n14_&amp;katalog=n14_&amp;x_obr=845&amp;y_obr=1283&amp;x_15=&amp;y_15=&amp;set_x=845&amp;set_y=1283&amp;form_t=0&amp;tool=1&amp;info=&amp;lang=pl&amp;wspolrzedne=" TargetMode="External"/><Relationship Id="rId65" Type="http://schemas.openxmlformats.org/officeDocument/2006/relationships/image" Target="../media/image36.png"/><Relationship Id="rId73" Type="http://schemas.openxmlformats.org/officeDocument/2006/relationships/image" Target="../media/image40.png"/><Relationship Id="rId78" Type="http://schemas.openxmlformats.org/officeDocument/2006/relationships/hyperlink" Target="http://www.pilot.pl/index.php3?z_city_id=0&amp;max_katalog=n14_&amp;katalog=n14_&amp;x_obr=848&amp;y_obr=1277&amp;x_15=&amp;y_15=&amp;set_x=848&amp;set_y=1277&amp;form_t=0&amp;tool=1&amp;info=&amp;lang=pl&amp;wspolrzedne=" TargetMode="External"/><Relationship Id="rId81" Type="http://schemas.openxmlformats.org/officeDocument/2006/relationships/image" Target="../media/image44.png"/><Relationship Id="rId86" Type="http://schemas.openxmlformats.org/officeDocument/2006/relationships/hyperlink" Target="http://www.pilot.pl/index.php3?z_city_id=0&amp;katalog=n13_&amp;max_katalog=n14_&amp;x_obr=281&amp;y_obr=428&amp;x_15=&amp;y_15=&amp;form_t=0&amp;tool=3&amp;info=&amp;lang=pl" TargetMode="External"/><Relationship Id="rId94" Type="http://schemas.openxmlformats.org/officeDocument/2006/relationships/hyperlink" Target="http://www.pilot.pl/index.php3?z_city_id=0&amp;max_katalog=n14_&amp;katalog=n14_&amp;x_obr=857&amp;y_obr=1280&amp;x_15=&amp;y_15=&amp;set_x=857&amp;set_y=1280&amp;form_t=0&amp;tool=1&amp;info=&amp;lang=pl&amp;wspolrzedne=" TargetMode="External"/><Relationship Id="rId99" Type="http://schemas.openxmlformats.org/officeDocument/2006/relationships/image" Target="../media/image53.png"/><Relationship Id="rId101" Type="http://schemas.openxmlformats.org/officeDocument/2006/relationships/image" Target="../media/image54.png"/><Relationship Id="rId4" Type="http://schemas.openxmlformats.org/officeDocument/2006/relationships/hyperlink" Target="http://www.pilot.pl/big_pilot.php3?z_city_id=0&amp;max_katalog=n14_&amp;katalog=n14_&amp;x_obr=845&amp;y_obr=1298&amp;x_15=&amp;y_15=&amp;set_x=845&amp;set_y=1298&amp;form_t=0&amp;tool=1&amp;info=&amp;lang=pl&amp;wspolrzedne=" TargetMode="External"/><Relationship Id="rId9" Type="http://schemas.openxmlformats.org/officeDocument/2006/relationships/image" Target="../media/image8.png"/><Relationship Id="rId13" Type="http://schemas.openxmlformats.org/officeDocument/2006/relationships/image" Target="../media/image10.png"/><Relationship Id="rId18" Type="http://schemas.openxmlformats.org/officeDocument/2006/relationships/hyperlink" Target="http://www.pilot.pl/big_pilot.php3?z_city_id=0&amp;max_katalog=n14_&amp;katalog=n14_&amp;x_obr=851&amp;y_obr=1301&amp;x_15=&amp;y_15=&amp;set_x=851&amp;set_y=1301&amp;form_t=0&amp;tool=1&amp;info=&amp;lang=pl&amp;wspolrzedne=" TargetMode="External"/><Relationship Id="rId39" Type="http://schemas.openxmlformats.org/officeDocument/2006/relationships/image" Target="../media/image23.png"/><Relationship Id="rId109" Type="http://schemas.openxmlformats.org/officeDocument/2006/relationships/image" Target="../media/image58.png"/><Relationship Id="rId34" Type="http://schemas.openxmlformats.org/officeDocument/2006/relationships/hyperlink" Target="http://www.pilot.pl/big_pilot.php3?z_city_id=0&amp;max_katalog=n14_&amp;katalog=n14_&amp;x_obr=845&amp;y_obr=1292&amp;x_15=&amp;y_15=&amp;set_x=845&amp;set_y=1292&amp;form_t=0&amp;tool=1&amp;info=&amp;lang=pl&amp;wspolrzedne=" TargetMode="External"/><Relationship Id="rId50" Type="http://schemas.openxmlformats.org/officeDocument/2006/relationships/hyperlink" Target="http://www.pilot.pl/big_pilot.php3?z_city_id=0&amp;max_katalog=n14_&amp;katalog=n14_&amp;x_obr=854&amp;y_obr=1289&amp;x_15=&amp;y_15=&amp;set_x=854&amp;set_y=1289&amp;form_t=0&amp;tool=1&amp;info=&amp;lang=pl&amp;wspolrzedne=" TargetMode="External"/><Relationship Id="rId55" Type="http://schemas.openxmlformats.org/officeDocument/2006/relationships/image" Target="../media/image31.png"/><Relationship Id="rId76" Type="http://schemas.openxmlformats.org/officeDocument/2006/relationships/hyperlink" Target="http://www.pilot.pl/index.php3?z_city_id=0&amp;max_katalog=n14_&amp;katalog=n14_&amp;x_obr=845&amp;y_obr=1277&amp;x_15=&amp;y_15=&amp;set_x=845&amp;set_y=1277&amp;form_t=0&amp;tool=1&amp;info=&amp;lang=pl&amp;wspolrzedne=" TargetMode="External"/><Relationship Id="rId97" Type="http://schemas.openxmlformats.org/officeDocument/2006/relationships/image" Target="../media/image52.png"/><Relationship Id="rId104" Type="http://schemas.openxmlformats.org/officeDocument/2006/relationships/hyperlink" Target="http://www.pilot.pl/index.php3?z_city_id=0&amp;max_katalog=n14_&amp;katalog=n14_&amp;x_obr=857&amp;y_obr=1286&amp;x_15=&amp;y_15=&amp;set_x=857&amp;set_y=1286&amp;form_t=0&amp;tool=1&amp;info=&amp;lang=pl&amp;wspolrzedne=" TargetMode="External"/><Relationship Id="rId7" Type="http://schemas.openxmlformats.org/officeDocument/2006/relationships/image" Target="../media/image7.png"/><Relationship Id="rId71" Type="http://schemas.openxmlformats.org/officeDocument/2006/relationships/image" Target="../media/image39.png"/><Relationship Id="rId92" Type="http://schemas.openxmlformats.org/officeDocument/2006/relationships/hyperlink" Target="http://www.pilot.pl/index.php3?z_city_id=0&amp;max_katalog=n14_&amp;katalog=n14_&amp;x_obr=857&amp;y_obr=1283&amp;x_15=&amp;y_15=&amp;set_x=857&amp;set_y=1283&amp;form_t=0&amp;tool=1&amp;info=&amp;lang=pl&amp;wspolrzedne=" TargetMode="External"/></Relationships>
</file>

<file path=ppt/slides/_rels/slide2.xml.rels><?xml version="1.0" encoding="UTF-8" standalone="yes"?>
<Relationships xmlns="http://schemas.openxmlformats.org/package/2006/relationships"><Relationship Id="rId26" Type="http://schemas.openxmlformats.org/officeDocument/2006/relationships/hyperlink" Target="http://www.pilot.pl/big_pilot.php3?z_city_id=0&amp;max_katalog=n14_&amp;katalog=n14_&amp;x_obr=848&amp;y_obr=1295&amp;x_15=&amp;y_15=&amp;set_x=848&amp;set_y=1295&amp;form_t=0&amp;tool=1&amp;info=&amp;lang=pl&amp;wspolrzedne=" TargetMode="External"/><Relationship Id="rId21" Type="http://schemas.openxmlformats.org/officeDocument/2006/relationships/image" Target="../media/image14.png"/><Relationship Id="rId42" Type="http://schemas.openxmlformats.org/officeDocument/2006/relationships/hyperlink" Target="http://www.pilot.pl/big_pilot.php3?z_city_id=0&amp;max_katalog=n14_&amp;katalog=n14_&amp;x_obr=842&amp;y_obr=1289&amp;x_15=&amp;y_15=&amp;set_x=842&amp;set_y=1289&amp;form_t=0&amp;tool=1&amp;info=&amp;lang=pl&amp;wspolrzedne=" TargetMode="External"/><Relationship Id="rId47" Type="http://schemas.openxmlformats.org/officeDocument/2006/relationships/image" Target="../media/image27.png"/><Relationship Id="rId63" Type="http://schemas.openxmlformats.org/officeDocument/2006/relationships/image" Target="../media/image35.png"/><Relationship Id="rId68" Type="http://schemas.openxmlformats.org/officeDocument/2006/relationships/hyperlink" Target="http://www.pilot.pl/index.php3?z_city_id=0&amp;max_katalog=n14_&amp;katalog=n14_&amp;x_obr=845&amp;y_obr=1280&amp;x_15=&amp;y_15=&amp;set_x=845&amp;set_y=1280&amp;form_t=0&amp;tool=1&amp;info=&amp;lang=pl&amp;wspolrzedne=" TargetMode="External"/><Relationship Id="rId84" Type="http://schemas.openxmlformats.org/officeDocument/2006/relationships/hyperlink" Target="http://www.pilot.pl/index.php3?z_city_id=0&amp;katalog=n13_&amp;max_katalog=n14_&amp;x_obr=281&amp;y_obr=429&amp;x_15=&amp;y_15=&amp;form_t=0&amp;tool=3&amp;info=&amp;lang=pl" TargetMode="External"/><Relationship Id="rId89" Type="http://schemas.openxmlformats.org/officeDocument/2006/relationships/image" Target="../media/image48.png"/><Relationship Id="rId2" Type="http://schemas.openxmlformats.org/officeDocument/2006/relationships/hyperlink" Target="http://www.pilot.pl/big_pilot.php3?z_city_id=0&amp;max_katalog=n14_&amp;katalog=n14_&amp;x_obr=842&amp;y_obr=1298&amp;x_15=&amp;y_15=&amp;set_x=842&amp;set_y=1298&amp;form_t=0&amp;tool=1&amp;info=&amp;lang=pl&amp;wspolrzedne=" TargetMode="External"/><Relationship Id="rId16" Type="http://schemas.openxmlformats.org/officeDocument/2006/relationships/hyperlink" Target="http://www.pilot.pl/big_pilot.php3?z_city_id=0&amp;max_katalog=n14_&amp;katalog=n14_&amp;x_obr=848&amp;y_obr=1301&amp;x_15=&amp;y_15=&amp;set_x=848&amp;set_y=1301&amp;form_t=0&amp;tool=1&amp;info=&amp;lang=pl&amp;wspolrzedne=" TargetMode="External"/><Relationship Id="rId29" Type="http://schemas.openxmlformats.org/officeDocument/2006/relationships/image" Target="../media/image18.png"/><Relationship Id="rId107" Type="http://schemas.openxmlformats.org/officeDocument/2006/relationships/image" Target="../media/image57.png"/><Relationship Id="rId11" Type="http://schemas.openxmlformats.org/officeDocument/2006/relationships/image" Target="../media/image9.png"/><Relationship Id="rId24" Type="http://schemas.openxmlformats.org/officeDocument/2006/relationships/hyperlink" Target="http://www.pilot.pl/big_pilot.php3?z_city_id=0&amp;max_katalog=n14_&amp;katalog=n14_&amp;x_obr=845&amp;y_obr=1295&amp;x_15=&amp;y_15=&amp;set_x=845&amp;set_y=1295&amp;form_t=0&amp;tool=1&amp;info=&amp;lang=pl&amp;wspolrzedne=" TargetMode="External"/><Relationship Id="rId32" Type="http://schemas.openxmlformats.org/officeDocument/2006/relationships/hyperlink" Target="http://www.pilot.pl/big_pilot.php3?z_city_id=0&amp;max_katalog=n14_&amp;katalog=n14_&amp;x_obr=842&amp;y_obr=1292&amp;x_15=&amp;y_15=&amp;set_x=842&amp;set_y=1292&amp;form_t=0&amp;tool=1&amp;info=&amp;lang=pl&amp;wspolrzedne=" TargetMode="External"/><Relationship Id="rId37" Type="http://schemas.openxmlformats.org/officeDocument/2006/relationships/image" Target="../media/image22.png"/><Relationship Id="rId40" Type="http://schemas.openxmlformats.org/officeDocument/2006/relationships/hyperlink" Target="http://www.pilot.pl/big_pilot.php3?z_city_id=0&amp;max_katalog=n14_&amp;katalog=n14_&amp;x_obr=854&amp;y_obr=1292&amp;x_15=&amp;y_15=&amp;set_x=854&amp;set_y=1292&amp;form_t=0&amp;tool=1&amp;info=&amp;lang=pl&amp;wspolrzedne=" TargetMode="External"/><Relationship Id="rId45" Type="http://schemas.openxmlformats.org/officeDocument/2006/relationships/image" Target="../media/image26.png"/><Relationship Id="rId53" Type="http://schemas.openxmlformats.org/officeDocument/2006/relationships/image" Target="../media/image30.png"/><Relationship Id="rId58" Type="http://schemas.openxmlformats.org/officeDocument/2006/relationships/hyperlink" Target="http://www.pilot.pl/index.php3?z_city_id=0&amp;max_katalog=n14_&amp;katalog=n14_&amp;x_obr=854&amp;y_obr=1286&amp;x_15=&amp;y_15=&amp;set_x=854&amp;set_y=1286&amp;form_t=0&amp;tool=1&amp;info=&amp;lang=pl&amp;wspolrzedne=" TargetMode="External"/><Relationship Id="rId66" Type="http://schemas.openxmlformats.org/officeDocument/2006/relationships/hyperlink" Target="http://www.pilot.pl/index.php3?z_city_id=0&amp;max_katalog=n14_&amp;katalog=n14_&amp;x_obr=854&amp;y_obr=1283&amp;x_15=&amp;y_15=&amp;set_x=854&amp;set_y=1283&amp;form_t=0&amp;tool=1&amp;info=&amp;lang=pl&amp;wspolrzedne=" TargetMode="External"/><Relationship Id="rId74" Type="http://schemas.openxmlformats.org/officeDocument/2006/relationships/hyperlink" Target="http://www.pilot.pl/index.php3?z_city_id=0&amp;max_katalog=n14_&amp;katalog=n14_&amp;x_obr=854&amp;y_obr=1280&amp;x_15=&amp;y_15=&amp;set_x=854&amp;set_y=1280&amp;form_t=0&amp;tool=1&amp;info=&amp;lang=pl&amp;wspolrzedne=" TargetMode="External"/><Relationship Id="rId79" Type="http://schemas.openxmlformats.org/officeDocument/2006/relationships/image" Target="../media/image43.png"/><Relationship Id="rId87" Type="http://schemas.openxmlformats.org/officeDocument/2006/relationships/image" Target="../media/image47.png"/><Relationship Id="rId102" Type="http://schemas.openxmlformats.org/officeDocument/2006/relationships/hyperlink" Target="http://www.pilot.pl/index.php3?z_city_id=0&amp;max_katalog=n14_&amp;katalog=n14_&amp;x_obr=857&amp;y_obr=1289&amp;x_15=&amp;y_15=&amp;set_x=857&amp;set_y=1289&amp;form_t=0&amp;tool=1&amp;info=&amp;lang=pl&amp;wspolrzedne=" TargetMode="External"/><Relationship Id="rId5" Type="http://schemas.openxmlformats.org/officeDocument/2006/relationships/image" Target="../media/image6.png"/><Relationship Id="rId61" Type="http://schemas.openxmlformats.org/officeDocument/2006/relationships/image" Target="../media/image34.png"/><Relationship Id="rId82" Type="http://schemas.openxmlformats.org/officeDocument/2006/relationships/hyperlink" Target="http://www.pilot.pl/index.php3?z_city_id=0&amp;max_katalog=n14_&amp;katalog=n14_&amp;x_obr=854&amp;y_obr=1277&amp;x_15=&amp;y_15=&amp;set_x=854&amp;set_y=1277&amp;form_t=0&amp;tool=1&amp;info=&amp;lang=pl&amp;wspolrzedne=" TargetMode="External"/><Relationship Id="rId90" Type="http://schemas.openxmlformats.org/officeDocument/2006/relationships/hyperlink" Target="http://www.pilot.pl/index.php3?z_city_id=0&amp;katalog=n13_&amp;max_katalog=n14_&amp;x_obr=281&amp;y_obr=426&amp;x_15=&amp;y_15=&amp;form_t=0&amp;tool=3&amp;info=&amp;lang=pl" TargetMode="External"/><Relationship Id="rId95" Type="http://schemas.openxmlformats.org/officeDocument/2006/relationships/image" Target="../media/image51.png"/><Relationship Id="rId19" Type="http://schemas.openxmlformats.org/officeDocument/2006/relationships/image" Target="../media/image13.png"/><Relationship Id="rId14" Type="http://schemas.openxmlformats.org/officeDocument/2006/relationships/hyperlink" Target="http://www.pilot.pl/big_pilot.php3?z_city_id=0&amp;max_katalog=n14_&amp;katalog=n14_&amp;x_obr=845&amp;y_obr=1301&amp;x_15=&amp;y_15=&amp;set_x=845&amp;set_y=1301&amp;form_t=0&amp;tool=1&amp;info=&amp;lang=pl&amp;wspolrzedne=" TargetMode="External"/><Relationship Id="rId22" Type="http://schemas.openxmlformats.org/officeDocument/2006/relationships/hyperlink" Target="http://www.pilot.pl/big_pilot.php3?z_city_id=0&amp;max_katalog=n14_&amp;katalog=n14_&amp;x_obr=842&amp;y_obr=1295&amp;x_15=&amp;y_15=&amp;set_x=842&amp;set_y=1295&amp;form_t=0&amp;tool=1&amp;info=&amp;lang=pl&amp;wspolrzedne=" TargetMode="External"/><Relationship Id="rId27" Type="http://schemas.openxmlformats.org/officeDocument/2006/relationships/image" Target="../media/image17.png"/><Relationship Id="rId30" Type="http://schemas.openxmlformats.org/officeDocument/2006/relationships/hyperlink" Target="http://www.pilot.pl/big_pilot.php3?z_city_id=0&amp;max_katalog=n14_&amp;katalog=n14_&amp;x_obr=854&amp;y_obr=1295&amp;x_15=&amp;y_15=&amp;set_x=854&amp;set_y=1295&amp;form_t=0&amp;tool=1&amp;info=&amp;lang=pl&amp;wspolrzedne=" TargetMode="External"/><Relationship Id="rId35" Type="http://schemas.openxmlformats.org/officeDocument/2006/relationships/image" Target="../media/image21.png"/><Relationship Id="rId43" Type="http://schemas.openxmlformats.org/officeDocument/2006/relationships/image" Target="../media/image25.png"/><Relationship Id="rId48" Type="http://schemas.openxmlformats.org/officeDocument/2006/relationships/hyperlink" Target="http://www.pilot.pl/big_pilot.php3?z_city_id=0&amp;max_katalog=n14_&amp;katalog=n14_&amp;x_obr=851&amp;y_obr=1289&amp;x_15=&amp;y_15=&amp;set_x=851&amp;set_y=1289&amp;form_t=0&amp;tool=1&amp;info=&amp;lang=pl&amp;wspolrzedne=" TargetMode="External"/><Relationship Id="rId56" Type="http://schemas.openxmlformats.org/officeDocument/2006/relationships/hyperlink" Target="http://www.pilot.pl/index.php3?z_city_id=0&amp;max_katalog=n14_&amp;katalog=n14_&amp;x_obr=851&amp;y_obr=1286&amp;x_15=&amp;y_15=&amp;set_x=851&amp;set_y=1286&amp;form_t=0&amp;tool=1&amp;info=&amp;lang=pl&amp;wspolrzedne=" TargetMode="External"/><Relationship Id="rId64" Type="http://schemas.openxmlformats.org/officeDocument/2006/relationships/hyperlink" Target="http://www.pilot.pl/index.php3?z_city_id=0&amp;max_katalog=n14_&amp;katalog=n14_&amp;x_obr=851&amp;y_obr=1283&amp;x_15=&amp;y_15=&amp;set_x=851&amp;set_y=1283&amp;form_t=0&amp;tool=1&amp;info=&amp;lang=pl&amp;wspolrzedne=" TargetMode="External"/><Relationship Id="rId69" Type="http://schemas.openxmlformats.org/officeDocument/2006/relationships/image" Target="../media/image38.png"/><Relationship Id="rId77" Type="http://schemas.openxmlformats.org/officeDocument/2006/relationships/image" Target="../media/image42.png"/><Relationship Id="rId100" Type="http://schemas.openxmlformats.org/officeDocument/2006/relationships/hyperlink" Target="http://www.pilot.pl/index.php3?z_city_id=0&amp;max_katalog=n14_&amp;katalog=n14_&amp;x_obr=857&amp;y_obr=1292&amp;x_15=&amp;y_15=&amp;set_x=857&amp;set_y=1292&amp;form_t=0&amp;tool=1&amp;info=&amp;lang=pl&amp;wspolrzedne=" TargetMode="External"/><Relationship Id="rId105" Type="http://schemas.openxmlformats.org/officeDocument/2006/relationships/image" Target="../media/image56.png"/><Relationship Id="rId8" Type="http://schemas.openxmlformats.org/officeDocument/2006/relationships/hyperlink" Target="http://www.pilot.pl/big_pilot.php3?z_city_id=0&amp;max_katalog=n14_&amp;katalog=n14_&amp;x_obr=851&amp;y_obr=1298&amp;x_15=&amp;y_15=&amp;set_x=851&amp;set_y=1298&amp;form_t=0&amp;tool=1&amp;info=&amp;lang=pl&amp;wspolrzedne=" TargetMode="External"/><Relationship Id="rId51" Type="http://schemas.openxmlformats.org/officeDocument/2006/relationships/image" Target="../media/image29.png"/><Relationship Id="rId72" Type="http://schemas.openxmlformats.org/officeDocument/2006/relationships/hyperlink" Target="http://www.pilot.pl/index.php3?z_city_id=0&amp;max_katalog=n14_&amp;katalog=n14_&amp;x_obr=851&amp;y_obr=1280&amp;x_15=&amp;y_15=&amp;set_x=851&amp;set_y=1280&amp;form_t=0&amp;tool=1&amp;info=&amp;lang=pl&amp;wspolrzedne=" TargetMode="External"/><Relationship Id="rId80" Type="http://schemas.openxmlformats.org/officeDocument/2006/relationships/hyperlink" Target="http://www.pilot.pl/index.php3?z_city_id=0&amp;max_katalog=n14_&amp;katalog=n14_&amp;x_obr=851&amp;y_obr=1277&amp;x_15=&amp;y_15=&amp;set_x=851&amp;set_y=1277&amp;form_t=0&amp;tool=1&amp;info=&amp;lang=pl&amp;wspolrzedne=" TargetMode="External"/><Relationship Id="rId85" Type="http://schemas.openxmlformats.org/officeDocument/2006/relationships/image" Target="../media/image46.png"/><Relationship Id="rId93" Type="http://schemas.openxmlformats.org/officeDocument/2006/relationships/image" Target="../media/image50.png"/><Relationship Id="rId98" Type="http://schemas.openxmlformats.org/officeDocument/2006/relationships/hyperlink" Target="http://www.pilot.pl/index.php3?z_city_id=0&amp;max_katalog=n14_&amp;katalog=n14_&amp;x_obr=857&amp;y_obr=1295&amp;x_15=&amp;y_15=&amp;set_x=857&amp;set_y=1295&amp;form_t=0&amp;tool=1&amp;info=&amp;lang=pl&amp;wspolrzedne=" TargetMode="External"/><Relationship Id="rId3" Type="http://schemas.openxmlformats.org/officeDocument/2006/relationships/image" Target="../media/image5.png"/><Relationship Id="rId12" Type="http://schemas.openxmlformats.org/officeDocument/2006/relationships/hyperlink" Target="http://www.pilot.pl/big_pilot.php3?z_city_id=0&amp;max_katalog=n14_&amp;katalog=n14_&amp;x_obr=842&amp;y_obr=1301&amp;x_15=&amp;y_15=&amp;set_x=842&amp;set_y=1301&amp;form_t=0&amp;tool=1&amp;info=&amp;lang=pl&amp;wspolrzedne=" TargetMode="External"/><Relationship Id="rId17" Type="http://schemas.openxmlformats.org/officeDocument/2006/relationships/image" Target="../media/image12.png"/><Relationship Id="rId25" Type="http://schemas.openxmlformats.org/officeDocument/2006/relationships/image" Target="../media/image16.png"/><Relationship Id="rId33" Type="http://schemas.openxmlformats.org/officeDocument/2006/relationships/image" Target="../media/image20.png"/><Relationship Id="rId38" Type="http://schemas.openxmlformats.org/officeDocument/2006/relationships/hyperlink" Target="http://www.pilot.pl/big_pilot.php3?z_city_id=0&amp;max_katalog=n14_&amp;katalog=n14_&amp;x_obr=851&amp;y_obr=1292&amp;x_15=&amp;y_15=&amp;set_x=851&amp;set_y=1292&amp;form_t=0&amp;tool=1&amp;info=&amp;lang=pl&amp;wspolrzedne=" TargetMode="External"/><Relationship Id="rId46" Type="http://schemas.openxmlformats.org/officeDocument/2006/relationships/hyperlink" Target="http://www.pilot.pl/big_pilot.php3?z_city_id=0&amp;max_katalog=n14_&amp;katalog=n14_&amp;x_obr=848&amp;y_obr=1289&amp;x_15=&amp;y_15=&amp;set_x=848&amp;set_y=1289&amp;form_t=0&amp;tool=1&amp;info=&amp;lang=pl&amp;wspolrzedne=" TargetMode="External"/><Relationship Id="rId59" Type="http://schemas.openxmlformats.org/officeDocument/2006/relationships/image" Target="../media/image33.png"/><Relationship Id="rId67" Type="http://schemas.openxmlformats.org/officeDocument/2006/relationships/image" Target="../media/image37.png"/><Relationship Id="rId103" Type="http://schemas.openxmlformats.org/officeDocument/2006/relationships/image" Target="../media/image55.png"/><Relationship Id="rId108" Type="http://schemas.openxmlformats.org/officeDocument/2006/relationships/hyperlink" Target="http://www.pilot.pl/index.php3?z_city_id=0&amp;max_katalog=n14_&amp;katalog=n14_&amp;x_obr=857&amp;y_obr=1298&amp;x_15=&amp;y_15=&amp;set_x=857&amp;set_y=1298&amp;form_t=0&amp;tool=1&amp;info=&amp;lang=pl&amp;wspolrzedne=" TargetMode="External"/><Relationship Id="rId20" Type="http://schemas.openxmlformats.org/officeDocument/2006/relationships/hyperlink" Target="http://www.pilot.pl/big_pilot.php3?z_city_id=0&amp;max_katalog=n14_&amp;katalog=n14_&amp;x_obr=854&amp;y_obr=1301&amp;x_15=&amp;y_15=&amp;set_x=854&amp;set_y=1301&amp;form_t=0&amp;tool=1&amp;info=&amp;lang=pl&amp;wspolrzedne=" TargetMode="External"/><Relationship Id="rId41" Type="http://schemas.openxmlformats.org/officeDocument/2006/relationships/image" Target="../media/image24.png"/><Relationship Id="rId54" Type="http://schemas.openxmlformats.org/officeDocument/2006/relationships/hyperlink" Target="http://www.pilot.pl/index.php3?z_city_id=0&amp;max_katalog=n14_&amp;katalog=n14_&amp;x_obr=848&amp;y_obr=1286&amp;x_15=&amp;y_15=&amp;set_x=848&amp;set_y=1286&amp;form_t=0&amp;tool=1&amp;info=&amp;lang=pl&amp;wspolrzedne=" TargetMode="External"/><Relationship Id="rId62" Type="http://schemas.openxmlformats.org/officeDocument/2006/relationships/hyperlink" Target="http://www.pilot.pl/index.php3?z_city_id=0&amp;max_katalog=n14_&amp;katalog=n14_&amp;x_obr=848&amp;y_obr=1283&amp;x_15=&amp;y_15=&amp;set_x=848&amp;set_y=1283&amp;form_t=0&amp;tool=1&amp;info=&amp;lang=pl&amp;wspolrzedne=" TargetMode="External"/><Relationship Id="rId70" Type="http://schemas.openxmlformats.org/officeDocument/2006/relationships/hyperlink" Target="http://www.pilot.pl/index.php3?z_city_id=0&amp;max_katalog=n14_&amp;katalog=n14_&amp;x_obr=848&amp;y_obr=1280&amp;x_15=&amp;y_15=&amp;set_x=848&amp;set_y=1280&amp;form_t=0&amp;tool=1&amp;info=&amp;lang=pl&amp;wspolrzedne=" TargetMode="External"/><Relationship Id="rId75" Type="http://schemas.openxmlformats.org/officeDocument/2006/relationships/image" Target="../media/image41.png"/><Relationship Id="rId83" Type="http://schemas.openxmlformats.org/officeDocument/2006/relationships/image" Target="../media/image45.png"/><Relationship Id="rId88" Type="http://schemas.openxmlformats.org/officeDocument/2006/relationships/hyperlink" Target="http://www.pilot.pl/index.php3?z_city_id=0&amp;katalog=n13_&amp;max_katalog=n14_&amp;x_obr=281&amp;y_obr=427&amp;x_15=&amp;y_15=&amp;form_t=0&amp;tool=3&amp;info=&amp;lang=pl" TargetMode="External"/><Relationship Id="rId91" Type="http://schemas.openxmlformats.org/officeDocument/2006/relationships/image" Target="../media/image49.png"/><Relationship Id="rId96" Type="http://schemas.openxmlformats.org/officeDocument/2006/relationships/hyperlink" Target="http://www.pilot.pl/index.php3?z_city_id=0&amp;max_katalog=n14_&amp;katalog=n14_&amp;x_obr=857&amp;y_obr=1277&amp;x_15=&amp;y_15=&amp;set_x=857&amp;set_y=1277&amp;form_t=0&amp;tool=1&amp;info=&amp;lang=pl&amp;wspolrzedne=" TargetMode="External"/><Relationship Id="rId1" Type="http://schemas.openxmlformats.org/officeDocument/2006/relationships/slideLayout" Target="../slideLayouts/slideLayout7.xml"/><Relationship Id="rId6" Type="http://schemas.openxmlformats.org/officeDocument/2006/relationships/hyperlink" Target="http://www.pilot.pl/big_pilot.php3?z_city_id=0&amp;max_katalog=n14_&amp;katalog=n14_&amp;x_obr=848&amp;y_obr=1298&amp;x_15=&amp;y_15=&amp;set_x=848&amp;set_y=1298&amp;form_t=0&amp;tool=1&amp;info=&amp;lang=pl&amp;wspolrzedne=" TargetMode="External"/><Relationship Id="rId15" Type="http://schemas.openxmlformats.org/officeDocument/2006/relationships/image" Target="../media/image11.png"/><Relationship Id="rId23" Type="http://schemas.openxmlformats.org/officeDocument/2006/relationships/image" Target="../media/image15.png"/><Relationship Id="rId28" Type="http://schemas.openxmlformats.org/officeDocument/2006/relationships/hyperlink" Target="http://www.pilot.pl/big_pilot.php3?z_city_id=0&amp;max_katalog=n14_&amp;katalog=n14_&amp;x_obr=851&amp;y_obr=1295&amp;x_15=&amp;y_15=&amp;set_x=851&amp;set_y=1295&amp;form_t=0&amp;tool=1&amp;info=&amp;lang=pl&amp;wspolrzedne=" TargetMode="External"/><Relationship Id="rId36" Type="http://schemas.openxmlformats.org/officeDocument/2006/relationships/hyperlink" Target="http://www.pilot.pl/big_pilot.php3?z_city_id=0&amp;max_katalog=n14_&amp;katalog=n14_&amp;x_obr=848&amp;y_obr=1292&amp;x_15=&amp;y_15=&amp;set_x=848&amp;set_y=1292&amp;form_t=0&amp;tool=1&amp;info=&amp;lang=pl&amp;wspolrzedne=" TargetMode="External"/><Relationship Id="rId49" Type="http://schemas.openxmlformats.org/officeDocument/2006/relationships/image" Target="../media/image28.png"/><Relationship Id="rId57" Type="http://schemas.openxmlformats.org/officeDocument/2006/relationships/image" Target="../media/image32.png"/><Relationship Id="rId106" Type="http://schemas.openxmlformats.org/officeDocument/2006/relationships/hyperlink" Target="http://www.pilot.pl/index.php3?z_city_id=0&amp;max_katalog=n14_&amp;katalog=n14_&amp;x_obr=857&amp;y_obr=1301&amp;x_15=&amp;y_15=&amp;set_x=857&amp;set_y=1301&amp;form_t=0&amp;tool=1&amp;info=&amp;lang=pl&amp;wspolrzedne=" TargetMode="External"/><Relationship Id="rId10" Type="http://schemas.openxmlformats.org/officeDocument/2006/relationships/hyperlink" Target="http://www.pilot.pl/big_pilot.php3?z_city_id=0&amp;max_katalog=n14_&amp;katalog=n14_&amp;x_obr=854&amp;y_obr=1298&amp;x_15=&amp;y_15=&amp;set_x=854&amp;set_y=1298&amp;form_t=0&amp;tool=1&amp;info=&amp;lang=pl&amp;wspolrzedne=" TargetMode="External"/><Relationship Id="rId31" Type="http://schemas.openxmlformats.org/officeDocument/2006/relationships/image" Target="../media/image19.png"/><Relationship Id="rId44" Type="http://schemas.openxmlformats.org/officeDocument/2006/relationships/hyperlink" Target="http://www.pilot.pl/big_pilot.php3?z_city_id=0&amp;max_katalog=n14_&amp;katalog=n14_&amp;x_obr=845&amp;y_obr=1289&amp;x_15=&amp;y_15=&amp;set_x=845&amp;set_y=1289&amp;form_t=0&amp;tool=1&amp;info=&amp;lang=pl&amp;wspolrzedne=" TargetMode="External"/><Relationship Id="rId52" Type="http://schemas.openxmlformats.org/officeDocument/2006/relationships/hyperlink" Target="http://www.pilot.pl/index.php3?z_city_id=0&amp;max_katalog=n14_&amp;katalog=n14_&amp;x_obr=845&amp;y_obr=1286&amp;x_15=&amp;y_15=&amp;set_x=845&amp;set_y=1286&amp;form_t=0&amp;tool=1&amp;info=&amp;lang=pl&amp;wspolrzedne=" TargetMode="External"/><Relationship Id="rId60" Type="http://schemas.openxmlformats.org/officeDocument/2006/relationships/hyperlink" Target="http://www.pilot.pl/index.php3?z_city_id=0&amp;max_katalog=n14_&amp;katalog=n14_&amp;x_obr=845&amp;y_obr=1283&amp;x_15=&amp;y_15=&amp;set_x=845&amp;set_y=1283&amp;form_t=0&amp;tool=1&amp;info=&amp;lang=pl&amp;wspolrzedne=" TargetMode="External"/><Relationship Id="rId65" Type="http://schemas.openxmlformats.org/officeDocument/2006/relationships/image" Target="../media/image36.png"/><Relationship Id="rId73" Type="http://schemas.openxmlformats.org/officeDocument/2006/relationships/image" Target="../media/image40.png"/><Relationship Id="rId78" Type="http://schemas.openxmlformats.org/officeDocument/2006/relationships/hyperlink" Target="http://www.pilot.pl/index.php3?z_city_id=0&amp;max_katalog=n14_&amp;katalog=n14_&amp;x_obr=848&amp;y_obr=1277&amp;x_15=&amp;y_15=&amp;set_x=848&amp;set_y=1277&amp;form_t=0&amp;tool=1&amp;info=&amp;lang=pl&amp;wspolrzedne=" TargetMode="External"/><Relationship Id="rId81" Type="http://schemas.openxmlformats.org/officeDocument/2006/relationships/image" Target="../media/image44.png"/><Relationship Id="rId86" Type="http://schemas.openxmlformats.org/officeDocument/2006/relationships/hyperlink" Target="http://www.pilot.pl/index.php3?z_city_id=0&amp;katalog=n13_&amp;max_katalog=n14_&amp;x_obr=281&amp;y_obr=428&amp;x_15=&amp;y_15=&amp;form_t=0&amp;tool=3&amp;info=&amp;lang=pl" TargetMode="External"/><Relationship Id="rId94" Type="http://schemas.openxmlformats.org/officeDocument/2006/relationships/hyperlink" Target="http://www.pilot.pl/index.php3?z_city_id=0&amp;max_katalog=n14_&amp;katalog=n14_&amp;x_obr=857&amp;y_obr=1280&amp;x_15=&amp;y_15=&amp;set_x=857&amp;set_y=1280&amp;form_t=0&amp;tool=1&amp;info=&amp;lang=pl&amp;wspolrzedne=" TargetMode="External"/><Relationship Id="rId99" Type="http://schemas.openxmlformats.org/officeDocument/2006/relationships/image" Target="../media/image53.png"/><Relationship Id="rId101" Type="http://schemas.openxmlformats.org/officeDocument/2006/relationships/image" Target="../media/image54.png"/><Relationship Id="rId4" Type="http://schemas.openxmlformats.org/officeDocument/2006/relationships/hyperlink" Target="http://www.pilot.pl/big_pilot.php3?z_city_id=0&amp;max_katalog=n14_&amp;katalog=n14_&amp;x_obr=845&amp;y_obr=1298&amp;x_15=&amp;y_15=&amp;set_x=845&amp;set_y=1298&amp;form_t=0&amp;tool=1&amp;info=&amp;lang=pl&amp;wspolrzedne=" TargetMode="External"/><Relationship Id="rId9" Type="http://schemas.openxmlformats.org/officeDocument/2006/relationships/image" Target="../media/image8.png"/><Relationship Id="rId13" Type="http://schemas.openxmlformats.org/officeDocument/2006/relationships/image" Target="../media/image10.png"/><Relationship Id="rId18" Type="http://schemas.openxmlformats.org/officeDocument/2006/relationships/hyperlink" Target="http://www.pilot.pl/big_pilot.php3?z_city_id=0&amp;max_katalog=n14_&amp;katalog=n14_&amp;x_obr=851&amp;y_obr=1301&amp;x_15=&amp;y_15=&amp;set_x=851&amp;set_y=1301&amp;form_t=0&amp;tool=1&amp;info=&amp;lang=pl&amp;wspolrzedne=" TargetMode="External"/><Relationship Id="rId39" Type="http://schemas.openxmlformats.org/officeDocument/2006/relationships/image" Target="../media/image23.png"/><Relationship Id="rId109" Type="http://schemas.openxmlformats.org/officeDocument/2006/relationships/image" Target="../media/image58.png"/><Relationship Id="rId34" Type="http://schemas.openxmlformats.org/officeDocument/2006/relationships/hyperlink" Target="http://www.pilot.pl/big_pilot.php3?z_city_id=0&amp;max_katalog=n14_&amp;katalog=n14_&amp;x_obr=845&amp;y_obr=1292&amp;x_15=&amp;y_15=&amp;set_x=845&amp;set_y=1292&amp;form_t=0&amp;tool=1&amp;info=&amp;lang=pl&amp;wspolrzedne=" TargetMode="External"/><Relationship Id="rId50" Type="http://schemas.openxmlformats.org/officeDocument/2006/relationships/hyperlink" Target="http://www.pilot.pl/big_pilot.php3?z_city_id=0&amp;max_katalog=n14_&amp;katalog=n14_&amp;x_obr=854&amp;y_obr=1289&amp;x_15=&amp;y_15=&amp;set_x=854&amp;set_y=1289&amp;form_t=0&amp;tool=1&amp;info=&amp;lang=pl&amp;wspolrzedne=" TargetMode="External"/><Relationship Id="rId55" Type="http://schemas.openxmlformats.org/officeDocument/2006/relationships/image" Target="../media/image31.png"/><Relationship Id="rId76" Type="http://schemas.openxmlformats.org/officeDocument/2006/relationships/hyperlink" Target="http://www.pilot.pl/index.php3?z_city_id=0&amp;max_katalog=n14_&amp;katalog=n14_&amp;x_obr=845&amp;y_obr=1277&amp;x_15=&amp;y_15=&amp;set_x=845&amp;set_y=1277&amp;form_t=0&amp;tool=1&amp;info=&amp;lang=pl&amp;wspolrzedne=" TargetMode="External"/><Relationship Id="rId97" Type="http://schemas.openxmlformats.org/officeDocument/2006/relationships/image" Target="../media/image52.png"/><Relationship Id="rId104" Type="http://schemas.openxmlformats.org/officeDocument/2006/relationships/hyperlink" Target="http://www.pilot.pl/index.php3?z_city_id=0&amp;max_katalog=n14_&amp;katalog=n14_&amp;x_obr=857&amp;y_obr=1286&amp;x_15=&amp;y_15=&amp;set_x=857&amp;set_y=1286&amp;form_t=0&amp;tool=1&amp;info=&amp;lang=pl&amp;wspolrzedne=" TargetMode="External"/><Relationship Id="rId7" Type="http://schemas.openxmlformats.org/officeDocument/2006/relationships/image" Target="../media/image7.png"/><Relationship Id="rId71" Type="http://schemas.openxmlformats.org/officeDocument/2006/relationships/image" Target="../media/image39.png"/><Relationship Id="rId92" Type="http://schemas.openxmlformats.org/officeDocument/2006/relationships/hyperlink" Target="http://www.pilot.pl/index.php3?z_city_id=0&amp;max_katalog=n14_&amp;katalog=n14_&amp;x_obr=857&amp;y_obr=1283&amp;x_15=&amp;y_15=&amp;set_x=857&amp;set_y=1283&amp;form_t=0&amp;tool=1&amp;info=&amp;lang=pl&amp;wspolrzedne="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hyperlink" Target="Od%20DARKA%20MON/podr&#281;czniki/Regulamin%20dzia&#322;a&#324;%20taktycznych%20pododdzia&#322;&#243;w%20wpiz.doc"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jp.pwn.pl/haslo.php?id=2553958" TargetMode="External"/><Relationship Id="rId2" Type="http://schemas.openxmlformats.org/officeDocument/2006/relationships/image" Target="../media/image60.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2.png"/><Relationship Id="rId1" Type="http://schemas.openxmlformats.org/officeDocument/2006/relationships/slideLayout" Target="../slideLayouts/slideLayout13.xml"/><Relationship Id="rId5" Type="http://schemas.openxmlformats.org/officeDocument/2006/relationships/image" Target="../media/image64.png"/><Relationship Id="rId4" Type="http://schemas.openxmlformats.org/officeDocument/2006/relationships/image" Target="../media/image63.jpeg"/></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1.xml"/><Relationship Id="rId7" Type="http://schemas.openxmlformats.org/officeDocument/2006/relationships/oleObject" Target="../embeddings/oleObject2.bin"/><Relationship Id="rId2" Type="http://schemas.openxmlformats.org/officeDocument/2006/relationships/slideLayout" Target="../slideLayouts/slideLayout18.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microsoft.com/office/2007/relationships/hdphoto" Target="../media/hdphoto1.wdp"/><Relationship Id="rId10" Type="http://schemas.openxmlformats.org/officeDocument/2006/relationships/image" Target="../media/image69.wmf"/><Relationship Id="rId4" Type="http://schemas.openxmlformats.org/officeDocument/2006/relationships/image" Target="../media/image62.png"/><Relationship Id="rId9" Type="http://schemas.openxmlformats.org/officeDocument/2006/relationships/image" Target="../media/image68.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2.xml"/><Relationship Id="rId1" Type="http://schemas.openxmlformats.org/officeDocument/2006/relationships/vmlDrawing" Target="../drawings/vmlDrawing2.vml"/></Relationships>
</file>

<file path=ppt/slides/_rels/slide37.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3.png"/><Relationship Id="rId18" Type="http://schemas.openxmlformats.org/officeDocument/2006/relationships/image" Target="../media/image88.png"/><Relationship Id="rId3" Type="http://schemas.openxmlformats.org/officeDocument/2006/relationships/image" Target="../media/image73.png"/><Relationship Id="rId7" Type="http://schemas.openxmlformats.org/officeDocument/2006/relationships/image" Target="../media/image77.png"/><Relationship Id="rId12" Type="http://schemas.openxmlformats.org/officeDocument/2006/relationships/image" Target="../media/image82.png"/><Relationship Id="rId17" Type="http://schemas.openxmlformats.org/officeDocument/2006/relationships/image" Target="../media/image87.png"/><Relationship Id="rId2" Type="http://schemas.openxmlformats.org/officeDocument/2006/relationships/notesSlide" Target="../notesSlides/notesSlide2.xml"/><Relationship Id="rId16" Type="http://schemas.openxmlformats.org/officeDocument/2006/relationships/image" Target="../media/image86.png"/><Relationship Id="rId20" Type="http://schemas.openxmlformats.org/officeDocument/2006/relationships/image" Target="../media/image90.png"/><Relationship Id="rId1" Type="http://schemas.openxmlformats.org/officeDocument/2006/relationships/slideLayout" Target="../slideLayouts/slideLayout18.xml"/><Relationship Id="rId6" Type="http://schemas.openxmlformats.org/officeDocument/2006/relationships/image" Target="../media/image76.png"/><Relationship Id="rId11" Type="http://schemas.openxmlformats.org/officeDocument/2006/relationships/image" Target="../media/image81.png"/><Relationship Id="rId5" Type="http://schemas.openxmlformats.org/officeDocument/2006/relationships/image" Target="../media/image75.png"/><Relationship Id="rId15" Type="http://schemas.openxmlformats.org/officeDocument/2006/relationships/image" Target="../media/image85.png"/><Relationship Id="rId10" Type="http://schemas.openxmlformats.org/officeDocument/2006/relationships/image" Target="../media/image80.png"/><Relationship Id="rId19" Type="http://schemas.openxmlformats.org/officeDocument/2006/relationships/image" Target="../media/image89.png"/><Relationship Id="rId4" Type="http://schemas.openxmlformats.org/officeDocument/2006/relationships/image" Target="../media/image74.png"/><Relationship Id="rId9" Type="http://schemas.openxmlformats.org/officeDocument/2006/relationships/image" Target="../media/image79.png"/><Relationship Id="rId14" Type="http://schemas.openxmlformats.org/officeDocument/2006/relationships/image" Target="../media/image84.png"/></Relationships>
</file>

<file path=ppt/slides/_rels/slide38.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3.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35.xml"/></Relationships>
</file>

<file path=ppt/slides/_rels/slide44.xml.rels><?xml version="1.0" encoding="UTF-8" standalone="yes"?>
<Relationships xmlns="http://schemas.openxmlformats.org/package/2006/relationships"><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45.xml.rels><?xml version="1.0" encoding="UTF-8" standalone="yes"?>
<Relationships xmlns="http://schemas.openxmlformats.org/package/2006/relationships"><Relationship Id="rId8" Type="http://schemas.openxmlformats.org/officeDocument/2006/relationships/image" Target="../media/image104.jpeg"/><Relationship Id="rId3" Type="http://schemas.openxmlformats.org/officeDocument/2006/relationships/image" Target="../media/image100.png"/><Relationship Id="rId7" Type="http://schemas.openxmlformats.org/officeDocument/2006/relationships/image" Target="../media/image96.pn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 Id="rId9" Type="http://schemas.openxmlformats.org/officeDocument/2006/relationships/image" Target="../media/image105.png"/></Relationships>
</file>

<file path=ppt/slides/_rels/slide46.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06.png"/><Relationship Id="rId7" Type="http://schemas.openxmlformats.org/officeDocument/2006/relationships/image" Target="../media/image96.pn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0.png"/></Relationships>
</file>

<file path=ppt/slides/_rels/slide4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110.png"/></Relationships>
</file>

<file path=ppt/slides/_rels/slide48.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112.png"/></Relationships>
</file>

<file path=ppt/slides/_rels/slide49.xml.rels><?xml version="1.0" encoding="UTF-8" standalone="yes"?>
<Relationships xmlns="http://schemas.openxmlformats.org/package/2006/relationships"><Relationship Id="rId8" Type="http://schemas.openxmlformats.org/officeDocument/2006/relationships/image" Target="../media/image103.jpeg"/><Relationship Id="rId3" Type="http://schemas.openxmlformats.org/officeDocument/2006/relationships/image" Target="../media/image111.png"/><Relationship Id="rId7" Type="http://schemas.openxmlformats.org/officeDocument/2006/relationships/image" Target="../media/image113.jpe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png"/><Relationship Id="rId9" Type="http://schemas.openxmlformats.org/officeDocument/2006/relationships/image" Target="../media/image105.png"/></Relationships>
</file>

<file path=ppt/slides/_rels/slide50.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06.png"/><Relationship Id="rId7" Type="http://schemas.openxmlformats.org/officeDocument/2006/relationships/image" Target="../media/image111.png"/><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0.png"/></Relationships>
</file>

<file path=ppt/slides/_rels/slide5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110.png"/></Relationships>
</file>

<file path=ppt/slides/_rels/slide52.xml.rels><?xml version="1.0" encoding="UTF-8" standalone="yes"?>
<Relationships xmlns="http://schemas.openxmlformats.org/package/2006/relationships"><Relationship Id="rId3" Type="http://schemas.openxmlformats.org/officeDocument/2006/relationships/image" Target="../media/image114.wmf"/><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2"/>
          <p:cNvGrpSpPr>
            <a:grpSpLocks/>
          </p:cNvGrpSpPr>
          <p:nvPr/>
        </p:nvGrpSpPr>
        <p:grpSpPr bwMode="auto">
          <a:xfrm>
            <a:off x="215903" y="182568"/>
            <a:ext cx="8702675" cy="6542087"/>
            <a:chOff x="8" y="192"/>
            <a:chExt cx="5482" cy="4121"/>
          </a:xfrm>
        </p:grpSpPr>
        <p:pic>
          <p:nvPicPr>
            <p:cNvPr id="3075" name="Picture 3" descr="http://pilot.pilot.pl/obrazek_new.php?katalog=pl13&amp;num_x=281&amp;num_y=433&amp;y=0&amp;x=0&amp;copyright=0">
              <a:hlinkClick r:id="rId2"/>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6" y="655"/>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76" name="Picture 4" descr="http://pilot.pilot.pl/obrazek_new.php?katalog=pl13&amp;num_x=282&amp;num_y=433&amp;y=0&amp;x=0&amp;copyright=0">
              <a:hlinkClick r:id="rId4"/>
            </p:cNvPr>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924" y="655"/>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77" name="Picture 5" descr="http://pilot.pilot.pl/obrazek_new.php?katalog=pl13&amp;num_x=283&amp;num_y=433&amp;y=0&amp;x=0&amp;copyright=0">
              <a:hlinkClick r:id="rId6"/>
            </p:cNvPr>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1812" y="655"/>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78" name="Picture 6" descr="http://pilot.pilot.pl/obrazek_new.php?katalog=pl13&amp;num_x=284&amp;num_y=433&amp;y=0&amp;x=0&amp;copyright=0">
              <a:hlinkClick r:id="rId8"/>
            </p:cNvPr>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2734" y="655"/>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79" name="Picture 7" descr="http://pilot.pilot.pl/obrazek_new.php?katalog=pl13&amp;num_x=285&amp;num_y=433&amp;y=0&amp;x=0&amp;copyright=0">
              <a:hlinkClick r:id="rId10"/>
            </p:cNvPr>
            <p:cNvPicPr>
              <a:picLocks noChangeAspect="1" noChangeArrowheads="1"/>
            </p:cNvPicPr>
            <p:nvPr/>
          </p:nvPicPr>
          <p:blipFill>
            <a:blip r:embed="rId11" cstate="print">
              <a:extLst>
                <a:ext uri="{28A0092B-C50C-407E-A947-70E740481C1C}">
                  <a14:useLocalDpi xmlns="" xmlns:a14="http://schemas.microsoft.com/office/drawing/2010/main" val="0"/>
                </a:ext>
              </a:extLst>
            </a:blip>
            <a:srcRect/>
            <a:stretch>
              <a:fillRect/>
            </a:stretch>
          </p:blipFill>
          <p:spPr bwMode="auto">
            <a:xfrm>
              <a:off x="3642" y="655"/>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80" name="Picture 8" descr="http://pilot.pilot.pl/obrazek_new.php?katalog=pl13&amp;num_x=281&amp;num_y=434&amp;y=0&amp;x=0&amp;copyright=0">
              <a:hlinkClick r:id="rId12"/>
            </p:cNvPr>
            <p:cNvPicPr>
              <a:picLocks noChangeAspect="1" noChangeArrowheads="1"/>
            </p:cNvPicPr>
            <p:nvPr/>
          </p:nvPicPr>
          <p:blipFill>
            <a:blip r:embed="rId13" cstate="print">
              <a:extLst>
                <a:ext uri="{28A0092B-C50C-407E-A947-70E740481C1C}">
                  <a14:useLocalDpi xmlns="" xmlns:a14="http://schemas.microsoft.com/office/drawing/2010/main" val="0"/>
                </a:ext>
              </a:extLst>
            </a:blip>
            <a:srcRect/>
            <a:stretch>
              <a:fillRect/>
            </a:stretch>
          </p:blipFill>
          <p:spPr bwMode="auto">
            <a:xfrm>
              <a:off x="26" y="195"/>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81" name="Picture 9" descr="http://pilot.pilot.pl/obrazek_new.php?katalog=pl13&amp;num_x=282&amp;num_y=434&amp;y=0&amp;x=0&amp;copyright=0">
              <a:hlinkClick r:id="rId14"/>
            </p:cNvPr>
            <p:cNvPicPr>
              <a:picLocks noChangeAspect="1" noChangeArrowheads="1"/>
            </p:cNvPicPr>
            <p:nvPr/>
          </p:nvPicPr>
          <p:blipFill>
            <a:blip r:embed="rId15" cstate="print">
              <a:extLst>
                <a:ext uri="{28A0092B-C50C-407E-A947-70E740481C1C}">
                  <a14:useLocalDpi xmlns="" xmlns:a14="http://schemas.microsoft.com/office/drawing/2010/main" val="0"/>
                </a:ext>
              </a:extLst>
            </a:blip>
            <a:srcRect/>
            <a:stretch>
              <a:fillRect/>
            </a:stretch>
          </p:blipFill>
          <p:spPr bwMode="auto">
            <a:xfrm>
              <a:off x="924" y="195"/>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82" name="Picture 10" descr="http://pilot.pilot.pl/obrazek_new.php?katalog=pl13&amp;num_x=283&amp;num_y=434&amp;y=0&amp;x=0&amp;copyright=0">
              <a:hlinkClick r:id="rId16"/>
            </p:cNvPr>
            <p:cNvPicPr>
              <a:picLocks noChangeAspect="1" noChangeArrowheads="1"/>
            </p:cNvPicPr>
            <p:nvPr/>
          </p:nvPicPr>
          <p:blipFill>
            <a:blip r:embed="rId17" cstate="print">
              <a:extLst>
                <a:ext uri="{28A0092B-C50C-407E-A947-70E740481C1C}">
                  <a14:useLocalDpi xmlns="" xmlns:a14="http://schemas.microsoft.com/office/drawing/2010/main" val="0"/>
                </a:ext>
              </a:extLst>
            </a:blip>
            <a:srcRect/>
            <a:stretch>
              <a:fillRect/>
            </a:stretch>
          </p:blipFill>
          <p:spPr bwMode="auto">
            <a:xfrm>
              <a:off x="1812" y="195"/>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83" name="Picture 11" descr="http://pilot.pilot.pl/obrazek_new.php?katalog=pl13&amp;num_x=284&amp;num_y=434&amp;y=0&amp;x=0&amp;copyright=0">
              <a:hlinkClick r:id="rId18"/>
            </p:cNvPr>
            <p:cNvPicPr>
              <a:picLocks noChangeAspect="1" noChangeArrowheads="1"/>
            </p:cNvPicPr>
            <p:nvPr/>
          </p:nvPicPr>
          <p:blipFill>
            <a:blip r:embed="rId19" cstate="print">
              <a:extLst>
                <a:ext uri="{28A0092B-C50C-407E-A947-70E740481C1C}">
                  <a14:useLocalDpi xmlns="" xmlns:a14="http://schemas.microsoft.com/office/drawing/2010/main" val="0"/>
                </a:ext>
              </a:extLst>
            </a:blip>
            <a:srcRect/>
            <a:stretch>
              <a:fillRect/>
            </a:stretch>
          </p:blipFill>
          <p:spPr bwMode="auto">
            <a:xfrm>
              <a:off x="2734" y="195"/>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84" name="Picture 12" descr="http://pilot.pilot.pl/obrazek_new.php?katalog=pl13&amp;num_x=285&amp;num_y=434&amp;y=0&amp;x=0&amp;copyright=0">
              <a:hlinkClick r:id="rId20"/>
            </p:cNvPr>
            <p:cNvPicPr>
              <a:picLocks noChangeAspect="1" noChangeArrowheads="1"/>
            </p:cNvPicPr>
            <p:nvPr/>
          </p:nvPicPr>
          <p:blipFill>
            <a:blip r:embed="rId21" cstate="print">
              <a:extLst>
                <a:ext uri="{28A0092B-C50C-407E-A947-70E740481C1C}">
                  <a14:useLocalDpi xmlns="" xmlns:a14="http://schemas.microsoft.com/office/drawing/2010/main" val="0"/>
                </a:ext>
              </a:extLst>
            </a:blip>
            <a:srcRect/>
            <a:stretch>
              <a:fillRect/>
            </a:stretch>
          </p:blipFill>
          <p:spPr bwMode="auto">
            <a:xfrm>
              <a:off x="3642" y="195"/>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85" name="Picture 13" descr="http://pilot.pilot.pl/obrazek_new.php?katalog=pl13&amp;num_x=281&amp;num_y=432&amp;y=0&amp;x=0&amp;copyright=0">
              <a:hlinkClick r:id="rId22"/>
            </p:cNvPr>
            <p:cNvPicPr>
              <a:picLocks noChangeAspect="1" noChangeArrowheads="1"/>
            </p:cNvPicPr>
            <p:nvPr/>
          </p:nvPicPr>
          <p:blipFill>
            <a:blip r:embed="rId23" cstate="print">
              <a:extLst>
                <a:ext uri="{28A0092B-C50C-407E-A947-70E740481C1C}">
                  <a14:useLocalDpi xmlns="" xmlns:a14="http://schemas.microsoft.com/office/drawing/2010/main" val="0"/>
                </a:ext>
              </a:extLst>
            </a:blip>
            <a:srcRect/>
            <a:stretch>
              <a:fillRect/>
            </a:stretch>
          </p:blipFill>
          <p:spPr bwMode="auto">
            <a:xfrm>
              <a:off x="26" y="1100"/>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86" name="Picture 14" descr="http://pilot.pilot.pl/obrazek_new.php?katalog=pl13&amp;num_x=282&amp;num_y=432&amp;y=0&amp;x=0&amp;copyright=0">
              <a:hlinkClick r:id="rId24"/>
            </p:cNvPr>
            <p:cNvPicPr>
              <a:picLocks noChangeAspect="1" noChangeArrowheads="1"/>
            </p:cNvPicPr>
            <p:nvPr/>
          </p:nvPicPr>
          <p:blipFill>
            <a:blip r:embed="rId25" cstate="print">
              <a:extLst>
                <a:ext uri="{28A0092B-C50C-407E-A947-70E740481C1C}">
                  <a14:useLocalDpi xmlns="" xmlns:a14="http://schemas.microsoft.com/office/drawing/2010/main" val="0"/>
                </a:ext>
              </a:extLst>
            </a:blip>
            <a:srcRect/>
            <a:stretch>
              <a:fillRect/>
            </a:stretch>
          </p:blipFill>
          <p:spPr bwMode="auto">
            <a:xfrm>
              <a:off x="924" y="1100"/>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87" name="Picture 15" descr="http://pilot.pilot.pl/obrazek_new.php?katalog=pl13&amp;num_x=283&amp;num_y=432&amp;y=0&amp;x=0&amp;copyright=0">
              <a:hlinkClick r:id="rId26"/>
            </p:cNvPr>
            <p:cNvPicPr>
              <a:picLocks noChangeAspect="1" noChangeArrowheads="1"/>
            </p:cNvPicPr>
            <p:nvPr/>
          </p:nvPicPr>
          <p:blipFill>
            <a:blip r:embed="rId27" cstate="print">
              <a:extLst>
                <a:ext uri="{28A0092B-C50C-407E-A947-70E740481C1C}">
                  <a14:useLocalDpi xmlns="" xmlns:a14="http://schemas.microsoft.com/office/drawing/2010/main" val="0"/>
                </a:ext>
              </a:extLst>
            </a:blip>
            <a:srcRect/>
            <a:stretch>
              <a:fillRect/>
            </a:stretch>
          </p:blipFill>
          <p:spPr bwMode="auto">
            <a:xfrm>
              <a:off x="1812" y="1100"/>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88" name="Picture 16" descr="http://pilot.pilot.pl/obrazek_new.php?katalog=pl13&amp;num_x=284&amp;num_y=432&amp;y=0&amp;x=0&amp;copyright=0">
              <a:hlinkClick r:id="rId28"/>
            </p:cNvPr>
            <p:cNvPicPr>
              <a:picLocks noChangeAspect="1" noChangeArrowheads="1"/>
            </p:cNvPicPr>
            <p:nvPr/>
          </p:nvPicPr>
          <p:blipFill>
            <a:blip r:embed="rId29" cstate="print">
              <a:extLst>
                <a:ext uri="{28A0092B-C50C-407E-A947-70E740481C1C}">
                  <a14:useLocalDpi xmlns="" xmlns:a14="http://schemas.microsoft.com/office/drawing/2010/main" val="0"/>
                </a:ext>
              </a:extLst>
            </a:blip>
            <a:srcRect/>
            <a:stretch>
              <a:fillRect/>
            </a:stretch>
          </p:blipFill>
          <p:spPr bwMode="auto">
            <a:xfrm>
              <a:off x="2734" y="1100"/>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89" name="Picture 17" descr="http://pilot.pilot.pl/obrazek_new.php?katalog=pl13&amp;num_x=285&amp;num_y=432&amp;y=0&amp;x=0&amp;copyright=0">
              <a:hlinkClick r:id="rId30"/>
            </p:cNvPr>
            <p:cNvPicPr>
              <a:picLocks noChangeAspect="1" noChangeArrowheads="1"/>
            </p:cNvPicPr>
            <p:nvPr/>
          </p:nvPicPr>
          <p:blipFill>
            <a:blip r:embed="rId31" cstate="print">
              <a:extLst>
                <a:ext uri="{28A0092B-C50C-407E-A947-70E740481C1C}">
                  <a14:useLocalDpi xmlns="" xmlns:a14="http://schemas.microsoft.com/office/drawing/2010/main" val="0"/>
                </a:ext>
              </a:extLst>
            </a:blip>
            <a:srcRect/>
            <a:stretch>
              <a:fillRect/>
            </a:stretch>
          </p:blipFill>
          <p:spPr bwMode="auto">
            <a:xfrm>
              <a:off x="3642" y="1100"/>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90" name="Picture 18" descr="http://pilot.pilot.pl/obrazek_new.php?katalog=pl13&amp;num_x=281&amp;num_y=431&amp;y=0&amp;x=0&amp;copyright=0">
              <a:hlinkClick r:id="rId32"/>
            </p:cNvPr>
            <p:cNvPicPr>
              <a:picLocks noChangeAspect="1" noChangeArrowheads="1"/>
            </p:cNvPicPr>
            <p:nvPr/>
          </p:nvPicPr>
          <p:blipFill>
            <a:blip r:embed="rId33" cstate="print">
              <a:extLst>
                <a:ext uri="{28A0092B-C50C-407E-A947-70E740481C1C}">
                  <a14:useLocalDpi xmlns="" xmlns:a14="http://schemas.microsoft.com/office/drawing/2010/main" val="0"/>
                </a:ext>
              </a:extLst>
            </a:blip>
            <a:srcRect/>
            <a:stretch>
              <a:fillRect/>
            </a:stretch>
          </p:blipFill>
          <p:spPr bwMode="auto">
            <a:xfrm>
              <a:off x="26" y="1547"/>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91" name="Picture 19" descr="http://pilot.pilot.pl/obrazek_new.php?katalog=pl13&amp;num_x=282&amp;num_y=431&amp;y=0&amp;x=0&amp;copyright=0">
              <a:hlinkClick r:id="rId34"/>
            </p:cNvPr>
            <p:cNvPicPr>
              <a:picLocks noChangeAspect="1" noChangeArrowheads="1"/>
            </p:cNvPicPr>
            <p:nvPr/>
          </p:nvPicPr>
          <p:blipFill>
            <a:blip r:embed="rId35" cstate="print">
              <a:extLst>
                <a:ext uri="{28A0092B-C50C-407E-A947-70E740481C1C}">
                  <a14:useLocalDpi xmlns="" xmlns:a14="http://schemas.microsoft.com/office/drawing/2010/main" val="0"/>
                </a:ext>
              </a:extLst>
            </a:blip>
            <a:srcRect/>
            <a:stretch>
              <a:fillRect/>
            </a:stretch>
          </p:blipFill>
          <p:spPr bwMode="auto">
            <a:xfrm>
              <a:off x="924" y="1547"/>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92" name="Picture 20" descr="http://pilot.pilot.pl/obrazek_new.php?katalog=pl13&amp;num_x=283&amp;num_y=431&amp;y=0&amp;x=0&amp;copyright=0">
              <a:hlinkClick r:id="rId36"/>
            </p:cNvPr>
            <p:cNvPicPr>
              <a:picLocks noChangeAspect="1" noChangeArrowheads="1"/>
            </p:cNvPicPr>
            <p:nvPr/>
          </p:nvPicPr>
          <p:blipFill>
            <a:blip r:embed="rId37" cstate="print">
              <a:extLst>
                <a:ext uri="{28A0092B-C50C-407E-A947-70E740481C1C}">
                  <a14:useLocalDpi xmlns="" xmlns:a14="http://schemas.microsoft.com/office/drawing/2010/main" val="0"/>
                </a:ext>
              </a:extLst>
            </a:blip>
            <a:srcRect/>
            <a:stretch>
              <a:fillRect/>
            </a:stretch>
          </p:blipFill>
          <p:spPr bwMode="auto">
            <a:xfrm>
              <a:off x="1812" y="1547"/>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93" name="Picture 21" descr="http://pilot.pilot.pl/obrazek_new.php?katalog=pl13&amp;num_x=284&amp;num_y=431&amp;y=0&amp;x=0&amp;copyright=0">
              <a:hlinkClick r:id="rId38"/>
            </p:cNvPr>
            <p:cNvPicPr>
              <a:picLocks noChangeAspect="1" noChangeArrowheads="1"/>
            </p:cNvPicPr>
            <p:nvPr/>
          </p:nvPicPr>
          <p:blipFill>
            <a:blip r:embed="rId39" cstate="print">
              <a:extLst>
                <a:ext uri="{28A0092B-C50C-407E-A947-70E740481C1C}">
                  <a14:useLocalDpi xmlns="" xmlns:a14="http://schemas.microsoft.com/office/drawing/2010/main" val="0"/>
                </a:ext>
              </a:extLst>
            </a:blip>
            <a:srcRect/>
            <a:stretch>
              <a:fillRect/>
            </a:stretch>
          </p:blipFill>
          <p:spPr bwMode="auto">
            <a:xfrm>
              <a:off x="2734" y="1547"/>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94" name="Picture 22" descr="http://pilot.pilot.pl/obrazek_new.php?katalog=pl13&amp;num_x=285&amp;num_y=431&amp;y=0&amp;x=0&amp;copyright=0">
              <a:hlinkClick r:id="rId40"/>
            </p:cNvPr>
            <p:cNvPicPr>
              <a:picLocks noChangeAspect="1" noChangeArrowheads="1"/>
            </p:cNvPicPr>
            <p:nvPr/>
          </p:nvPicPr>
          <p:blipFill>
            <a:blip r:embed="rId41" cstate="print">
              <a:extLst>
                <a:ext uri="{28A0092B-C50C-407E-A947-70E740481C1C}">
                  <a14:useLocalDpi xmlns="" xmlns:a14="http://schemas.microsoft.com/office/drawing/2010/main" val="0"/>
                </a:ext>
              </a:extLst>
            </a:blip>
            <a:srcRect/>
            <a:stretch>
              <a:fillRect/>
            </a:stretch>
          </p:blipFill>
          <p:spPr bwMode="auto">
            <a:xfrm>
              <a:off x="3642" y="1547"/>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95" name="Picture 23" descr="http://pilot.pilot.pl/obrazek_new.php?katalog=pl13&amp;num_x=281&amp;num_y=430&amp;y=0&amp;x=0&amp;copyright=0">
              <a:hlinkClick r:id="rId42"/>
            </p:cNvPr>
            <p:cNvPicPr>
              <a:picLocks noChangeAspect="1" noChangeArrowheads="1"/>
            </p:cNvPicPr>
            <p:nvPr/>
          </p:nvPicPr>
          <p:blipFill>
            <a:blip r:embed="rId43" cstate="print">
              <a:extLst>
                <a:ext uri="{28A0092B-C50C-407E-A947-70E740481C1C}">
                  <a14:useLocalDpi xmlns="" xmlns:a14="http://schemas.microsoft.com/office/drawing/2010/main" val="0"/>
                </a:ext>
              </a:extLst>
            </a:blip>
            <a:srcRect/>
            <a:stretch>
              <a:fillRect/>
            </a:stretch>
          </p:blipFill>
          <p:spPr bwMode="auto">
            <a:xfrm>
              <a:off x="26" y="2009"/>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96" name="Picture 24" descr="http://pilot.pilot.pl/obrazek_new.php?katalog=pl13&amp;num_x=282&amp;num_y=430&amp;y=0&amp;x=0&amp;copyright=0">
              <a:hlinkClick r:id="rId44"/>
            </p:cNvPr>
            <p:cNvPicPr>
              <a:picLocks noChangeAspect="1" noChangeArrowheads="1"/>
            </p:cNvPicPr>
            <p:nvPr/>
          </p:nvPicPr>
          <p:blipFill>
            <a:blip r:embed="rId45" cstate="print">
              <a:extLst>
                <a:ext uri="{28A0092B-C50C-407E-A947-70E740481C1C}">
                  <a14:useLocalDpi xmlns="" xmlns:a14="http://schemas.microsoft.com/office/drawing/2010/main" val="0"/>
                </a:ext>
              </a:extLst>
            </a:blip>
            <a:srcRect/>
            <a:stretch>
              <a:fillRect/>
            </a:stretch>
          </p:blipFill>
          <p:spPr bwMode="auto">
            <a:xfrm>
              <a:off x="924" y="2009"/>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97" name="Picture 25" descr="http://pilot.pilot.pl/obrazek_new.php?katalog=pl13&amp;num_x=283&amp;num_y=430&amp;y=0&amp;x=0&amp;copyright=0">
              <a:hlinkClick r:id="rId46"/>
            </p:cNvPr>
            <p:cNvPicPr>
              <a:picLocks noChangeAspect="1" noChangeArrowheads="1"/>
            </p:cNvPicPr>
            <p:nvPr/>
          </p:nvPicPr>
          <p:blipFill>
            <a:blip r:embed="rId47" cstate="print">
              <a:extLst>
                <a:ext uri="{28A0092B-C50C-407E-A947-70E740481C1C}">
                  <a14:useLocalDpi xmlns="" xmlns:a14="http://schemas.microsoft.com/office/drawing/2010/main" val="0"/>
                </a:ext>
              </a:extLst>
            </a:blip>
            <a:srcRect/>
            <a:stretch>
              <a:fillRect/>
            </a:stretch>
          </p:blipFill>
          <p:spPr bwMode="auto">
            <a:xfrm>
              <a:off x="1812" y="2009"/>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98" name="Picture 26" descr="http://pilot.pilot.pl/obrazek_new.php?katalog=pl13&amp;num_x=284&amp;num_y=430&amp;y=0&amp;x=0&amp;copyright=0">
              <a:hlinkClick r:id="rId48"/>
            </p:cNvPr>
            <p:cNvPicPr>
              <a:picLocks noChangeAspect="1" noChangeArrowheads="1"/>
            </p:cNvPicPr>
            <p:nvPr/>
          </p:nvPicPr>
          <p:blipFill>
            <a:blip r:embed="rId49" cstate="print">
              <a:extLst>
                <a:ext uri="{28A0092B-C50C-407E-A947-70E740481C1C}">
                  <a14:useLocalDpi xmlns="" xmlns:a14="http://schemas.microsoft.com/office/drawing/2010/main" val="0"/>
                </a:ext>
              </a:extLst>
            </a:blip>
            <a:srcRect/>
            <a:stretch>
              <a:fillRect/>
            </a:stretch>
          </p:blipFill>
          <p:spPr bwMode="auto">
            <a:xfrm>
              <a:off x="2734" y="2009"/>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99" name="Picture 27" descr="http://pilot.pilot.pl/obrazek_new.php?katalog=pl13&amp;num_x=285&amp;num_y=430&amp;y=0&amp;x=0&amp;copyright=0">
              <a:hlinkClick r:id="rId50"/>
            </p:cNvPr>
            <p:cNvPicPr>
              <a:picLocks noChangeAspect="1" noChangeArrowheads="1"/>
            </p:cNvPicPr>
            <p:nvPr/>
          </p:nvPicPr>
          <p:blipFill>
            <a:blip r:embed="rId51" cstate="print">
              <a:extLst>
                <a:ext uri="{28A0092B-C50C-407E-A947-70E740481C1C}">
                  <a14:useLocalDpi xmlns="" xmlns:a14="http://schemas.microsoft.com/office/drawing/2010/main" val="0"/>
                </a:ext>
              </a:extLst>
            </a:blip>
            <a:srcRect/>
            <a:stretch>
              <a:fillRect/>
            </a:stretch>
          </p:blipFill>
          <p:spPr bwMode="auto">
            <a:xfrm>
              <a:off x="3642" y="2009"/>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00" name="Picture 28" descr="http://pilot.pilot.pl/obrazek_new.php?katalog=pl13&amp;num_x=282&amp;num_y=429&amp;y=0&amp;x=0&amp;copyright=0">
              <a:hlinkClick r:id="rId52"/>
            </p:cNvPr>
            <p:cNvPicPr>
              <a:picLocks noChangeAspect="1" noChangeArrowheads="1"/>
            </p:cNvPicPr>
            <p:nvPr/>
          </p:nvPicPr>
          <p:blipFill>
            <a:blip r:embed="rId53" cstate="print">
              <a:extLst>
                <a:ext uri="{28A0092B-C50C-407E-A947-70E740481C1C}">
                  <a14:useLocalDpi xmlns="" xmlns:a14="http://schemas.microsoft.com/office/drawing/2010/main" val="0"/>
                </a:ext>
              </a:extLst>
            </a:blip>
            <a:srcRect/>
            <a:stretch>
              <a:fillRect/>
            </a:stretch>
          </p:blipFill>
          <p:spPr bwMode="auto">
            <a:xfrm>
              <a:off x="892" y="2422"/>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01" name="Picture 29" descr="http://pilot.pilot.pl/obrazek_new.php?katalog=pl13&amp;num_x=283&amp;num_y=429&amp;y=0&amp;x=0&amp;copyright=0">
              <a:hlinkClick r:id="rId54"/>
            </p:cNvPr>
            <p:cNvPicPr>
              <a:picLocks noChangeAspect="1" noChangeArrowheads="1"/>
            </p:cNvPicPr>
            <p:nvPr/>
          </p:nvPicPr>
          <p:blipFill>
            <a:blip r:embed="rId55" cstate="print">
              <a:extLst>
                <a:ext uri="{28A0092B-C50C-407E-A947-70E740481C1C}">
                  <a14:useLocalDpi xmlns="" xmlns:a14="http://schemas.microsoft.com/office/drawing/2010/main" val="0"/>
                </a:ext>
              </a:extLst>
            </a:blip>
            <a:srcRect/>
            <a:stretch>
              <a:fillRect/>
            </a:stretch>
          </p:blipFill>
          <p:spPr bwMode="auto">
            <a:xfrm>
              <a:off x="1810" y="2422"/>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02" name="Picture 30" descr="http://pilot.pilot.pl/obrazek_new.php?katalog=pl13&amp;num_x=284&amp;num_y=429&amp;y=0&amp;x=0&amp;copyright=0">
              <a:hlinkClick r:id="rId56"/>
            </p:cNvPr>
            <p:cNvPicPr>
              <a:picLocks noChangeAspect="1" noChangeArrowheads="1"/>
            </p:cNvPicPr>
            <p:nvPr/>
          </p:nvPicPr>
          <p:blipFill>
            <a:blip r:embed="rId57" cstate="print">
              <a:extLst>
                <a:ext uri="{28A0092B-C50C-407E-A947-70E740481C1C}">
                  <a14:useLocalDpi xmlns="" xmlns:a14="http://schemas.microsoft.com/office/drawing/2010/main" val="0"/>
                </a:ext>
              </a:extLst>
            </a:blip>
            <a:srcRect/>
            <a:stretch>
              <a:fillRect/>
            </a:stretch>
          </p:blipFill>
          <p:spPr bwMode="auto">
            <a:xfrm>
              <a:off x="2726" y="2422"/>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03" name="Picture 31" descr="http://pilot.pilot.pl/obrazek_new.php?katalog=pl13&amp;num_x=285&amp;num_y=429&amp;y=0&amp;x=0&amp;copyright=0">
              <a:hlinkClick r:id="rId58"/>
            </p:cNvPr>
            <p:cNvPicPr>
              <a:picLocks noChangeAspect="1" noChangeArrowheads="1"/>
            </p:cNvPicPr>
            <p:nvPr/>
          </p:nvPicPr>
          <p:blipFill>
            <a:blip r:embed="rId59" cstate="print">
              <a:extLst>
                <a:ext uri="{28A0092B-C50C-407E-A947-70E740481C1C}">
                  <a14:useLocalDpi xmlns="" xmlns:a14="http://schemas.microsoft.com/office/drawing/2010/main" val="0"/>
                </a:ext>
              </a:extLst>
            </a:blip>
            <a:srcRect/>
            <a:stretch>
              <a:fillRect/>
            </a:stretch>
          </p:blipFill>
          <p:spPr bwMode="auto">
            <a:xfrm>
              <a:off x="3650" y="2422"/>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04" name="Picture 32" descr="http://pilot.pilot.pl/obrazek_new.php?katalog=pl13&amp;num_x=282&amp;num_y=428&amp;y=0&amp;x=0&amp;copyright=0">
              <a:hlinkClick r:id="rId60"/>
            </p:cNvPr>
            <p:cNvPicPr>
              <a:picLocks noChangeAspect="1" noChangeArrowheads="1"/>
            </p:cNvPicPr>
            <p:nvPr/>
          </p:nvPicPr>
          <p:blipFill>
            <a:blip r:embed="rId61" cstate="print">
              <a:extLst>
                <a:ext uri="{28A0092B-C50C-407E-A947-70E740481C1C}">
                  <a14:useLocalDpi xmlns="" xmlns:a14="http://schemas.microsoft.com/office/drawing/2010/main" val="0"/>
                </a:ext>
              </a:extLst>
            </a:blip>
            <a:srcRect/>
            <a:stretch>
              <a:fillRect/>
            </a:stretch>
          </p:blipFill>
          <p:spPr bwMode="auto">
            <a:xfrm>
              <a:off x="892" y="2886"/>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05" name="Picture 33" descr="http://pilot.pilot.pl/obrazek_new.php?katalog=pl13&amp;num_x=283&amp;num_y=428&amp;y=0&amp;x=0&amp;copyright=0">
              <a:hlinkClick r:id="rId62"/>
            </p:cNvPr>
            <p:cNvPicPr>
              <a:picLocks noChangeAspect="1" noChangeArrowheads="1"/>
            </p:cNvPicPr>
            <p:nvPr/>
          </p:nvPicPr>
          <p:blipFill>
            <a:blip r:embed="rId63" cstate="print">
              <a:extLst>
                <a:ext uri="{28A0092B-C50C-407E-A947-70E740481C1C}">
                  <a14:useLocalDpi xmlns="" xmlns:a14="http://schemas.microsoft.com/office/drawing/2010/main" val="0"/>
                </a:ext>
              </a:extLst>
            </a:blip>
            <a:srcRect/>
            <a:stretch>
              <a:fillRect/>
            </a:stretch>
          </p:blipFill>
          <p:spPr bwMode="auto">
            <a:xfrm>
              <a:off x="1810" y="2886"/>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06" name="Picture 34" descr="http://pilot.pilot.pl/obrazek_new.php?katalog=pl13&amp;num_x=284&amp;num_y=428&amp;y=0&amp;x=0&amp;copyright=0">
              <a:hlinkClick r:id="rId64"/>
            </p:cNvPr>
            <p:cNvPicPr>
              <a:picLocks noChangeAspect="1" noChangeArrowheads="1"/>
            </p:cNvPicPr>
            <p:nvPr/>
          </p:nvPicPr>
          <p:blipFill>
            <a:blip r:embed="rId65" cstate="print">
              <a:extLst>
                <a:ext uri="{28A0092B-C50C-407E-A947-70E740481C1C}">
                  <a14:useLocalDpi xmlns="" xmlns:a14="http://schemas.microsoft.com/office/drawing/2010/main" val="0"/>
                </a:ext>
              </a:extLst>
            </a:blip>
            <a:srcRect/>
            <a:stretch>
              <a:fillRect/>
            </a:stretch>
          </p:blipFill>
          <p:spPr bwMode="auto">
            <a:xfrm>
              <a:off x="2726" y="2886"/>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07" name="Picture 35" descr="http://pilot.pilot.pl/obrazek_new.php?katalog=pl13&amp;num_x=285&amp;num_y=428&amp;y=0&amp;x=0&amp;copyright=0">
              <a:hlinkClick r:id="rId66"/>
            </p:cNvPr>
            <p:cNvPicPr>
              <a:picLocks noChangeAspect="1" noChangeArrowheads="1"/>
            </p:cNvPicPr>
            <p:nvPr/>
          </p:nvPicPr>
          <p:blipFill>
            <a:blip r:embed="rId67" cstate="print">
              <a:extLst>
                <a:ext uri="{28A0092B-C50C-407E-A947-70E740481C1C}">
                  <a14:useLocalDpi xmlns="" xmlns:a14="http://schemas.microsoft.com/office/drawing/2010/main" val="0"/>
                </a:ext>
              </a:extLst>
            </a:blip>
            <a:srcRect/>
            <a:stretch>
              <a:fillRect/>
            </a:stretch>
          </p:blipFill>
          <p:spPr bwMode="auto">
            <a:xfrm>
              <a:off x="3650" y="2886"/>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08" name="Picture 36" descr="http://pilot.pilot.pl/obrazek_new.php?katalog=pl13&amp;num_x=282&amp;num_y=427&amp;y=0&amp;x=0&amp;copyright=0">
              <a:hlinkClick r:id="rId68"/>
            </p:cNvPr>
            <p:cNvPicPr>
              <a:picLocks noChangeAspect="1" noChangeArrowheads="1"/>
            </p:cNvPicPr>
            <p:nvPr/>
          </p:nvPicPr>
          <p:blipFill>
            <a:blip r:embed="rId69" cstate="print">
              <a:extLst>
                <a:ext uri="{28A0092B-C50C-407E-A947-70E740481C1C}">
                  <a14:useLocalDpi xmlns="" xmlns:a14="http://schemas.microsoft.com/office/drawing/2010/main" val="0"/>
                </a:ext>
              </a:extLst>
            </a:blip>
            <a:srcRect/>
            <a:stretch>
              <a:fillRect/>
            </a:stretch>
          </p:blipFill>
          <p:spPr bwMode="auto">
            <a:xfrm>
              <a:off x="892" y="3344"/>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09" name="Picture 37" descr="http://pilot.pilot.pl/obrazek_new.php?katalog=pl13&amp;num_x=283&amp;num_y=427&amp;y=0&amp;x=0&amp;copyright=0">
              <a:hlinkClick r:id="rId70"/>
            </p:cNvPr>
            <p:cNvPicPr>
              <a:picLocks noChangeAspect="1" noChangeArrowheads="1"/>
            </p:cNvPicPr>
            <p:nvPr/>
          </p:nvPicPr>
          <p:blipFill>
            <a:blip r:embed="rId71" cstate="print">
              <a:extLst>
                <a:ext uri="{28A0092B-C50C-407E-A947-70E740481C1C}">
                  <a14:useLocalDpi xmlns="" xmlns:a14="http://schemas.microsoft.com/office/drawing/2010/main" val="0"/>
                </a:ext>
              </a:extLst>
            </a:blip>
            <a:srcRect/>
            <a:stretch>
              <a:fillRect/>
            </a:stretch>
          </p:blipFill>
          <p:spPr bwMode="auto">
            <a:xfrm>
              <a:off x="1810" y="3344"/>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10" name="Picture 38" descr="http://pilot.pilot.pl/obrazek_new.php?katalog=pl13&amp;num_x=284&amp;num_y=427&amp;y=0&amp;x=0&amp;copyright=0">
              <a:hlinkClick r:id="rId72"/>
            </p:cNvPr>
            <p:cNvPicPr>
              <a:picLocks noChangeAspect="1" noChangeArrowheads="1"/>
            </p:cNvPicPr>
            <p:nvPr/>
          </p:nvPicPr>
          <p:blipFill>
            <a:blip r:embed="rId73" cstate="print">
              <a:extLst>
                <a:ext uri="{28A0092B-C50C-407E-A947-70E740481C1C}">
                  <a14:useLocalDpi xmlns="" xmlns:a14="http://schemas.microsoft.com/office/drawing/2010/main" val="0"/>
                </a:ext>
              </a:extLst>
            </a:blip>
            <a:srcRect/>
            <a:stretch>
              <a:fillRect/>
            </a:stretch>
          </p:blipFill>
          <p:spPr bwMode="auto">
            <a:xfrm>
              <a:off x="2726" y="3344"/>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11" name="Picture 39" descr="http://pilot.pilot.pl/obrazek_new.php?katalog=pl13&amp;num_x=285&amp;num_y=427&amp;y=0&amp;x=0&amp;copyright=0">
              <a:hlinkClick r:id="rId74"/>
            </p:cNvPr>
            <p:cNvPicPr>
              <a:picLocks noChangeAspect="1" noChangeArrowheads="1"/>
            </p:cNvPicPr>
            <p:nvPr/>
          </p:nvPicPr>
          <p:blipFill>
            <a:blip r:embed="rId75" cstate="print">
              <a:extLst>
                <a:ext uri="{28A0092B-C50C-407E-A947-70E740481C1C}">
                  <a14:useLocalDpi xmlns="" xmlns:a14="http://schemas.microsoft.com/office/drawing/2010/main" val="0"/>
                </a:ext>
              </a:extLst>
            </a:blip>
            <a:srcRect/>
            <a:stretch>
              <a:fillRect/>
            </a:stretch>
          </p:blipFill>
          <p:spPr bwMode="auto">
            <a:xfrm>
              <a:off x="3650" y="3344"/>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12" name="Picture 40" descr="http://pilot.pilot.pl/obrazek_new.php?katalog=pl13&amp;num_x=282&amp;num_y=426&amp;y=0&amp;x=0&amp;copyright=0">
              <a:hlinkClick r:id="rId76"/>
            </p:cNvPr>
            <p:cNvPicPr>
              <a:picLocks noChangeAspect="1" noChangeArrowheads="1"/>
            </p:cNvPicPr>
            <p:nvPr/>
          </p:nvPicPr>
          <p:blipFill>
            <a:blip r:embed="rId77" cstate="print">
              <a:extLst>
                <a:ext uri="{28A0092B-C50C-407E-A947-70E740481C1C}">
                  <a14:useLocalDpi xmlns="" xmlns:a14="http://schemas.microsoft.com/office/drawing/2010/main" val="0"/>
                </a:ext>
              </a:extLst>
            </a:blip>
            <a:srcRect/>
            <a:stretch>
              <a:fillRect/>
            </a:stretch>
          </p:blipFill>
          <p:spPr bwMode="auto">
            <a:xfrm>
              <a:off x="892" y="3808"/>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13" name="Picture 41" descr="http://pilot.pilot.pl/obrazek_new.php?katalog=pl13&amp;num_x=283&amp;num_y=426&amp;y=0&amp;x=0&amp;copyright=0">
              <a:hlinkClick r:id="rId78"/>
            </p:cNvPr>
            <p:cNvPicPr>
              <a:picLocks noChangeAspect="1" noChangeArrowheads="1"/>
            </p:cNvPicPr>
            <p:nvPr/>
          </p:nvPicPr>
          <p:blipFill>
            <a:blip r:embed="rId79" cstate="print">
              <a:extLst>
                <a:ext uri="{28A0092B-C50C-407E-A947-70E740481C1C}">
                  <a14:useLocalDpi xmlns="" xmlns:a14="http://schemas.microsoft.com/office/drawing/2010/main" val="0"/>
                </a:ext>
              </a:extLst>
            </a:blip>
            <a:srcRect/>
            <a:stretch>
              <a:fillRect/>
            </a:stretch>
          </p:blipFill>
          <p:spPr bwMode="auto">
            <a:xfrm>
              <a:off x="1810" y="3808"/>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14" name="Picture 42" descr="http://pilot.pilot.pl/obrazek_new.php?katalog=pl13&amp;num_x=284&amp;num_y=426&amp;y=0&amp;x=0&amp;copyright=0">
              <a:hlinkClick r:id="rId80"/>
            </p:cNvPr>
            <p:cNvPicPr>
              <a:picLocks noChangeAspect="1" noChangeArrowheads="1"/>
            </p:cNvPicPr>
            <p:nvPr/>
          </p:nvPicPr>
          <p:blipFill>
            <a:blip r:embed="rId81" cstate="print">
              <a:extLst>
                <a:ext uri="{28A0092B-C50C-407E-A947-70E740481C1C}">
                  <a14:useLocalDpi xmlns="" xmlns:a14="http://schemas.microsoft.com/office/drawing/2010/main" val="0"/>
                </a:ext>
              </a:extLst>
            </a:blip>
            <a:srcRect/>
            <a:stretch>
              <a:fillRect/>
            </a:stretch>
          </p:blipFill>
          <p:spPr bwMode="auto">
            <a:xfrm>
              <a:off x="2726" y="3808"/>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15" name="Picture 43" descr="http://pilot.pilot.pl/obrazek_new.php?katalog=pl13&amp;num_x=285&amp;num_y=426&amp;y=0&amp;x=0&amp;copyright=0">
              <a:hlinkClick r:id="rId82"/>
            </p:cNvPr>
            <p:cNvPicPr>
              <a:picLocks noChangeAspect="1" noChangeArrowheads="1"/>
            </p:cNvPicPr>
            <p:nvPr/>
          </p:nvPicPr>
          <p:blipFill>
            <a:blip r:embed="rId83" cstate="print">
              <a:extLst>
                <a:ext uri="{28A0092B-C50C-407E-A947-70E740481C1C}">
                  <a14:useLocalDpi xmlns="" xmlns:a14="http://schemas.microsoft.com/office/drawing/2010/main" val="0"/>
                </a:ext>
              </a:extLst>
            </a:blip>
            <a:srcRect/>
            <a:stretch>
              <a:fillRect/>
            </a:stretch>
          </p:blipFill>
          <p:spPr bwMode="auto">
            <a:xfrm>
              <a:off x="3650" y="3808"/>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16" name="Picture 44" descr="http://pilot.pilot.pl/obrazek_new.php?katalog=pl13&amp;num_x=281&amp;num_y=429&amp;y=0&amp;x=0&amp;copyright=0">
              <a:hlinkClick r:id="rId84"/>
            </p:cNvPr>
            <p:cNvPicPr>
              <a:picLocks noChangeAspect="1" noChangeArrowheads="1"/>
            </p:cNvPicPr>
            <p:nvPr/>
          </p:nvPicPr>
          <p:blipFill>
            <a:blip r:embed="rId85" cstate="print">
              <a:extLst>
                <a:ext uri="{28A0092B-C50C-407E-A947-70E740481C1C}">
                  <a14:useLocalDpi xmlns="" xmlns:a14="http://schemas.microsoft.com/office/drawing/2010/main" val="0"/>
                </a:ext>
              </a:extLst>
            </a:blip>
            <a:srcRect/>
            <a:stretch>
              <a:fillRect/>
            </a:stretch>
          </p:blipFill>
          <p:spPr bwMode="auto">
            <a:xfrm>
              <a:off x="16" y="2468"/>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17" name="Picture 45" descr="http://pilot.pilot.pl/obrazek_new.php?katalog=pl13&amp;num_x=281&amp;num_y=428&amp;y=0&amp;x=0&amp;copyright=0">
              <a:hlinkClick r:id="rId86"/>
            </p:cNvPr>
            <p:cNvPicPr>
              <a:picLocks noChangeAspect="1" noChangeArrowheads="1"/>
            </p:cNvPicPr>
            <p:nvPr/>
          </p:nvPicPr>
          <p:blipFill>
            <a:blip r:embed="rId87" cstate="print">
              <a:extLst>
                <a:ext uri="{28A0092B-C50C-407E-A947-70E740481C1C}">
                  <a14:useLocalDpi xmlns="" xmlns:a14="http://schemas.microsoft.com/office/drawing/2010/main" val="0"/>
                </a:ext>
              </a:extLst>
            </a:blip>
            <a:srcRect/>
            <a:stretch>
              <a:fillRect/>
            </a:stretch>
          </p:blipFill>
          <p:spPr bwMode="auto">
            <a:xfrm>
              <a:off x="16" y="2928"/>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18" name="Picture 46" descr="http://pilot.pilot.pl/obrazek_new.php?katalog=pl13&amp;num_x=281&amp;num_y=427&amp;y=0&amp;x=0&amp;copyright=0">
              <a:hlinkClick r:id="rId88"/>
            </p:cNvPr>
            <p:cNvPicPr>
              <a:picLocks noChangeAspect="1" noChangeArrowheads="1"/>
            </p:cNvPicPr>
            <p:nvPr/>
          </p:nvPicPr>
          <p:blipFill>
            <a:blip r:embed="rId89" cstate="print">
              <a:extLst>
                <a:ext uri="{28A0092B-C50C-407E-A947-70E740481C1C}">
                  <a14:useLocalDpi xmlns="" xmlns:a14="http://schemas.microsoft.com/office/drawing/2010/main" val="0"/>
                </a:ext>
              </a:extLst>
            </a:blip>
            <a:srcRect/>
            <a:stretch>
              <a:fillRect/>
            </a:stretch>
          </p:blipFill>
          <p:spPr bwMode="auto">
            <a:xfrm>
              <a:off x="16" y="3388"/>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19" name="Picture 47" descr="http://pilot.pilot.pl/obrazek_new.php?katalog=pl13&amp;num_x=281&amp;num_y=426&amp;y=0&amp;x=0&amp;copyright=0">
              <a:hlinkClick r:id="rId90"/>
            </p:cNvPr>
            <p:cNvPicPr>
              <a:picLocks noChangeAspect="1" noChangeArrowheads="1"/>
            </p:cNvPicPr>
            <p:nvPr/>
          </p:nvPicPr>
          <p:blipFill>
            <a:blip r:embed="rId91" cstate="print">
              <a:extLst>
                <a:ext uri="{28A0092B-C50C-407E-A947-70E740481C1C}">
                  <a14:useLocalDpi xmlns="" xmlns:a14="http://schemas.microsoft.com/office/drawing/2010/main" val="0"/>
                </a:ext>
              </a:extLst>
            </a:blip>
            <a:srcRect/>
            <a:stretch>
              <a:fillRect/>
            </a:stretch>
          </p:blipFill>
          <p:spPr bwMode="auto">
            <a:xfrm>
              <a:off x="8" y="3852"/>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20" name="Picture 48" descr="http://pilot.pilot.pl/obrazek_new.php?katalog=pl13&amp;num_x=286&amp;num_y=428&amp;y=0&amp;x=0&amp;copyright=0">
              <a:hlinkClick r:id="rId92"/>
            </p:cNvPr>
            <p:cNvPicPr>
              <a:picLocks noChangeAspect="1" noChangeArrowheads="1"/>
            </p:cNvPicPr>
            <p:nvPr/>
          </p:nvPicPr>
          <p:blipFill>
            <a:blip r:embed="rId93" cstate="print">
              <a:extLst>
                <a:ext uri="{28A0092B-C50C-407E-A947-70E740481C1C}">
                  <a14:useLocalDpi xmlns="" xmlns:a14="http://schemas.microsoft.com/office/drawing/2010/main" val="0"/>
                </a:ext>
              </a:extLst>
            </a:blip>
            <a:srcRect/>
            <a:stretch>
              <a:fillRect/>
            </a:stretch>
          </p:blipFill>
          <p:spPr bwMode="auto">
            <a:xfrm>
              <a:off x="4566" y="2889"/>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21" name="Picture 49" descr="http://pilot.pilot.pl/obrazek_new.php?katalog=pl13&amp;num_x=286&amp;num_y=427&amp;y=0&amp;x=0&amp;copyright=0">
              <a:hlinkClick r:id="rId94"/>
            </p:cNvPr>
            <p:cNvPicPr>
              <a:picLocks noChangeAspect="1" noChangeArrowheads="1"/>
            </p:cNvPicPr>
            <p:nvPr/>
          </p:nvPicPr>
          <p:blipFill>
            <a:blip r:embed="rId95" cstate="print">
              <a:extLst>
                <a:ext uri="{28A0092B-C50C-407E-A947-70E740481C1C}">
                  <a14:useLocalDpi xmlns="" xmlns:a14="http://schemas.microsoft.com/office/drawing/2010/main" val="0"/>
                </a:ext>
              </a:extLst>
            </a:blip>
            <a:srcRect/>
            <a:stretch>
              <a:fillRect/>
            </a:stretch>
          </p:blipFill>
          <p:spPr bwMode="auto">
            <a:xfrm>
              <a:off x="4566" y="3347"/>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22" name="Picture 50" descr="http://pilot.pilot.pl/obrazek_new.php?katalog=pl13&amp;num_x=286&amp;num_y=426&amp;y=0&amp;x=0&amp;copyright=0">
              <a:hlinkClick r:id="rId96"/>
            </p:cNvPr>
            <p:cNvPicPr>
              <a:picLocks noChangeAspect="1" noChangeArrowheads="1"/>
            </p:cNvPicPr>
            <p:nvPr/>
          </p:nvPicPr>
          <p:blipFill>
            <a:blip r:embed="rId97" cstate="print">
              <a:extLst>
                <a:ext uri="{28A0092B-C50C-407E-A947-70E740481C1C}">
                  <a14:useLocalDpi xmlns="" xmlns:a14="http://schemas.microsoft.com/office/drawing/2010/main" val="0"/>
                </a:ext>
              </a:extLst>
            </a:blip>
            <a:srcRect/>
            <a:stretch>
              <a:fillRect/>
            </a:stretch>
          </p:blipFill>
          <p:spPr bwMode="auto">
            <a:xfrm>
              <a:off x="4566" y="3811"/>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23" name="Picture 51" descr="http://pilot.pilot.pl/obrazek_new.php?katalog=pl13&amp;num_x=286&amp;num_y=432&amp;y=0&amp;x=0&amp;copyright=0">
              <a:hlinkClick r:id="rId98"/>
            </p:cNvPr>
            <p:cNvPicPr>
              <a:picLocks noChangeAspect="1" noChangeArrowheads="1"/>
            </p:cNvPicPr>
            <p:nvPr/>
          </p:nvPicPr>
          <p:blipFill>
            <a:blip r:embed="rId99" cstate="print">
              <a:extLst>
                <a:ext uri="{28A0092B-C50C-407E-A947-70E740481C1C}">
                  <a14:useLocalDpi xmlns="" xmlns:a14="http://schemas.microsoft.com/office/drawing/2010/main" val="0"/>
                </a:ext>
              </a:extLst>
            </a:blip>
            <a:srcRect/>
            <a:stretch>
              <a:fillRect/>
            </a:stretch>
          </p:blipFill>
          <p:spPr bwMode="auto">
            <a:xfrm>
              <a:off x="4526" y="1086"/>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24" name="Picture 52" descr="http://pilot.pilot.pl/obrazek_new.php?katalog=pl13&amp;num_x=286&amp;num_y=431&amp;y=0&amp;x=0&amp;copyright=0">
              <a:hlinkClick r:id="rId100"/>
            </p:cNvPr>
            <p:cNvPicPr>
              <a:picLocks noChangeAspect="1" noChangeArrowheads="1"/>
            </p:cNvPicPr>
            <p:nvPr/>
          </p:nvPicPr>
          <p:blipFill>
            <a:blip r:embed="rId101" cstate="print">
              <a:extLst>
                <a:ext uri="{28A0092B-C50C-407E-A947-70E740481C1C}">
                  <a14:useLocalDpi xmlns="" xmlns:a14="http://schemas.microsoft.com/office/drawing/2010/main" val="0"/>
                </a:ext>
              </a:extLst>
            </a:blip>
            <a:srcRect/>
            <a:stretch>
              <a:fillRect/>
            </a:stretch>
          </p:blipFill>
          <p:spPr bwMode="auto">
            <a:xfrm>
              <a:off x="4526" y="1548"/>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25" name="Picture 53" descr="http://pilot.pilot.pl/obrazek_new.php?katalog=pl13&amp;num_x=286&amp;num_y=430&amp;y=0&amp;x=0&amp;copyright=0">
              <a:hlinkClick r:id="rId102"/>
            </p:cNvPr>
            <p:cNvPicPr>
              <a:picLocks noChangeAspect="1" noChangeArrowheads="1"/>
            </p:cNvPicPr>
            <p:nvPr/>
          </p:nvPicPr>
          <p:blipFill>
            <a:blip r:embed="rId103" cstate="print">
              <a:extLst>
                <a:ext uri="{28A0092B-C50C-407E-A947-70E740481C1C}">
                  <a14:useLocalDpi xmlns="" xmlns:a14="http://schemas.microsoft.com/office/drawing/2010/main" val="0"/>
                </a:ext>
              </a:extLst>
            </a:blip>
            <a:srcRect/>
            <a:stretch>
              <a:fillRect/>
            </a:stretch>
          </p:blipFill>
          <p:spPr bwMode="auto">
            <a:xfrm>
              <a:off x="4520" y="2009"/>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26" name="Picture 54" descr="http://pilot.pilot.pl/obrazek_new.php?katalog=pl13&amp;num_x=286&amp;num_y=429&amp;y=0&amp;x=0&amp;copyright=0">
              <a:hlinkClick r:id="rId104"/>
            </p:cNvPr>
            <p:cNvPicPr>
              <a:picLocks noChangeAspect="1" noChangeArrowheads="1"/>
            </p:cNvPicPr>
            <p:nvPr/>
          </p:nvPicPr>
          <p:blipFill>
            <a:blip r:embed="rId105" cstate="print">
              <a:extLst>
                <a:ext uri="{28A0092B-C50C-407E-A947-70E740481C1C}">
                  <a14:useLocalDpi xmlns="" xmlns:a14="http://schemas.microsoft.com/office/drawing/2010/main" val="0"/>
                </a:ext>
              </a:extLst>
            </a:blip>
            <a:srcRect/>
            <a:stretch>
              <a:fillRect/>
            </a:stretch>
          </p:blipFill>
          <p:spPr bwMode="auto">
            <a:xfrm>
              <a:off x="4568" y="2431"/>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27" name="Picture 55" descr="http://pilot.pilot.pl/obrazek_new.php?katalog=pl13&amp;num_x=286&amp;num_y=434&amp;y=0&amp;x=0&amp;copyright=0">
              <a:hlinkClick r:id="rId106"/>
            </p:cNvPr>
            <p:cNvPicPr>
              <a:picLocks noChangeAspect="1" noChangeArrowheads="1"/>
            </p:cNvPicPr>
            <p:nvPr/>
          </p:nvPicPr>
          <p:blipFill>
            <a:blip r:embed="rId107" cstate="print">
              <a:extLst>
                <a:ext uri="{28A0092B-C50C-407E-A947-70E740481C1C}">
                  <a14:useLocalDpi xmlns="" xmlns:a14="http://schemas.microsoft.com/office/drawing/2010/main" val="0"/>
                </a:ext>
              </a:extLst>
            </a:blip>
            <a:srcRect/>
            <a:stretch>
              <a:fillRect/>
            </a:stretch>
          </p:blipFill>
          <p:spPr bwMode="auto">
            <a:xfrm>
              <a:off x="4538" y="192"/>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28" name="Picture 56" descr="http://pilot.pilot.pl/obrazek_new.php?katalog=pl13&amp;num_x=286&amp;num_y=433&amp;y=0&amp;x=0&amp;copyright=0">
              <a:hlinkClick r:id="rId108"/>
            </p:cNvPr>
            <p:cNvPicPr>
              <a:picLocks noChangeAspect="1" noChangeArrowheads="1"/>
            </p:cNvPicPr>
            <p:nvPr/>
          </p:nvPicPr>
          <p:blipFill>
            <a:blip r:embed="rId109" cstate="print">
              <a:extLst>
                <a:ext uri="{28A0092B-C50C-407E-A947-70E740481C1C}">
                  <a14:useLocalDpi xmlns="" xmlns:a14="http://schemas.microsoft.com/office/drawing/2010/main" val="0"/>
                </a:ext>
              </a:extLst>
            </a:blip>
            <a:srcRect/>
            <a:stretch>
              <a:fillRect/>
            </a:stretch>
          </p:blipFill>
          <p:spPr bwMode="auto">
            <a:xfrm>
              <a:off x="4538" y="651"/>
              <a:ext cx="922" cy="461"/>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3129" name="Freeform 57"/>
          <p:cNvSpPr>
            <a:spLocks/>
          </p:cNvSpPr>
          <p:nvPr/>
        </p:nvSpPr>
        <p:spPr bwMode="auto">
          <a:xfrm>
            <a:off x="1892300" y="703263"/>
            <a:ext cx="1447800" cy="774700"/>
          </a:xfrm>
          <a:custGeom>
            <a:avLst/>
            <a:gdLst>
              <a:gd name="T0" fmla="*/ 912 w 912"/>
              <a:gd name="T1" fmla="*/ 8 h 488"/>
              <a:gd name="T2" fmla="*/ 624 w 912"/>
              <a:gd name="T3" fmla="*/ 56 h 488"/>
              <a:gd name="T4" fmla="*/ 240 w 912"/>
              <a:gd name="T5" fmla="*/ 344 h 488"/>
              <a:gd name="T6" fmla="*/ 0 w 912"/>
              <a:gd name="T7" fmla="*/ 488 h 488"/>
            </a:gdLst>
            <a:ahLst/>
            <a:cxnLst>
              <a:cxn ang="0">
                <a:pos x="T0" y="T1"/>
              </a:cxn>
              <a:cxn ang="0">
                <a:pos x="T2" y="T3"/>
              </a:cxn>
              <a:cxn ang="0">
                <a:pos x="T4" y="T5"/>
              </a:cxn>
              <a:cxn ang="0">
                <a:pos x="T6" y="T7"/>
              </a:cxn>
            </a:cxnLst>
            <a:rect l="0" t="0" r="r" b="b"/>
            <a:pathLst>
              <a:path w="912" h="488">
                <a:moveTo>
                  <a:pt x="912" y="8"/>
                </a:moveTo>
                <a:cubicBezTo>
                  <a:pt x="824" y="4"/>
                  <a:pt x="736" y="0"/>
                  <a:pt x="624" y="56"/>
                </a:cubicBezTo>
                <a:cubicBezTo>
                  <a:pt x="512" y="112"/>
                  <a:pt x="344" y="272"/>
                  <a:pt x="240" y="344"/>
                </a:cubicBezTo>
                <a:cubicBezTo>
                  <a:pt x="136" y="416"/>
                  <a:pt x="68" y="452"/>
                  <a:pt x="0" y="488"/>
                </a:cubicBezTo>
              </a:path>
            </a:pathLst>
          </a:custGeom>
          <a:noFill/>
          <a:ln w="57150" cmpd="sng">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130" name="Freeform 58"/>
          <p:cNvSpPr>
            <a:spLocks/>
          </p:cNvSpPr>
          <p:nvPr/>
        </p:nvSpPr>
        <p:spPr bwMode="auto">
          <a:xfrm>
            <a:off x="3416300" y="5059363"/>
            <a:ext cx="3581400" cy="774700"/>
          </a:xfrm>
          <a:custGeom>
            <a:avLst/>
            <a:gdLst>
              <a:gd name="T0" fmla="*/ 2256 w 2256"/>
              <a:gd name="T1" fmla="*/ 0 h 488"/>
              <a:gd name="T2" fmla="*/ 2064 w 2256"/>
              <a:gd name="T3" fmla="*/ 48 h 488"/>
              <a:gd name="T4" fmla="*/ 2016 w 2256"/>
              <a:gd name="T5" fmla="*/ 96 h 488"/>
              <a:gd name="T6" fmla="*/ 1824 w 2256"/>
              <a:gd name="T7" fmla="*/ 288 h 488"/>
              <a:gd name="T8" fmla="*/ 1632 w 2256"/>
              <a:gd name="T9" fmla="*/ 384 h 488"/>
              <a:gd name="T10" fmla="*/ 1248 w 2256"/>
              <a:gd name="T11" fmla="*/ 480 h 488"/>
              <a:gd name="T12" fmla="*/ 960 w 2256"/>
              <a:gd name="T13" fmla="*/ 432 h 488"/>
              <a:gd name="T14" fmla="*/ 432 w 2256"/>
              <a:gd name="T15" fmla="*/ 480 h 488"/>
              <a:gd name="T16" fmla="*/ 0 w 2256"/>
              <a:gd name="T17" fmla="*/ 480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6" h="488">
                <a:moveTo>
                  <a:pt x="2256" y="0"/>
                </a:moveTo>
                <a:cubicBezTo>
                  <a:pt x="2180" y="16"/>
                  <a:pt x="2104" y="32"/>
                  <a:pt x="2064" y="48"/>
                </a:cubicBezTo>
                <a:cubicBezTo>
                  <a:pt x="2024" y="64"/>
                  <a:pt x="2056" y="56"/>
                  <a:pt x="2016" y="96"/>
                </a:cubicBezTo>
                <a:cubicBezTo>
                  <a:pt x="1976" y="136"/>
                  <a:pt x="1888" y="240"/>
                  <a:pt x="1824" y="288"/>
                </a:cubicBezTo>
                <a:cubicBezTo>
                  <a:pt x="1760" y="336"/>
                  <a:pt x="1728" y="352"/>
                  <a:pt x="1632" y="384"/>
                </a:cubicBezTo>
                <a:cubicBezTo>
                  <a:pt x="1536" y="416"/>
                  <a:pt x="1360" y="472"/>
                  <a:pt x="1248" y="480"/>
                </a:cubicBezTo>
                <a:cubicBezTo>
                  <a:pt x="1136" y="488"/>
                  <a:pt x="1096" y="432"/>
                  <a:pt x="960" y="432"/>
                </a:cubicBezTo>
                <a:cubicBezTo>
                  <a:pt x="824" y="432"/>
                  <a:pt x="592" y="472"/>
                  <a:pt x="432" y="480"/>
                </a:cubicBezTo>
                <a:cubicBezTo>
                  <a:pt x="272" y="488"/>
                  <a:pt x="136" y="484"/>
                  <a:pt x="0" y="480"/>
                </a:cubicBezTo>
              </a:path>
            </a:pathLst>
          </a:custGeom>
          <a:noFill/>
          <a:ln w="57150" cmpd="sng">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131" name="Freeform 59"/>
          <p:cNvSpPr>
            <a:spLocks/>
          </p:cNvSpPr>
          <p:nvPr/>
        </p:nvSpPr>
        <p:spPr bwMode="auto">
          <a:xfrm>
            <a:off x="1816100" y="1935163"/>
            <a:ext cx="1447800" cy="3200400"/>
          </a:xfrm>
          <a:custGeom>
            <a:avLst/>
            <a:gdLst>
              <a:gd name="T0" fmla="*/ 912 w 912"/>
              <a:gd name="T1" fmla="*/ 2016 h 2016"/>
              <a:gd name="T2" fmla="*/ 864 w 912"/>
              <a:gd name="T3" fmla="*/ 1680 h 2016"/>
              <a:gd name="T4" fmla="*/ 720 w 912"/>
              <a:gd name="T5" fmla="*/ 1440 h 2016"/>
              <a:gd name="T6" fmla="*/ 720 w 912"/>
              <a:gd name="T7" fmla="*/ 1056 h 2016"/>
              <a:gd name="T8" fmla="*/ 528 w 912"/>
              <a:gd name="T9" fmla="*/ 720 h 2016"/>
              <a:gd name="T10" fmla="*/ 480 w 912"/>
              <a:gd name="T11" fmla="*/ 576 h 2016"/>
              <a:gd name="T12" fmla="*/ 336 w 912"/>
              <a:gd name="T13" fmla="*/ 432 h 2016"/>
              <a:gd name="T14" fmla="*/ 192 w 912"/>
              <a:gd name="T15" fmla="*/ 240 h 2016"/>
              <a:gd name="T16" fmla="*/ 0 w 912"/>
              <a:gd name="T17"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2" h="2016">
                <a:moveTo>
                  <a:pt x="912" y="2016"/>
                </a:moveTo>
                <a:cubicBezTo>
                  <a:pt x="904" y="1896"/>
                  <a:pt x="896" y="1776"/>
                  <a:pt x="864" y="1680"/>
                </a:cubicBezTo>
                <a:cubicBezTo>
                  <a:pt x="832" y="1584"/>
                  <a:pt x="744" y="1544"/>
                  <a:pt x="720" y="1440"/>
                </a:cubicBezTo>
                <a:cubicBezTo>
                  <a:pt x="696" y="1336"/>
                  <a:pt x="752" y="1176"/>
                  <a:pt x="720" y="1056"/>
                </a:cubicBezTo>
                <a:cubicBezTo>
                  <a:pt x="688" y="936"/>
                  <a:pt x="568" y="800"/>
                  <a:pt x="528" y="720"/>
                </a:cubicBezTo>
                <a:cubicBezTo>
                  <a:pt x="488" y="640"/>
                  <a:pt x="512" y="624"/>
                  <a:pt x="480" y="576"/>
                </a:cubicBezTo>
                <a:cubicBezTo>
                  <a:pt x="448" y="528"/>
                  <a:pt x="384" y="488"/>
                  <a:pt x="336" y="432"/>
                </a:cubicBezTo>
                <a:cubicBezTo>
                  <a:pt x="288" y="376"/>
                  <a:pt x="248" y="312"/>
                  <a:pt x="192" y="240"/>
                </a:cubicBezTo>
                <a:cubicBezTo>
                  <a:pt x="136" y="168"/>
                  <a:pt x="68" y="84"/>
                  <a:pt x="0" y="0"/>
                </a:cubicBezTo>
              </a:path>
            </a:pathLst>
          </a:custGeom>
          <a:noFill/>
          <a:ln w="57150" cmpd="sng">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132" name="Freeform 60"/>
          <p:cNvSpPr>
            <a:spLocks/>
          </p:cNvSpPr>
          <p:nvPr/>
        </p:nvSpPr>
        <p:spPr bwMode="auto">
          <a:xfrm>
            <a:off x="2349500" y="1173163"/>
            <a:ext cx="2590800" cy="4572000"/>
          </a:xfrm>
          <a:custGeom>
            <a:avLst/>
            <a:gdLst>
              <a:gd name="T0" fmla="*/ 1632 w 1632"/>
              <a:gd name="T1" fmla="*/ 2880 h 2880"/>
              <a:gd name="T2" fmla="*/ 1536 w 1632"/>
              <a:gd name="T3" fmla="*/ 2736 h 2880"/>
              <a:gd name="T4" fmla="*/ 1440 w 1632"/>
              <a:gd name="T5" fmla="*/ 2544 h 2880"/>
              <a:gd name="T6" fmla="*/ 1488 w 1632"/>
              <a:gd name="T7" fmla="*/ 2208 h 2880"/>
              <a:gd name="T8" fmla="*/ 1200 w 1632"/>
              <a:gd name="T9" fmla="*/ 2064 h 2880"/>
              <a:gd name="T10" fmla="*/ 1056 w 1632"/>
              <a:gd name="T11" fmla="*/ 1872 h 2880"/>
              <a:gd name="T12" fmla="*/ 864 w 1632"/>
              <a:gd name="T13" fmla="*/ 1632 h 2880"/>
              <a:gd name="T14" fmla="*/ 720 w 1632"/>
              <a:gd name="T15" fmla="*/ 1488 h 2880"/>
              <a:gd name="T16" fmla="*/ 624 w 1632"/>
              <a:gd name="T17" fmla="*/ 1344 h 2880"/>
              <a:gd name="T18" fmla="*/ 432 w 1632"/>
              <a:gd name="T19" fmla="*/ 1008 h 2880"/>
              <a:gd name="T20" fmla="*/ 336 w 1632"/>
              <a:gd name="T21" fmla="*/ 720 h 2880"/>
              <a:gd name="T22" fmla="*/ 192 w 1632"/>
              <a:gd name="T23" fmla="*/ 576 h 2880"/>
              <a:gd name="T24" fmla="*/ 48 w 1632"/>
              <a:gd name="T25" fmla="*/ 384 h 2880"/>
              <a:gd name="T26" fmla="*/ 0 w 1632"/>
              <a:gd name="T27" fmla="*/ 0 h 2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2" h="2880">
                <a:moveTo>
                  <a:pt x="1632" y="2880"/>
                </a:moveTo>
                <a:cubicBezTo>
                  <a:pt x="1600" y="2836"/>
                  <a:pt x="1568" y="2792"/>
                  <a:pt x="1536" y="2736"/>
                </a:cubicBezTo>
                <a:cubicBezTo>
                  <a:pt x="1504" y="2680"/>
                  <a:pt x="1448" y="2632"/>
                  <a:pt x="1440" y="2544"/>
                </a:cubicBezTo>
                <a:cubicBezTo>
                  <a:pt x="1432" y="2456"/>
                  <a:pt x="1528" y="2288"/>
                  <a:pt x="1488" y="2208"/>
                </a:cubicBezTo>
                <a:cubicBezTo>
                  <a:pt x="1448" y="2128"/>
                  <a:pt x="1272" y="2120"/>
                  <a:pt x="1200" y="2064"/>
                </a:cubicBezTo>
                <a:cubicBezTo>
                  <a:pt x="1128" y="2008"/>
                  <a:pt x="1112" y="1944"/>
                  <a:pt x="1056" y="1872"/>
                </a:cubicBezTo>
                <a:cubicBezTo>
                  <a:pt x="1000" y="1800"/>
                  <a:pt x="920" y="1696"/>
                  <a:pt x="864" y="1632"/>
                </a:cubicBezTo>
                <a:cubicBezTo>
                  <a:pt x="808" y="1568"/>
                  <a:pt x="760" y="1536"/>
                  <a:pt x="720" y="1488"/>
                </a:cubicBezTo>
                <a:cubicBezTo>
                  <a:pt x="680" y="1440"/>
                  <a:pt x="672" y="1424"/>
                  <a:pt x="624" y="1344"/>
                </a:cubicBezTo>
                <a:cubicBezTo>
                  <a:pt x="576" y="1264"/>
                  <a:pt x="480" y="1112"/>
                  <a:pt x="432" y="1008"/>
                </a:cubicBezTo>
                <a:cubicBezTo>
                  <a:pt x="384" y="904"/>
                  <a:pt x="376" y="792"/>
                  <a:pt x="336" y="720"/>
                </a:cubicBezTo>
                <a:cubicBezTo>
                  <a:pt x="296" y="648"/>
                  <a:pt x="240" y="632"/>
                  <a:pt x="192" y="576"/>
                </a:cubicBezTo>
                <a:cubicBezTo>
                  <a:pt x="144" y="520"/>
                  <a:pt x="80" y="480"/>
                  <a:pt x="48" y="384"/>
                </a:cubicBezTo>
                <a:cubicBezTo>
                  <a:pt x="16" y="288"/>
                  <a:pt x="8" y="144"/>
                  <a:pt x="0" y="0"/>
                </a:cubicBezTo>
              </a:path>
            </a:pathLst>
          </a:custGeom>
          <a:noFill/>
          <a:ln w="57150" cmpd="sng">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133" name="Group 61"/>
          <p:cNvGrpSpPr>
            <a:grpSpLocks/>
          </p:cNvGrpSpPr>
          <p:nvPr/>
        </p:nvGrpSpPr>
        <p:grpSpPr bwMode="auto">
          <a:xfrm>
            <a:off x="2654301" y="3230569"/>
            <a:ext cx="222250" cy="185737"/>
            <a:chOff x="2610" y="2483"/>
            <a:chExt cx="140" cy="117"/>
          </a:xfrm>
        </p:grpSpPr>
        <p:sp>
          <p:nvSpPr>
            <p:cNvPr id="3134" name="Rectangle 62"/>
            <p:cNvSpPr>
              <a:spLocks noChangeArrowheads="1"/>
            </p:cNvSpPr>
            <p:nvPr/>
          </p:nvSpPr>
          <p:spPr bwMode="auto">
            <a:xfrm rot="-992276">
              <a:off x="2610" y="2483"/>
              <a:ext cx="140" cy="117"/>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nvGrpSpPr>
            <p:cNvPr id="3135" name="Group 63"/>
            <p:cNvGrpSpPr>
              <a:grpSpLocks/>
            </p:cNvGrpSpPr>
            <p:nvPr/>
          </p:nvGrpSpPr>
          <p:grpSpPr bwMode="auto">
            <a:xfrm rot="-992276">
              <a:off x="2631" y="2506"/>
              <a:ext cx="88" cy="73"/>
              <a:chOff x="3089" y="2588"/>
              <a:chExt cx="88" cy="73"/>
            </a:xfrm>
          </p:grpSpPr>
          <p:sp>
            <p:nvSpPr>
              <p:cNvPr id="3136" name="Line 64"/>
              <p:cNvSpPr>
                <a:spLocks noChangeShapeType="1"/>
              </p:cNvSpPr>
              <p:nvPr/>
            </p:nvSpPr>
            <p:spPr bwMode="auto">
              <a:xfrm flipH="1">
                <a:off x="3096" y="2588"/>
                <a:ext cx="75" cy="73"/>
              </a:xfrm>
              <a:prstGeom prst="line">
                <a:avLst/>
              </a:prstGeom>
              <a:noFill/>
              <a:ln w="5715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137" name="Line 65"/>
              <p:cNvSpPr>
                <a:spLocks noChangeShapeType="1"/>
              </p:cNvSpPr>
              <p:nvPr/>
            </p:nvSpPr>
            <p:spPr bwMode="auto">
              <a:xfrm>
                <a:off x="3089" y="2589"/>
                <a:ext cx="88" cy="68"/>
              </a:xfrm>
              <a:prstGeom prst="line">
                <a:avLst/>
              </a:prstGeom>
              <a:noFill/>
              <a:ln w="5715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grpSp>
        <p:nvGrpSpPr>
          <p:cNvPr id="3138" name="Group 66"/>
          <p:cNvGrpSpPr>
            <a:grpSpLocks/>
          </p:cNvGrpSpPr>
          <p:nvPr/>
        </p:nvGrpSpPr>
        <p:grpSpPr bwMode="auto">
          <a:xfrm>
            <a:off x="4330703" y="4445000"/>
            <a:ext cx="206375" cy="190500"/>
            <a:chOff x="2728" y="2800"/>
            <a:chExt cx="130" cy="120"/>
          </a:xfrm>
        </p:grpSpPr>
        <p:sp>
          <p:nvSpPr>
            <p:cNvPr id="3139" name="Rectangle 67"/>
            <p:cNvSpPr>
              <a:spLocks noChangeArrowheads="1"/>
            </p:cNvSpPr>
            <p:nvPr/>
          </p:nvSpPr>
          <p:spPr bwMode="auto">
            <a:xfrm rot="1978083">
              <a:off x="2728" y="2800"/>
              <a:ext cx="130" cy="120"/>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nvGrpSpPr>
            <p:cNvPr id="3140" name="Group 68"/>
            <p:cNvGrpSpPr>
              <a:grpSpLocks/>
            </p:cNvGrpSpPr>
            <p:nvPr/>
          </p:nvGrpSpPr>
          <p:grpSpPr bwMode="auto">
            <a:xfrm rot="1978083">
              <a:off x="2760" y="2804"/>
              <a:ext cx="54" cy="107"/>
              <a:chOff x="3264" y="3024"/>
              <a:chExt cx="52" cy="99"/>
            </a:xfrm>
          </p:grpSpPr>
          <p:sp>
            <p:nvSpPr>
              <p:cNvPr id="3141" name="Line 69"/>
              <p:cNvSpPr>
                <a:spLocks noChangeShapeType="1"/>
              </p:cNvSpPr>
              <p:nvPr/>
            </p:nvSpPr>
            <p:spPr bwMode="auto">
              <a:xfrm>
                <a:off x="3264" y="3024"/>
                <a:ext cx="0" cy="97"/>
              </a:xfrm>
              <a:prstGeom prst="line">
                <a:avLst/>
              </a:prstGeom>
              <a:noFill/>
              <a:ln w="571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142" name="Line 70"/>
              <p:cNvSpPr>
                <a:spLocks noChangeShapeType="1"/>
              </p:cNvSpPr>
              <p:nvPr/>
            </p:nvSpPr>
            <p:spPr bwMode="auto">
              <a:xfrm>
                <a:off x="3316" y="3026"/>
                <a:ext cx="0" cy="97"/>
              </a:xfrm>
              <a:prstGeom prst="line">
                <a:avLst/>
              </a:prstGeom>
              <a:noFill/>
              <a:ln w="571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grpSp>
        <p:nvGrpSpPr>
          <p:cNvPr id="3143" name="Group 71"/>
          <p:cNvGrpSpPr>
            <a:grpSpLocks/>
          </p:cNvGrpSpPr>
          <p:nvPr/>
        </p:nvGrpSpPr>
        <p:grpSpPr bwMode="auto">
          <a:xfrm>
            <a:off x="2654303" y="2092325"/>
            <a:ext cx="206375" cy="190500"/>
            <a:chOff x="1672" y="1318"/>
            <a:chExt cx="130" cy="120"/>
          </a:xfrm>
        </p:grpSpPr>
        <p:sp>
          <p:nvSpPr>
            <p:cNvPr id="3144" name="Rectangle 72"/>
            <p:cNvSpPr>
              <a:spLocks noChangeArrowheads="1"/>
            </p:cNvSpPr>
            <p:nvPr/>
          </p:nvSpPr>
          <p:spPr bwMode="auto">
            <a:xfrm rot="1978083">
              <a:off x="1672" y="1318"/>
              <a:ext cx="130" cy="120"/>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nvGrpSpPr>
            <p:cNvPr id="3145" name="Group 73"/>
            <p:cNvGrpSpPr>
              <a:grpSpLocks/>
            </p:cNvGrpSpPr>
            <p:nvPr/>
          </p:nvGrpSpPr>
          <p:grpSpPr bwMode="auto">
            <a:xfrm rot="1978083">
              <a:off x="1704" y="1322"/>
              <a:ext cx="54" cy="107"/>
              <a:chOff x="3264" y="3024"/>
              <a:chExt cx="52" cy="99"/>
            </a:xfrm>
          </p:grpSpPr>
          <p:sp>
            <p:nvSpPr>
              <p:cNvPr id="3146" name="Line 74"/>
              <p:cNvSpPr>
                <a:spLocks noChangeShapeType="1"/>
              </p:cNvSpPr>
              <p:nvPr/>
            </p:nvSpPr>
            <p:spPr bwMode="auto">
              <a:xfrm>
                <a:off x="3264" y="3024"/>
                <a:ext cx="0" cy="97"/>
              </a:xfrm>
              <a:prstGeom prst="line">
                <a:avLst/>
              </a:prstGeom>
              <a:noFill/>
              <a:ln w="571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147" name="Line 75"/>
              <p:cNvSpPr>
                <a:spLocks noChangeShapeType="1"/>
              </p:cNvSpPr>
              <p:nvPr/>
            </p:nvSpPr>
            <p:spPr bwMode="auto">
              <a:xfrm>
                <a:off x="3316" y="3026"/>
                <a:ext cx="0" cy="97"/>
              </a:xfrm>
              <a:prstGeom prst="line">
                <a:avLst/>
              </a:prstGeom>
              <a:noFill/>
              <a:ln w="571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grpSp>
        <p:nvGrpSpPr>
          <p:cNvPr id="3148" name="Group 76"/>
          <p:cNvGrpSpPr>
            <a:grpSpLocks/>
          </p:cNvGrpSpPr>
          <p:nvPr/>
        </p:nvGrpSpPr>
        <p:grpSpPr bwMode="auto">
          <a:xfrm>
            <a:off x="5597526" y="5659444"/>
            <a:ext cx="222250" cy="185737"/>
            <a:chOff x="2610" y="2483"/>
            <a:chExt cx="140" cy="117"/>
          </a:xfrm>
        </p:grpSpPr>
        <p:sp>
          <p:nvSpPr>
            <p:cNvPr id="3149" name="Rectangle 77"/>
            <p:cNvSpPr>
              <a:spLocks noChangeArrowheads="1"/>
            </p:cNvSpPr>
            <p:nvPr/>
          </p:nvSpPr>
          <p:spPr bwMode="auto">
            <a:xfrm rot="-992276">
              <a:off x="2610" y="2483"/>
              <a:ext cx="140" cy="117"/>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nvGrpSpPr>
            <p:cNvPr id="3150" name="Group 78"/>
            <p:cNvGrpSpPr>
              <a:grpSpLocks/>
            </p:cNvGrpSpPr>
            <p:nvPr/>
          </p:nvGrpSpPr>
          <p:grpSpPr bwMode="auto">
            <a:xfrm rot="-992276">
              <a:off x="2631" y="2506"/>
              <a:ext cx="88" cy="73"/>
              <a:chOff x="3089" y="2588"/>
              <a:chExt cx="88" cy="73"/>
            </a:xfrm>
          </p:grpSpPr>
          <p:sp>
            <p:nvSpPr>
              <p:cNvPr id="3151" name="Line 79"/>
              <p:cNvSpPr>
                <a:spLocks noChangeShapeType="1"/>
              </p:cNvSpPr>
              <p:nvPr/>
            </p:nvSpPr>
            <p:spPr bwMode="auto">
              <a:xfrm flipH="1">
                <a:off x="3096" y="2588"/>
                <a:ext cx="75" cy="73"/>
              </a:xfrm>
              <a:prstGeom prst="line">
                <a:avLst/>
              </a:prstGeom>
              <a:noFill/>
              <a:ln w="5715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152" name="Line 80"/>
              <p:cNvSpPr>
                <a:spLocks noChangeShapeType="1"/>
              </p:cNvSpPr>
              <p:nvPr/>
            </p:nvSpPr>
            <p:spPr bwMode="auto">
              <a:xfrm>
                <a:off x="3089" y="2589"/>
                <a:ext cx="88" cy="68"/>
              </a:xfrm>
              <a:prstGeom prst="line">
                <a:avLst/>
              </a:prstGeom>
              <a:noFill/>
              <a:ln w="5715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grpSp>
        <p:nvGrpSpPr>
          <p:cNvPr id="3153" name="Group 81"/>
          <p:cNvGrpSpPr>
            <a:grpSpLocks/>
          </p:cNvGrpSpPr>
          <p:nvPr/>
        </p:nvGrpSpPr>
        <p:grpSpPr bwMode="auto">
          <a:xfrm>
            <a:off x="4073526" y="5735644"/>
            <a:ext cx="222250" cy="185737"/>
            <a:chOff x="2610" y="2483"/>
            <a:chExt cx="140" cy="117"/>
          </a:xfrm>
        </p:grpSpPr>
        <p:sp>
          <p:nvSpPr>
            <p:cNvPr id="3154" name="Rectangle 82"/>
            <p:cNvSpPr>
              <a:spLocks noChangeArrowheads="1"/>
            </p:cNvSpPr>
            <p:nvPr/>
          </p:nvSpPr>
          <p:spPr bwMode="auto">
            <a:xfrm rot="-992276">
              <a:off x="2610" y="2483"/>
              <a:ext cx="140" cy="117"/>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nvGrpSpPr>
            <p:cNvPr id="3155" name="Group 83"/>
            <p:cNvGrpSpPr>
              <a:grpSpLocks/>
            </p:cNvGrpSpPr>
            <p:nvPr/>
          </p:nvGrpSpPr>
          <p:grpSpPr bwMode="auto">
            <a:xfrm rot="-992276">
              <a:off x="2631" y="2506"/>
              <a:ext cx="88" cy="73"/>
              <a:chOff x="3089" y="2588"/>
              <a:chExt cx="88" cy="73"/>
            </a:xfrm>
          </p:grpSpPr>
          <p:sp>
            <p:nvSpPr>
              <p:cNvPr id="3156" name="Line 84"/>
              <p:cNvSpPr>
                <a:spLocks noChangeShapeType="1"/>
              </p:cNvSpPr>
              <p:nvPr/>
            </p:nvSpPr>
            <p:spPr bwMode="auto">
              <a:xfrm flipH="1">
                <a:off x="3096" y="2588"/>
                <a:ext cx="75" cy="73"/>
              </a:xfrm>
              <a:prstGeom prst="line">
                <a:avLst/>
              </a:prstGeom>
              <a:noFill/>
              <a:ln w="5715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157" name="Line 85"/>
              <p:cNvSpPr>
                <a:spLocks noChangeShapeType="1"/>
              </p:cNvSpPr>
              <p:nvPr/>
            </p:nvSpPr>
            <p:spPr bwMode="auto">
              <a:xfrm>
                <a:off x="3089" y="2589"/>
                <a:ext cx="88" cy="68"/>
              </a:xfrm>
              <a:prstGeom prst="line">
                <a:avLst/>
              </a:prstGeom>
              <a:noFill/>
              <a:ln w="5715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sp>
        <p:nvSpPr>
          <p:cNvPr id="3158" name="Freeform 86"/>
          <p:cNvSpPr>
            <a:spLocks/>
          </p:cNvSpPr>
          <p:nvPr/>
        </p:nvSpPr>
        <p:spPr bwMode="auto">
          <a:xfrm>
            <a:off x="2647951" y="728663"/>
            <a:ext cx="4502150" cy="4635500"/>
          </a:xfrm>
          <a:custGeom>
            <a:avLst/>
            <a:gdLst>
              <a:gd name="T0" fmla="*/ 2836 w 2836"/>
              <a:gd name="T1" fmla="*/ 2920 h 2920"/>
              <a:gd name="T2" fmla="*/ 2788 w 2836"/>
              <a:gd name="T3" fmla="*/ 2728 h 2920"/>
              <a:gd name="T4" fmla="*/ 2548 w 2836"/>
              <a:gd name="T5" fmla="*/ 2584 h 2920"/>
              <a:gd name="T6" fmla="*/ 2356 w 2836"/>
              <a:gd name="T7" fmla="*/ 2488 h 2920"/>
              <a:gd name="T8" fmla="*/ 2164 w 2836"/>
              <a:gd name="T9" fmla="*/ 2248 h 2920"/>
              <a:gd name="T10" fmla="*/ 2068 w 2836"/>
              <a:gd name="T11" fmla="*/ 2056 h 2920"/>
              <a:gd name="T12" fmla="*/ 1876 w 2836"/>
              <a:gd name="T13" fmla="*/ 1864 h 2920"/>
              <a:gd name="T14" fmla="*/ 1684 w 2836"/>
              <a:gd name="T15" fmla="*/ 1768 h 2920"/>
              <a:gd name="T16" fmla="*/ 1444 w 2836"/>
              <a:gd name="T17" fmla="*/ 1720 h 2920"/>
              <a:gd name="T18" fmla="*/ 1348 w 2836"/>
              <a:gd name="T19" fmla="*/ 1672 h 2920"/>
              <a:gd name="T20" fmla="*/ 1012 w 2836"/>
              <a:gd name="T21" fmla="*/ 1624 h 2920"/>
              <a:gd name="T22" fmla="*/ 772 w 2836"/>
              <a:gd name="T23" fmla="*/ 1624 h 2920"/>
              <a:gd name="T24" fmla="*/ 580 w 2836"/>
              <a:gd name="T25" fmla="*/ 1528 h 2920"/>
              <a:gd name="T26" fmla="*/ 388 w 2836"/>
              <a:gd name="T27" fmla="*/ 1240 h 2920"/>
              <a:gd name="T28" fmla="*/ 244 w 2836"/>
              <a:gd name="T29" fmla="*/ 1048 h 2920"/>
              <a:gd name="T30" fmla="*/ 244 w 2836"/>
              <a:gd name="T31" fmla="*/ 952 h 2920"/>
              <a:gd name="T32" fmla="*/ 284 w 2836"/>
              <a:gd name="T33" fmla="*/ 808 h 2920"/>
              <a:gd name="T34" fmla="*/ 252 w 2836"/>
              <a:gd name="T35" fmla="*/ 712 h 2920"/>
              <a:gd name="T36" fmla="*/ 44 w 2836"/>
              <a:gd name="T37" fmla="*/ 704 h 2920"/>
              <a:gd name="T38" fmla="*/ 4 w 2836"/>
              <a:gd name="T39" fmla="*/ 592 h 2920"/>
              <a:gd name="T40" fmla="*/ 68 w 2836"/>
              <a:gd name="T41" fmla="*/ 376 h 2920"/>
              <a:gd name="T42" fmla="*/ 140 w 2836"/>
              <a:gd name="T43" fmla="*/ 216 h 2920"/>
              <a:gd name="T44" fmla="*/ 52 w 2836"/>
              <a:gd name="T45" fmla="*/ 0 h 2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36" h="2920">
                <a:moveTo>
                  <a:pt x="2836" y="2920"/>
                </a:moveTo>
                <a:cubicBezTo>
                  <a:pt x="2836" y="2852"/>
                  <a:pt x="2836" y="2784"/>
                  <a:pt x="2788" y="2728"/>
                </a:cubicBezTo>
                <a:cubicBezTo>
                  <a:pt x="2740" y="2672"/>
                  <a:pt x="2620" y="2624"/>
                  <a:pt x="2548" y="2584"/>
                </a:cubicBezTo>
                <a:cubicBezTo>
                  <a:pt x="2476" y="2544"/>
                  <a:pt x="2420" y="2544"/>
                  <a:pt x="2356" y="2488"/>
                </a:cubicBezTo>
                <a:cubicBezTo>
                  <a:pt x="2292" y="2432"/>
                  <a:pt x="2212" y="2320"/>
                  <a:pt x="2164" y="2248"/>
                </a:cubicBezTo>
                <a:cubicBezTo>
                  <a:pt x="2116" y="2176"/>
                  <a:pt x="2116" y="2120"/>
                  <a:pt x="2068" y="2056"/>
                </a:cubicBezTo>
                <a:cubicBezTo>
                  <a:pt x="2020" y="1992"/>
                  <a:pt x="1940" y="1912"/>
                  <a:pt x="1876" y="1864"/>
                </a:cubicBezTo>
                <a:cubicBezTo>
                  <a:pt x="1812" y="1816"/>
                  <a:pt x="1756" y="1792"/>
                  <a:pt x="1684" y="1768"/>
                </a:cubicBezTo>
                <a:cubicBezTo>
                  <a:pt x="1612" y="1744"/>
                  <a:pt x="1500" y="1736"/>
                  <a:pt x="1444" y="1720"/>
                </a:cubicBezTo>
                <a:cubicBezTo>
                  <a:pt x="1388" y="1704"/>
                  <a:pt x="1420" y="1688"/>
                  <a:pt x="1348" y="1672"/>
                </a:cubicBezTo>
                <a:cubicBezTo>
                  <a:pt x="1276" y="1656"/>
                  <a:pt x="1108" y="1632"/>
                  <a:pt x="1012" y="1624"/>
                </a:cubicBezTo>
                <a:cubicBezTo>
                  <a:pt x="916" y="1616"/>
                  <a:pt x="844" y="1640"/>
                  <a:pt x="772" y="1624"/>
                </a:cubicBezTo>
                <a:cubicBezTo>
                  <a:pt x="700" y="1608"/>
                  <a:pt x="644" y="1592"/>
                  <a:pt x="580" y="1528"/>
                </a:cubicBezTo>
                <a:cubicBezTo>
                  <a:pt x="516" y="1464"/>
                  <a:pt x="444" y="1320"/>
                  <a:pt x="388" y="1240"/>
                </a:cubicBezTo>
                <a:cubicBezTo>
                  <a:pt x="332" y="1160"/>
                  <a:pt x="268" y="1096"/>
                  <a:pt x="244" y="1048"/>
                </a:cubicBezTo>
                <a:cubicBezTo>
                  <a:pt x="220" y="1000"/>
                  <a:pt x="237" y="992"/>
                  <a:pt x="244" y="952"/>
                </a:cubicBezTo>
                <a:cubicBezTo>
                  <a:pt x="251" y="912"/>
                  <a:pt x="283" y="848"/>
                  <a:pt x="284" y="808"/>
                </a:cubicBezTo>
                <a:cubicBezTo>
                  <a:pt x="285" y="768"/>
                  <a:pt x="292" y="729"/>
                  <a:pt x="252" y="712"/>
                </a:cubicBezTo>
                <a:cubicBezTo>
                  <a:pt x="212" y="695"/>
                  <a:pt x="85" y="724"/>
                  <a:pt x="44" y="704"/>
                </a:cubicBezTo>
                <a:cubicBezTo>
                  <a:pt x="3" y="684"/>
                  <a:pt x="0" y="647"/>
                  <a:pt x="4" y="592"/>
                </a:cubicBezTo>
                <a:cubicBezTo>
                  <a:pt x="8" y="537"/>
                  <a:pt x="45" y="439"/>
                  <a:pt x="68" y="376"/>
                </a:cubicBezTo>
                <a:cubicBezTo>
                  <a:pt x="91" y="313"/>
                  <a:pt x="143" y="279"/>
                  <a:pt x="140" y="216"/>
                </a:cubicBezTo>
                <a:cubicBezTo>
                  <a:pt x="137" y="153"/>
                  <a:pt x="94" y="76"/>
                  <a:pt x="52" y="0"/>
                </a:cubicBezTo>
              </a:path>
            </a:pathLst>
          </a:custGeom>
          <a:noFill/>
          <a:ln w="28575" cmpd="sng">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159" name="Group 87"/>
          <p:cNvGrpSpPr>
            <a:grpSpLocks/>
          </p:cNvGrpSpPr>
          <p:nvPr/>
        </p:nvGrpSpPr>
        <p:grpSpPr bwMode="auto">
          <a:xfrm>
            <a:off x="1435100" y="1477969"/>
            <a:ext cx="317500" cy="249237"/>
            <a:chOff x="2208" y="2490"/>
            <a:chExt cx="280" cy="211"/>
          </a:xfrm>
        </p:grpSpPr>
        <p:sp>
          <p:nvSpPr>
            <p:cNvPr id="3160" name="Rectangle 88"/>
            <p:cNvSpPr>
              <a:spLocks noChangeArrowheads="1"/>
            </p:cNvSpPr>
            <p:nvPr/>
          </p:nvSpPr>
          <p:spPr bwMode="auto">
            <a:xfrm>
              <a:off x="2208" y="2563"/>
              <a:ext cx="280" cy="138"/>
            </a:xfrm>
            <a:prstGeom prst="rect">
              <a:avLst/>
            </a:prstGeom>
            <a:solidFill>
              <a:srgbClr val="FFFFFF"/>
            </a:solidFill>
            <a:ln w="28575">
              <a:solidFill>
                <a:srgbClr val="0000FF"/>
              </a:solidFill>
              <a:miter lim="800000"/>
              <a:headEnd/>
              <a:tailEnd/>
            </a:ln>
          </p:spPr>
          <p:txBody>
            <a:bodyPr/>
            <a:lstStyle/>
            <a:p>
              <a:endParaRPr lang="pl-PL"/>
            </a:p>
          </p:txBody>
        </p:sp>
        <p:sp>
          <p:nvSpPr>
            <p:cNvPr id="3161" name="Line 89"/>
            <p:cNvSpPr>
              <a:spLocks noChangeShapeType="1"/>
            </p:cNvSpPr>
            <p:nvPr/>
          </p:nvSpPr>
          <p:spPr bwMode="auto">
            <a:xfrm flipH="1">
              <a:off x="2208" y="2531"/>
              <a:ext cx="280" cy="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162" name="Line 90"/>
            <p:cNvSpPr>
              <a:spLocks noChangeShapeType="1"/>
            </p:cNvSpPr>
            <p:nvPr/>
          </p:nvSpPr>
          <p:spPr bwMode="auto">
            <a:xfrm>
              <a:off x="2337" y="2494"/>
              <a:ext cx="2" cy="35"/>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163" name="Line 91"/>
            <p:cNvSpPr>
              <a:spLocks noChangeShapeType="1"/>
            </p:cNvSpPr>
            <p:nvPr/>
          </p:nvSpPr>
          <p:spPr bwMode="auto">
            <a:xfrm>
              <a:off x="2208" y="2563"/>
              <a:ext cx="280" cy="138"/>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164" name="Line 92"/>
            <p:cNvSpPr>
              <a:spLocks noChangeShapeType="1"/>
            </p:cNvSpPr>
            <p:nvPr/>
          </p:nvSpPr>
          <p:spPr bwMode="auto">
            <a:xfrm flipH="1">
              <a:off x="2208" y="2561"/>
              <a:ext cx="280" cy="137"/>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165" name="Line 93"/>
            <p:cNvSpPr>
              <a:spLocks noChangeShapeType="1"/>
            </p:cNvSpPr>
            <p:nvPr/>
          </p:nvSpPr>
          <p:spPr bwMode="auto">
            <a:xfrm>
              <a:off x="2372" y="2490"/>
              <a:ext cx="2" cy="35"/>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grpSp>
      <p:grpSp>
        <p:nvGrpSpPr>
          <p:cNvPr id="3166" name="Group 94"/>
          <p:cNvGrpSpPr>
            <a:grpSpLocks/>
          </p:cNvGrpSpPr>
          <p:nvPr/>
        </p:nvGrpSpPr>
        <p:grpSpPr bwMode="auto">
          <a:xfrm>
            <a:off x="4724403" y="5105405"/>
            <a:ext cx="601663" cy="403226"/>
            <a:chOff x="2016" y="2640"/>
            <a:chExt cx="379" cy="254"/>
          </a:xfrm>
        </p:grpSpPr>
        <p:sp>
          <p:nvSpPr>
            <p:cNvPr id="3167" name="Text Box 95"/>
            <p:cNvSpPr txBox="1">
              <a:spLocks noChangeArrowheads="1"/>
            </p:cNvSpPr>
            <p:nvPr/>
          </p:nvSpPr>
          <p:spPr bwMode="auto">
            <a:xfrm>
              <a:off x="2016" y="2739"/>
              <a:ext cx="158" cy="1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1000" b="1">
                  <a:solidFill>
                    <a:srgbClr val="0000FF"/>
                  </a:solidFill>
                </a:rPr>
                <a:t>2</a:t>
              </a:r>
            </a:p>
          </p:txBody>
        </p:sp>
        <p:grpSp>
          <p:nvGrpSpPr>
            <p:cNvPr id="3168" name="Group 96"/>
            <p:cNvGrpSpPr>
              <a:grpSpLocks/>
            </p:cNvGrpSpPr>
            <p:nvPr/>
          </p:nvGrpSpPr>
          <p:grpSpPr bwMode="auto">
            <a:xfrm>
              <a:off x="2157" y="2640"/>
              <a:ext cx="238" cy="209"/>
              <a:chOff x="1829" y="2110"/>
              <a:chExt cx="238" cy="209"/>
            </a:xfrm>
          </p:grpSpPr>
          <p:sp>
            <p:nvSpPr>
              <p:cNvPr id="3169" name="Rectangle 97"/>
              <p:cNvSpPr>
                <a:spLocks noChangeArrowheads="1"/>
              </p:cNvSpPr>
              <p:nvPr/>
            </p:nvSpPr>
            <p:spPr bwMode="auto">
              <a:xfrm>
                <a:off x="1829" y="2166"/>
                <a:ext cx="237" cy="153"/>
              </a:xfrm>
              <a:prstGeom prst="rect">
                <a:avLst/>
              </a:prstGeom>
              <a:solidFill>
                <a:srgbClr val="00FF00"/>
              </a:solidFill>
              <a:ln w="28575">
                <a:solidFill>
                  <a:srgbClr val="0000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170" name="Oval 98"/>
              <p:cNvSpPr>
                <a:spLocks noChangeArrowheads="1"/>
              </p:cNvSpPr>
              <p:nvPr/>
            </p:nvSpPr>
            <p:spPr bwMode="auto">
              <a:xfrm>
                <a:off x="1869" y="2207"/>
                <a:ext cx="157" cy="70"/>
              </a:xfrm>
              <a:prstGeom prst="ellipse">
                <a:avLst/>
              </a:prstGeom>
              <a:solidFill>
                <a:srgbClr val="00FF00"/>
              </a:solidFill>
              <a:ln w="28575">
                <a:solidFill>
                  <a:srgbClr val="0000FF"/>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171" name="Line 99"/>
              <p:cNvSpPr>
                <a:spLocks noChangeShapeType="1"/>
              </p:cNvSpPr>
              <p:nvPr/>
            </p:nvSpPr>
            <p:spPr bwMode="auto">
              <a:xfrm>
                <a:off x="1829" y="2166"/>
                <a:ext cx="238" cy="152"/>
              </a:xfrm>
              <a:prstGeom prst="line">
                <a:avLst/>
              </a:prstGeom>
              <a:noFill/>
              <a:ln w="28575">
                <a:solidFill>
                  <a:srgbClr val="0000FF"/>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172" name="Line 100"/>
              <p:cNvSpPr>
                <a:spLocks noChangeShapeType="1"/>
              </p:cNvSpPr>
              <p:nvPr/>
            </p:nvSpPr>
            <p:spPr bwMode="auto">
              <a:xfrm flipV="1">
                <a:off x="1829" y="2171"/>
                <a:ext cx="237" cy="141"/>
              </a:xfrm>
              <a:prstGeom prst="line">
                <a:avLst/>
              </a:prstGeom>
              <a:noFill/>
              <a:ln w="28575">
                <a:solidFill>
                  <a:srgbClr val="0000FF"/>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nvGrpSpPr>
              <p:cNvPr id="3173" name="Group 101"/>
              <p:cNvGrpSpPr>
                <a:grpSpLocks/>
              </p:cNvGrpSpPr>
              <p:nvPr/>
            </p:nvGrpSpPr>
            <p:grpSpPr bwMode="auto">
              <a:xfrm>
                <a:off x="1919" y="2110"/>
                <a:ext cx="38" cy="38"/>
                <a:chOff x="1916" y="2112"/>
                <a:chExt cx="38" cy="38"/>
              </a:xfrm>
            </p:grpSpPr>
            <p:sp>
              <p:nvSpPr>
                <p:cNvPr id="3174" name="Line 102"/>
                <p:cNvSpPr>
                  <a:spLocks noChangeShapeType="1"/>
                </p:cNvSpPr>
                <p:nvPr/>
              </p:nvSpPr>
              <p:spPr bwMode="auto">
                <a:xfrm flipV="1">
                  <a:off x="1921" y="2112"/>
                  <a:ext cx="28" cy="38"/>
                </a:xfrm>
                <a:prstGeom prst="line">
                  <a:avLst/>
                </a:prstGeom>
                <a:noFill/>
                <a:ln w="28575">
                  <a:solidFill>
                    <a:srgbClr val="0000FF"/>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175" name="Line 103"/>
                <p:cNvSpPr>
                  <a:spLocks noChangeShapeType="1"/>
                </p:cNvSpPr>
                <p:nvPr/>
              </p:nvSpPr>
              <p:spPr bwMode="auto">
                <a:xfrm rot="16200000" flipV="1">
                  <a:off x="1921" y="2112"/>
                  <a:ext cx="28" cy="38"/>
                </a:xfrm>
                <a:prstGeom prst="line">
                  <a:avLst/>
                </a:prstGeom>
                <a:noFill/>
                <a:ln w="28575">
                  <a:solidFill>
                    <a:srgbClr val="0000FF"/>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grpSp>
      </p:grpSp>
      <p:sp>
        <p:nvSpPr>
          <p:cNvPr id="3176" name="Text Box 104"/>
          <p:cNvSpPr txBox="1">
            <a:spLocks noChangeArrowheads="1"/>
          </p:cNvSpPr>
          <p:nvPr/>
        </p:nvSpPr>
        <p:spPr bwMode="auto">
          <a:xfrm>
            <a:off x="4416428" y="3429001"/>
            <a:ext cx="559769" cy="2154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t>PL BIAŁA</a:t>
            </a:r>
          </a:p>
        </p:txBody>
      </p:sp>
      <p:grpSp>
        <p:nvGrpSpPr>
          <p:cNvPr id="3177" name="Group 105"/>
          <p:cNvGrpSpPr>
            <a:grpSpLocks/>
          </p:cNvGrpSpPr>
          <p:nvPr/>
        </p:nvGrpSpPr>
        <p:grpSpPr bwMode="auto">
          <a:xfrm>
            <a:off x="5410192" y="3352803"/>
            <a:ext cx="625476" cy="407988"/>
            <a:chOff x="3168" y="1728"/>
            <a:chExt cx="394" cy="257"/>
          </a:xfrm>
        </p:grpSpPr>
        <p:grpSp>
          <p:nvGrpSpPr>
            <p:cNvPr id="3178" name="Group 106"/>
            <p:cNvGrpSpPr>
              <a:grpSpLocks/>
            </p:cNvGrpSpPr>
            <p:nvPr/>
          </p:nvGrpSpPr>
          <p:grpSpPr bwMode="auto">
            <a:xfrm>
              <a:off x="3168" y="1728"/>
              <a:ext cx="238" cy="207"/>
              <a:chOff x="3168" y="1728"/>
              <a:chExt cx="238" cy="207"/>
            </a:xfrm>
          </p:grpSpPr>
          <p:sp>
            <p:nvSpPr>
              <p:cNvPr id="3179" name="Rectangle 107"/>
              <p:cNvSpPr>
                <a:spLocks noChangeArrowheads="1"/>
              </p:cNvSpPr>
              <p:nvPr/>
            </p:nvSpPr>
            <p:spPr bwMode="auto">
              <a:xfrm>
                <a:off x="3168" y="1782"/>
                <a:ext cx="237" cy="153"/>
              </a:xfrm>
              <a:prstGeom prst="rect">
                <a:avLst/>
              </a:prstGeom>
              <a:solidFill>
                <a:schemeClr val="bg1"/>
              </a:solidFill>
              <a:ln w="28575">
                <a:solidFill>
                  <a:srgbClr val="0000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180" name="Oval 108"/>
              <p:cNvSpPr>
                <a:spLocks noChangeArrowheads="1"/>
              </p:cNvSpPr>
              <p:nvPr/>
            </p:nvSpPr>
            <p:spPr bwMode="auto">
              <a:xfrm>
                <a:off x="3208" y="1823"/>
                <a:ext cx="157" cy="70"/>
              </a:xfrm>
              <a:prstGeom prst="ellipse">
                <a:avLst/>
              </a:prstGeom>
              <a:solidFill>
                <a:schemeClr val="bg1"/>
              </a:solidFill>
              <a:ln w="28575">
                <a:solidFill>
                  <a:srgbClr val="0000FF"/>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181" name="Line 109"/>
              <p:cNvSpPr>
                <a:spLocks noChangeShapeType="1"/>
              </p:cNvSpPr>
              <p:nvPr/>
            </p:nvSpPr>
            <p:spPr bwMode="auto">
              <a:xfrm>
                <a:off x="3168" y="1782"/>
                <a:ext cx="238" cy="152"/>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182" name="Line 110"/>
              <p:cNvSpPr>
                <a:spLocks noChangeShapeType="1"/>
              </p:cNvSpPr>
              <p:nvPr/>
            </p:nvSpPr>
            <p:spPr bwMode="auto">
              <a:xfrm flipV="1">
                <a:off x="3168" y="1787"/>
                <a:ext cx="237" cy="14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183" name="Line 111"/>
              <p:cNvSpPr>
                <a:spLocks noChangeShapeType="1"/>
              </p:cNvSpPr>
              <p:nvPr/>
            </p:nvSpPr>
            <p:spPr bwMode="auto">
              <a:xfrm flipV="1">
                <a:off x="3288" y="1728"/>
                <a:ext cx="0" cy="44"/>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sp>
          <p:nvSpPr>
            <p:cNvPr id="3184" name="Text Box 112"/>
            <p:cNvSpPr txBox="1">
              <a:spLocks noChangeArrowheads="1"/>
            </p:cNvSpPr>
            <p:nvPr/>
          </p:nvSpPr>
          <p:spPr bwMode="auto">
            <a:xfrm>
              <a:off x="3363" y="1830"/>
              <a:ext cx="199" cy="1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1000" b="1">
                  <a:solidFill>
                    <a:srgbClr val="0000FF"/>
                  </a:solidFill>
                </a:rPr>
                <a:t>23</a:t>
              </a:r>
            </a:p>
          </p:txBody>
        </p:sp>
      </p:grpSp>
      <p:grpSp>
        <p:nvGrpSpPr>
          <p:cNvPr id="3185" name="Group 113"/>
          <p:cNvGrpSpPr>
            <a:grpSpLocks/>
          </p:cNvGrpSpPr>
          <p:nvPr/>
        </p:nvGrpSpPr>
        <p:grpSpPr bwMode="auto">
          <a:xfrm rot="-963431">
            <a:off x="5524503" y="3009906"/>
            <a:ext cx="404813" cy="481013"/>
            <a:chOff x="2929" y="480"/>
            <a:chExt cx="255" cy="303"/>
          </a:xfrm>
        </p:grpSpPr>
        <p:sp>
          <p:nvSpPr>
            <p:cNvPr id="3186" name="Freeform 114"/>
            <p:cNvSpPr>
              <a:spLocks/>
            </p:cNvSpPr>
            <p:nvPr/>
          </p:nvSpPr>
          <p:spPr bwMode="auto">
            <a:xfrm>
              <a:off x="2976" y="480"/>
              <a:ext cx="208" cy="288"/>
            </a:xfrm>
            <a:custGeom>
              <a:avLst/>
              <a:gdLst>
                <a:gd name="T0" fmla="*/ 0 w 208"/>
                <a:gd name="T1" fmla="*/ 0 h 288"/>
                <a:gd name="T2" fmla="*/ 48 w 208"/>
                <a:gd name="T3" fmla="*/ 96 h 288"/>
                <a:gd name="T4" fmla="*/ 96 w 208"/>
                <a:gd name="T5" fmla="*/ 144 h 288"/>
                <a:gd name="T6" fmla="*/ 192 w 208"/>
                <a:gd name="T7" fmla="*/ 240 h 288"/>
                <a:gd name="T8" fmla="*/ 192 w 208"/>
                <a:gd name="T9" fmla="*/ 288 h 288"/>
              </a:gdLst>
              <a:ahLst/>
              <a:cxnLst>
                <a:cxn ang="0">
                  <a:pos x="T0" y="T1"/>
                </a:cxn>
                <a:cxn ang="0">
                  <a:pos x="T2" y="T3"/>
                </a:cxn>
                <a:cxn ang="0">
                  <a:pos x="T4" y="T5"/>
                </a:cxn>
                <a:cxn ang="0">
                  <a:pos x="T6" y="T7"/>
                </a:cxn>
                <a:cxn ang="0">
                  <a:pos x="T8" y="T9"/>
                </a:cxn>
              </a:cxnLst>
              <a:rect l="0" t="0" r="r" b="b"/>
              <a:pathLst>
                <a:path w="208" h="288">
                  <a:moveTo>
                    <a:pt x="0" y="0"/>
                  </a:moveTo>
                  <a:cubicBezTo>
                    <a:pt x="16" y="36"/>
                    <a:pt x="32" y="72"/>
                    <a:pt x="48" y="96"/>
                  </a:cubicBezTo>
                  <a:cubicBezTo>
                    <a:pt x="64" y="120"/>
                    <a:pt x="72" y="120"/>
                    <a:pt x="96" y="144"/>
                  </a:cubicBezTo>
                  <a:cubicBezTo>
                    <a:pt x="120" y="168"/>
                    <a:pt x="176" y="216"/>
                    <a:pt x="192" y="240"/>
                  </a:cubicBezTo>
                  <a:cubicBezTo>
                    <a:pt x="208" y="264"/>
                    <a:pt x="200" y="276"/>
                    <a:pt x="192" y="288"/>
                  </a:cubicBezTo>
                </a:path>
              </a:pathLst>
            </a:custGeom>
            <a:noFill/>
            <a:ln w="38100" cmpd="sng">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187" name="Line 115"/>
            <p:cNvSpPr>
              <a:spLocks noChangeShapeType="1"/>
            </p:cNvSpPr>
            <p:nvPr/>
          </p:nvSpPr>
          <p:spPr bwMode="auto">
            <a:xfrm flipH="1">
              <a:off x="2929" y="487"/>
              <a:ext cx="58" cy="22"/>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188" name="Line 116"/>
            <p:cNvSpPr>
              <a:spLocks noChangeShapeType="1"/>
            </p:cNvSpPr>
            <p:nvPr/>
          </p:nvSpPr>
          <p:spPr bwMode="auto">
            <a:xfrm flipH="1">
              <a:off x="3125" y="761"/>
              <a:ext cx="58" cy="22"/>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sp>
        <p:nvSpPr>
          <p:cNvPr id="3189" name="Text Box 117"/>
          <p:cNvSpPr txBox="1">
            <a:spLocks noChangeArrowheads="1"/>
          </p:cNvSpPr>
          <p:nvPr/>
        </p:nvSpPr>
        <p:spPr bwMode="auto">
          <a:xfrm>
            <a:off x="7010402" y="5410205"/>
            <a:ext cx="518860" cy="276999"/>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1200" b="1"/>
              <a:t>OPAL</a:t>
            </a:r>
          </a:p>
        </p:txBody>
      </p:sp>
      <p:grpSp>
        <p:nvGrpSpPr>
          <p:cNvPr id="3190" name="Group 118"/>
          <p:cNvGrpSpPr>
            <a:grpSpLocks/>
          </p:cNvGrpSpPr>
          <p:nvPr/>
        </p:nvGrpSpPr>
        <p:grpSpPr bwMode="auto">
          <a:xfrm>
            <a:off x="7315200" y="4800600"/>
            <a:ext cx="317500" cy="249238"/>
            <a:chOff x="2208" y="2490"/>
            <a:chExt cx="280" cy="211"/>
          </a:xfrm>
        </p:grpSpPr>
        <p:sp>
          <p:nvSpPr>
            <p:cNvPr id="3191" name="Rectangle 119"/>
            <p:cNvSpPr>
              <a:spLocks noChangeArrowheads="1"/>
            </p:cNvSpPr>
            <p:nvPr/>
          </p:nvSpPr>
          <p:spPr bwMode="auto">
            <a:xfrm>
              <a:off x="2208" y="2563"/>
              <a:ext cx="280" cy="138"/>
            </a:xfrm>
            <a:prstGeom prst="rect">
              <a:avLst/>
            </a:prstGeom>
            <a:solidFill>
              <a:srgbClr val="FFFFFF"/>
            </a:solidFill>
            <a:ln w="28575">
              <a:solidFill>
                <a:srgbClr val="0000FF"/>
              </a:solidFill>
              <a:miter lim="800000"/>
              <a:headEnd/>
              <a:tailEnd/>
            </a:ln>
          </p:spPr>
          <p:txBody>
            <a:bodyPr/>
            <a:lstStyle/>
            <a:p>
              <a:endParaRPr lang="pl-PL"/>
            </a:p>
          </p:txBody>
        </p:sp>
        <p:sp>
          <p:nvSpPr>
            <p:cNvPr id="3192" name="Line 120"/>
            <p:cNvSpPr>
              <a:spLocks noChangeShapeType="1"/>
            </p:cNvSpPr>
            <p:nvPr/>
          </p:nvSpPr>
          <p:spPr bwMode="auto">
            <a:xfrm flipH="1">
              <a:off x="2208" y="2531"/>
              <a:ext cx="280" cy="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193" name="Line 121"/>
            <p:cNvSpPr>
              <a:spLocks noChangeShapeType="1"/>
            </p:cNvSpPr>
            <p:nvPr/>
          </p:nvSpPr>
          <p:spPr bwMode="auto">
            <a:xfrm>
              <a:off x="2337" y="2494"/>
              <a:ext cx="2" cy="35"/>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194" name="Line 122"/>
            <p:cNvSpPr>
              <a:spLocks noChangeShapeType="1"/>
            </p:cNvSpPr>
            <p:nvPr/>
          </p:nvSpPr>
          <p:spPr bwMode="auto">
            <a:xfrm>
              <a:off x="2208" y="2563"/>
              <a:ext cx="280" cy="138"/>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195" name="Line 123"/>
            <p:cNvSpPr>
              <a:spLocks noChangeShapeType="1"/>
            </p:cNvSpPr>
            <p:nvPr/>
          </p:nvSpPr>
          <p:spPr bwMode="auto">
            <a:xfrm flipH="1">
              <a:off x="2208" y="2561"/>
              <a:ext cx="280" cy="137"/>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196" name="Line 124"/>
            <p:cNvSpPr>
              <a:spLocks noChangeShapeType="1"/>
            </p:cNvSpPr>
            <p:nvPr/>
          </p:nvSpPr>
          <p:spPr bwMode="auto">
            <a:xfrm>
              <a:off x="2372" y="2490"/>
              <a:ext cx="2" cy="35"/>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grpSp>
      <p:grpSp>
        <p:nvGrpSpPr>
          <p:cNvPr id="3197" name="Group 125"/>
          <p:cNvGrpSpPr>
            <a:grpSpLocks/>
          </p:cNvGrpSpPr>
          <p:nvPr/>
        </p:nvGrpSpPr>
        <p:grpSpPr bwMode="auto">
          <a:xfrm>
            <a:off x="2824164" y="5138744"/>
            <a:ext cx="747712" cy="719137"/>
            <a:chOff x="1779" y="3237"/>
            <a:chExt cx="471" cy="453"/>
          </a:xfrm>
        </p:grpSpPr>
        <p:grpSp>
          <p:nvGrpSpPr>
            <p:cNvPr id="3198" name="Group 126"/>
            <p:cNvGrpSpPr>
              <a:grpSpLocks/>
            </p:cNvGrpSpPr>
            <p:nvPr/>
          </p:nvGrpSpPr>
          <p:grpSpPr bwMode="auto">
            <a:xfrm>
              <a:off x="1920" y="3360"/>
              <a:ext cx="200" cy="157"/>
              <a:chOff x="2208" y="2490"/>
              <a:chExt cx="280" cy="211"/>
            </a:xfrm>
          </p:grpSpPr>
          <p:sp>
            <p:nvSpPr>
              <p:cNvPr id="3199" name="Rectangle 127"/>
              <p:cNvSpPr>
                <a:spLocks noChangeArrowheads="1"/>
              </p:cNvSpPr>
              <p:nvPr/>
            </p:nvSpPr>
            <p:spPr bwMode="auto">
              <a:xfrm>
                <a:off x="2208" y="2563"/>
                <a:ext cx="280" cy="138"/>
              </a:xfrm>
              <a:prstGeom prst="rect">
                <a:avLst/>
              </a:prstGeom>
              <a:solidFill>
                <a:srgbClr val="FFFFFF"/>
              </a:solidFill>
              <a:ln w="28575">
                <a:solidFill>
                  <a:srgbClr val="0000FF"/>
                </a:solidFill>
                <a:miter lim="800000"/>
                <a:headEnd/>
                <a:tailEnd/>
              </a:ln>
            </p:spPr>
            <p:txBody>
              <a:bodyPr/>
              <a:lstStyle/>
              <a:p>
                <a:endParaRPr lang="pl-PL"/>
              </a:p>
            </p:txBody>
          </p:sp>
          <p:sp>
            <p:nvSpPr>
              <p:cNvPr id="3200" name="Line 128"/>
              <p:cNvSpPr>
                <a:spLocks noChangeShapeType="1"/>
              </p:cNvSpPr>
              <p:nvPr/>
            </p:nvSpPr>
            <p:spPr bwMode="auto">
              <a:xfrm flipH="1">
                <a:off x="2208" y="2531"/>
                <a:ext cx="280" cy="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201" name="Line 129"/>
              <p:cNvSpPr>
                <a:spLocks noChangeShapeType="1"/>
              </p:cNvSpPr>
              <p:nvPr/>
            </p:nvSpPr>
            <p:spPr bwMode="auto">
              <a:xfrm>
                <a:off x="2337" y="2494"/>
                <a:ext cx="2" cy="35"/>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202" name="Line 130"/>
              <p:cNvSpPr>
                <a:spLocks noChangeShapeType="1"/>
              </p:cNvSpPr>
              <p:nvPr/>
            </p:nvSpPr>
            <p:spPr bwMode="auto">
              <a:xfrm>
                <a:off x="2208" y="2563"/>
                <a:ext cx="280" cy="138"/>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203" name="Line 131"/>
              <p:cNvSpPr>
                <a:spLocks noChangeShapeType="1"/>
              </p:cNvSpPr>
              <p:nvPr/>
            </p:nvSpPr>
            <p:spPr bwMode="auto">
              <a:xfrm flipH="1">
                <a:off x="2208" y="2561"/>
                <a:ext cx="280" cy="137"/>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204" name="Line 132"/>
              <p:cNvSpPr>
                <a:spLocks noChangeShapeType="1"/>
              </p:cNvSpPr>
              <p:nvPr/>
            </p:nvSpPr>
            <p:spPr bwMode="auto">
              <a:xfrm>
                <a:off x="2372" y="2490"/>
                <a:ext cx="2" cy="35"/>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grpSp>
        <p:grpSp>
          <p:nvGrpSpPr>
            <p:cNvPr id="3205" name="Group 133"/>
            <p:cNvGrpSpPr>
              <a:grpSpLocks/>
            </p:cNvGrpSpPr>
            <p:nvPr/>
          </p:nvGrpSpPr>
          <p:grpSpPr bwMode="auto">
            <a:xfrm>
              <a:off x="1779" y="3237"/>
              <a:ext cx="471" cy="453"/>
              <a:chOff x="1779" y="3237"/>
              <a:chExt cx="471" cy="453"/>
            </a:xfrm>
          </p:grpSpPr>
          <p:grpSp>
            <p:nvGrpSpPr>
              <p:cNvPr id="3206" name="Group 134"/>
              <p:cNvGrpSpPr>
                <a:grpSpLocks/>
              </p:cNvGrpSpPr>
              <p:nvPr/>
            </p:nvGrpSpPr>
            <p:grpSpPr bwMode="auto">
              <a:xfrm rot="1033190">
                <a:off x="2010" y="3294"/>
                <a:ext cx="240" cy="189"/>
                <a:chOff x="1890" y="3216"/>
                <a:chExt cx="318" cy="237"/>
              </a:xfrm>
            </p:grpSpPr>
            <p:sp>
              <p:nvSpPr>
                <p:cNvPr id="3207" name="Line 135"/>
                <p:cNvSpPr>
                  <a:spLocks noChangeShapeType="1"/>
                </p:cNvSpPr>
                <p:nvPr/>
              </p:nvSpPr>
              <p:spPr bwMode="auto">
                <a:xfrm>
                  <a:off x="1920" y="3216"/>
                  <a:ext cx="288" cy="192"/>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08" name="Line 136"/>
                <p:cNvSpPr>
                  <a:spLocks noChangeShapeType="1"/>
                </p:cNvSpPr>
                <p:nvPr/>
              </p:nvSpPr>
              <p:spPr bwMode="auto">
                <a:xfrm flipH="1">
                  <a:off x="1890" y="3219"/>
                  <a:ext cx="36" cy="48"/>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09" name="Line 137"/>
                <p:cNvSpPr>
                  <a:spLocks noChangeShapeType="1"/>
                </p:cNvSpPr>
                <p:nvPr/>
              </p:nvSpPr>
              <p:spPr bwMode="auto">
                <a:xfrm flipH="1">
                  <a:off x="2169" y="3405"/>
                  <a:ext cx="36" cy="48"/>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210" name="Group 138"/>
              <p:cNvGrpSpPr>
                <a:grpSpLocks/>
              </p:cNvGrpSpPr>
              <p:nvPr/>
            </p:nvGrpSpPr>
            <p:grpSpPr bwMode="auto">
              <a:xfrm>
                <a:off x="1853" y="3505"/>
                <a:ext cx="294" cy="185"/>
                <a:chOff x="1865" y="3559"/>
                <a:chExt cx="294" cy="185"/>
              </a:xfrm>
            </p:grpSpPr>
            <p:sp>
              <p:nvSpPr>
                <p:cNvPr id="3211" name="Line 139"/>
                <p:cNvSpPr>
                  <a:spLocks noChangeShapeType="1"/>
                </p:cNvSpPr>
                <p:nvPr/>
              </p:nvSpPr>
              <p:spPr bwMode="auto">
                <a:xfrm rot="14409604" flipH="1">
                  <a:off x="1916" y="3550"/>
                  <a:ext cx="185" cy="203"/>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12" name="Line 140"/>
                <p:cNvSpPr>
                  <a:spLocks noChangeShapeType="1"/>
                </p:cNvSpPr>
                <p:nvPr/>
              </p:nvSpPr>
              <p:spPr bwMode="auto">
                <a:xfrm rot="-7190396">
                  <a:off x="1864" y="3573"/>
                  <a:ext cx="43" cy="41"/>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13" name="Line 141"/>
                <p:cNvSpPr>
                  <a:spLocks noChangeShapeType="1"/>
                </p:cNvSpPr>
                <p:nvPr/>
              </p:nvSpPr>
              <p:spPr bwMode="auto">
                <a:xfrm rot="-7190396">
                  <a:off x="2126" y="3642"/>
                  <a:ext cx="34" cy="32"/>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214" name="Group 142"/>
              <p:cNvGrpSpPr>
                <a:grpSpLocks/>
              </p:cNvGrpSpPr>
              <p:nvPr/>
            </p:nvGrpSpPr>
            <p:grpSpPr bwMode="auto">
              <a:xfrm rot="6510404">
                <a:off x="1725" y="3291"/>
                <a:ext cx="294" cy="185"/>
                <a:chOff x="1865" y="3559"/>
                <a:chExt cx="294" cy="185"/>
              </a:xfrm>
            </p:grpSpPr>
            <p:sp>
              <p:nvSpPr>
                <p:cNvPr id="3215" name="Line 143"/>
                <p:cNvSpPr>
                  <a:spLocks noChangeShapeType="1"/>
                </p:cNvSpPr>
                <p:nvPr/>
              </p:nvSpPr>
              <p:spPr bwMode="auto">
                <a:xfrm rot="14409604" flipH="1">
                  <a:off x="1916" y="3550"/>
                  <a:ext cx="185" cy="203"/>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16" name="Line 144"/>
                <p:cNvSpPr>
                  <a:spLocks noChangeShapeType="1"/>
                </p:cNvSpPr>
                <p:nvPr/>
              </p:nvSpPr>
              <p:spPr bwMode="auto">
                <a:xfrm rot="-7190396">
                  <a:off x="1864" y="3573"/>
                  <a:ext cx="43" cy="41"/>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17" name="Line 145"/>
                <p:cNvSpPr>
                  <a:spLocks noChangeShapeType="1"/>
                </p:cNvSpPr>
                <p:nvPr/>
              </p:nvSpPr>
              <p:spPr bwMode="auto">
                <a:xfrm rot="-7190396">
                  <a:off x="2126" y="3642"/>
                  <a:ext cx="34" cy="32"/>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grpSp>
      <p:grpSp>
        <p:nvGrpSpPr>
          <p:cNvPr id="3218" name="Group 146"/>
          <p:cNvGrpSpPr>
            <a:grpSpLocks/>
          </p:cNvGrpSpPr>
          <p:nvPr/>
        </p:nvGrpSpPr>
        <p:grpSpPr bwMode="auto">
          <a:xfrm>
            <a:off x="7086603" y="4648200"/>
            <a:ext cx="747713" cy="719138"/>
            <a:chOff x="1779" y="3237"/>
            <a:chExt cx="471" cy="453"/>
          </a:xfrm>
        </p:grpSpPr>
        <p:grpSp>
          <p:nvGrpSpPr>
            <p:cNvPr id="3219" name="Group 147"/>
            <p:cNvGrpSpPr>
              <a:grpSpLocks/>
            </p:cNvGrpSpPr>
            <p:nvPr/>
          </p:nvGrpSpPr>
          <p:grpSpPr bwMode="auto">
            <a:xfrm rot="1033190">
              <a:off x="2010" y="3294"/>
              <a:ext cx="240" cy="189"/>
              <a:chOff x="1890" y="3216"/>
              <a:chExt cx="318" cy="237"/>
            </a:xfrm>
          </p:grpSpPr>
          <p:sp>
            <p:nvSpPr>
              <p:cNvPr id="3220" name="Line 148"/>
              <p:cNvSpPr>
                <a:spLocks noChangeShapeType="1"/>
              </p:cNvSpPr>
              <p:nvPr/>
            </p:nvSpPr>
            <p:spPr bwMode="auto">
              <a:xfrm>
                <a:off x="1920" y="3216"/>
                <a:ext cx="288" cy="192"/>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21" name="Line 149"/>
              <p:cNvSpPr>
                <a:spLocks noChangeShapeType="1"/>
              </p:cNvSpPr>
              <p:nvPr/>
            </p:nvSpPr>
            <p:spPr bwMode="auto">
              <a:xfrm flipH="1">
                <a:off x="1890" y="3219"/>
                <a:ext cx="36" cy="48"/>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22" name="Line 150"/>
              <p:cNvSpPr>
                <a:spLocks noChangeShapeType="1"/>
              </p:cNvSpPr>
              <p:nvPr/>
            </p:nvSpPr>
            <p:spPr bwMode="auto">
              <a:xfrm flipH="1">
                <a:off x="2169" y="3405"/>
                <a:ext cx="36" cy="48"/>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223" name="Group 151"/>
            <p:cNvGrpSpPr>
              <a:grpSpLocks/>
            </p:cNvGrpSpPr>
            <p:nvPr/>
          </p:nvGrpSpPr>
          <p:grpSpPr bwMode="auto">
            <a:xfrm>
              <a:off x="1853" y="3505"/>
              <a:ext cx="294" cy="185"/>
              <a:chOff x="1865" y="3559"/>
              <a:chExt cx="294" cy="185"/>
            </a:xfrm>
          </p:grpSpPr>
          <p:sp>
            <p:nvSpPr>
              <p:cNvPr id="3224" name="Line 152"/>
              <p:cNvSpPr>
                <a:spLocks noChangeShapeType="1"/>
              </p:cNvSpPr>
              <p:nvPr/>
            </p:nvSpPr>
            <p:spPr bwMode="auto">
              <a:xfrm rot="14409604" flipH="1">
                <a:off x="1916" y="3550"/>
                <a:ext cx="185" cy="203"/>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25" name="Line 153"/>
              <p:cNvSpPr>
                <a:spLocks noChangeShapeType="1"/>
              </p:cNvSpPr>
              <p:nvPr/>
            </p:nvSpPr>
            <p:spPr bwMode="auto">
              <a:xfrm rot="-7190396">
                <a:off x="1864" y="3573"/>
                <a:ext cx="43" cy="41"/>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26" name="Line 154"/>
              <p:cNvSpPr>
                <a:spLocks noChangeShapeType="1"/>
              </p:cNvSpPr>
              <p:nvPr/>
            </p:nvSpPr>
            <p:spPr bwMode="auto">
              <a:xfrm rot="-7190396">
                <a:off x="2126" y="3642"/>
                <a:ext cx="34" cy="32"/>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227" name="Group 155"/>
            <p:cNvGrpSpPr>
              <a:grpSpLocks/>
            </p:cNvGrpSpPr>
            <p:nvPr/>
          </p:nvGrpSpPr>
          <p:grpSpPr bwMode="auto">
            <a:xfrm rot="6510404">
              <a:off x="1725" y="3291"/>
              <a:ext cx="294" cy="185"/>
              <a:chOff x="1865" y="3559"/>
              <a:chExt cx="294" cy="185"/>
            </a:xfrm>
          </p:grpSpPr>
          <p:sp>
            <p:nvSpPr>
              <p:cNvPr id="3228" name="Line 156"/>
              <p:cNvSpPr>
                <a:spLocks noChangeShapeType="1"/>
              </p:cNvSpPr>
              <p:nvPr/>
            </p:nvSpPr>
            <p:spPr bwMode="auto">
              <a:xfrm rot="14409604" flipH="1">
                <a:off x="1916" y="3550"/>
                <a:ext cx="185" cy="203"/>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29" name="Line 157"/>
              <p:cNvSpPr>
                <a:spLocks noChangeShapeType="1"/>
              </p:cNvSpPr>
              <p:nvPr/>
            </p:nvSpPr>
            <p:spPr bwMode="auto">
              <a:xfrm rot="-7190396">
                <a:off x="1864" y="3573"/>
                <a:ext cx="43" cy="41"/>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30" name="Line 158"/>
              <p:cNvSpPr>
                <a:spLocks noChangeShapeType="1"/>
              </p:cNvSpPr>
              <p:nvPr/>
            </p:nvSpPr>
            <p:spPr bwMode="auto">
              <a:xfrm rot="-7190396">
                <a:off x="2126" y="3642"/>
                <a:ext cx="34" cy="32"/>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grpSp>
        <p:nvGrpSpPr>
          <p:cNvPr id="3231" name="Group 159"/>
          <p:cNvGrpSpPr>
            <a:grpSpLocks/>
          </p:cNvGrpSpPr>
          <p:nvPr/>
        </p:nvGrpSpPr>
        <p:grpSpPr bwMode="auto">
          <a:xfrm>
            <a:off x="1143000" y="1219200"/>
            <a:ext cx="747713" cy="719138"/>
            <a:chOff x="1779" y="3237"/>
            <a:chExt cx="471" cy="453"/>
          </a:xfrm>
        </p:grpSpPr>
        <p:grpSp>
          <p:nvGrpSpPr>
            <p:cNvPr id="3232" name="Group 160"/>
            <p:cNvGrpSpPr>
              <a:grpSpLocks/>
            </p:cNvGrpSpPr>
            <p:nvPr/>
          </p:nvGrpSpPr>
          <p:grpSpPr bwMode="auto">
            <a:xfrm rot="1033190">
              <a:off x="2010" y="3294"/>
              <a:ext cx="240" cy="189"/>
              <a:chOff x="1890" y="3216"/>
              <a:chExt cx="318" cy="237"/>
            </a:xfrm>
          </p:grpSpPr>
          <p:sp>
            <p:nvSpPr>
              <p:cNvPr id="3233" name="Line 161"/>
              <p:cNvSpPr>
                <a:spLocks noChangeShapeType="1"/>
              </p:cNvSpPr>
              <p:nvPr/>
            </p:nvSpPr>
            <p:spPr bwMode="auto">
              <a:xfrm>
                <a:off x="1920" y="3216"/>
                <a:ext cx="288" cy="192"/>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34" name="Line 162"/>
              <p:cNvSpPr>
                <a:spLocks noChangeShapeType="1"/>
              </p:cNvSpPr>
              <p:nvPr/>
            </p:nvSpPr>
            <p:spPr bwMode="auto">
              <a:xfrm flipH="1">
                <a:off x="1890" y="3219"/>
                <a:ext cx="36" cy="48"/>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35" name="Line 163"/>
              <p:cNvSpPr>
                <a:spLocks noChangeShapeType="1"/>
              </p:cNvSpPr>
              <p:nvPr/>
            </p:nvSpPr>
            <p:spPr bwMode="auto">
              <a:xfrm flipH="1">
                <a:off x="2169" y="3405"/>
                <a:ext cx="36" cy="48"/>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236" name="Group 164"/>
            <p:cNvGrpSpPr>
              <a:grpSpLocks/>
            </p:cNvGrpSpPr>
            <p:nvPr/>
          </p:nvGrpSpPr>
          <p:grpSpPr bwMode="auto">
            <a:xfrm>
              <a:off x="1853" y="3505"/>
              <a:ext cx="294" cy="185"/>
              <a:chOff x="1865" y="3559"/>
              <a:chExt cx="294" cy="185"/>
            </a:xfrm>
          </p:grpSpPr>
          <p:sp>
            <p:nvSpPr>
              <p:cNvPr id="3237" name="Line 165"/>
              <p:cNvSpPr>
                <a:spLocks noChangeShapeType="1"/>
              </p:cNvSpPr>
              <p:nvPr/>
            </p:nvSpPr>
            <p:spPr bwMode="auto">
              <a:xfrm rot="14409604" flipH="1">
                <a:off x="1916" y="3550"/>
                <a:ext cx="185" cy="203"/>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38" name="Line 166"/>
              <p:cNvSpPr>
                <a:spLocks noChangeShapeType="1"/>
              </p:cNvSpPr>
              <p:nvPr/>
            </p:nvSpPr>
            <p:spPr bwMode="auto">
              <a:xfrm rot="-7190396">
                <a:off x="1864" y="3573"/>
                <a:ext cx="43" cy="41"/>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39" name="Line 167"/>
              <p:cNvSpPr>
                <a:spLocks noChangeShapeType="1"/>
              </p:cNvSpPr>
              <p:nvPr/>
            </p:nvSpPr>
            <p:spPr bwMode="auto">
              <a:xfrm rot="-7190396">
                <a:off x="2126" y="3642"/>
                <a:ext cx="34" cy="32"/>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240" name="Group 168"/>
            <p:cNvGrpSpPr>
              <a:grpSpLocks/>
            </p:cNvGrpSpPr>
            <p:nvPr/>
          </p:nvGrpSpPr>
          <p:grpSpPr bwMode="auto">
            <a:xfrm rot="6510404">
              <a:off x="1725" y="3291"/>
              <a:ext cx="294" cy="185"/>
              <a:chOff x="1865" y="3559"/>
              <a:chExt cx="294" cy="185"/>
            </a:xfrm>
          </p:grpSpPr>
          <p:sp>
            <p:nvSpPr>
              <p:cNvPr id="3241" name="Line 169"/>
              <p:cNvSpPr>
                <a:spLocks noChangeShapeType="1"/>
              </p:cNvSpPr>
              <p:nvPr/>
            </p:nvSpPr>
            <p:spPr bwMode="auto">
              <a:xfrm rot="14409604" flipH="1">
                <a:off x="1916" y="3550"/>
                <a:ext cx="185" cy="203"/>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42" name="Line 170"/>
              <p:cNvSpPr>
                <a:spLocks noChangeShapeType="1"/>
              </p:cNvSpPr>
              <p:nvPr/>
            </p:nvSpPr>
            <p:spPr bwMode="auto">
              <a:xfrm rot="-7190396">
                <a:off x="1864" y="3573"/>
                <a:ext cx="43" cy="41"/>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43" name="Line 171"/>
              <p:cNvSpPr>
                <a:spLocks noChangeShapeType="1"/>
              </p:cNvSpPr>
              <p:nvPr/>
            </p:nvSpPr>
            <p:spPr bwMode="auto">
              <a:xfrm rot="-7190396">
                <a:off x="2126" y="3642"/>
                <a:ext cx="34" cy="32"/>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grpSp>
        <p:nvGrpSpPr>
          <p:cNvPr id="3244" name="Group 172"/>
          <p:cNvGrpSpPr>
            <a:grpSpLocks/>
          </p:cNvGrpSpPr>
          <p:nvPr/>
        </p:nvGrpSpPr>
        <p:grpSpPr bwMode="auto">
          <a:xfrm>
            <a:off x="6096002" y="5715007"/>
            <a:ext cx="600075" cy="403226"/>
            <a:chOff x="3840" y="3600"/>
            <a:chExt cx="378" cy="254"/>
          </a:xfrm>
        </p:grpSpPr>
        <p:sp>
          <p:nvSpPr>
            <p:cNvPr id="3245" name="Text Box 173"/>
            <p:cNvSpPr txBox="1">
              <a:spLocks noChangeArrowheads="1"/>
            </p:cNvSpPr>
            <p:nvPr/>
          </p:nvSpPr>
          <p:spPr bwMode="auto">
            <a:xfrm>
              <a:off x="3840" y="3699"/>
              <a:ext cx="158" cy="1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1000" b="1">
                  <a:solidFill>
                    <a:srgbClr val="0000FF"/>
                  </a:solidFill>
                </a:rPr>
                <a:t>1</a:t>
              </a:r>
            </a:p>
          </p:txBody>
        </p:sp>
        <p:grpSp>
          <p:nvGrpSpPr>
            <p:cNvPr id="3246" name="Group 174"/>
            <p:cNvGrpSpPr>
              <a:grpSpLocks/>
            </p:cNvGrpSpPr>
            <p:nvPr/>
          </p:nvGrpSpPr>
          <p:grpSpPr bwMode="auto">
            <a:xfrm>
              <a:off x="3981" y="3600"/>
              <a:ext cx="237" cy="209"/>
              <a:chOff x="3981" y="3600"/>
              <a:chExt cx="237" cy="209"/>
            </a:xfrm>
          </p:grpSpPr>
          <p:sp>
            <p:nvSpPr>
              <p:cNvPr id="3247" name="Rectangle 175"/>
              <p:cNvSpPr>
                <a:spLocks noChangeArrowheads="1"/>
              </p:cNvSpPr>
              <p:nvPr/>
            </p:nvSpPr>
            <p:spPr bwMode="auto">
              <a:xfrm>
                <a:off x="3981" y="3656"/>
                <a:ext cx="237" cy="153"/>
              </a:xfrm>
              <a:prstGeom prst="rect">
                <a:avLst/>
              </a:prstGeom>
              <a:solidFill>
                <a:schemeClr val="bg1"/>
              </a:solidFill>
              <a:ln w="28575">
                <a:solidFill>
                  <a:srgbClr val="0000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248" name="Oval 176"/>
              <p:cNvSpPr>
                <a:spLocks noChangeArrowheads="1"/>
              </p:cNvSpPr>
              <p:nvPr/>
            </p:nvSpPr>
            <p:spPr bwMode="auto">
              <a:xfrm>
                <a:off x="4021" y="3697"/>
                <a:ext cx="157" cy="70"/>
              </a:xfrm>
              <a:prstGeom prst="ellipse">
                <a:avLst/>
              </a:prstGeom>
              <a:solidFill>
                <a:schemeClr val="bg1"/>
              </a:solidFill>
              <a:ln w="28575">
                <a:solidFill>
                  <a:srgbClr val="0000FF"/>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nvGrpSpPr>
              <p:cNvPr id="3249" name="Group 177"/>
              <p:cNvGrpSpPr>
                <a:grpSpLocks/>
              </p:cNvGrpSpPr>
              <p:nvPr/>
            </p:nvGrpSpPr>
            <p:grpSpPr bwMode="auto">
              <a:xfrm>
                <a:off x="4071" y="3600"/>
                <a:ext cx="38" cy="38"/>
                <a:chOff x="1916" y="2112"/>
                <a:chExt cx="38" cy="38"/>
              </a:xfrm>
            </p:grpSpPr>
            <p:sp>
              <p:nvSpPr>
                <p:cNvPr id="3250" name="Line 178"/>
                <p:cNvSpPr>
                  <a:spLocks noChangeShapeType="1"/>
                </p:cNvSpPr>
                <p:nvPr/>
              </p:nvSpPr>
              <p:spPr bwMode="auto">
                <a:xfrm flipV="1">
                  <a:off x="1921" y="2112"/>
                  <a:ext cx="28" cy="38"/>
                </a:xfrm>
                <a:prstGeom prst="line">
                  <a:avLst/>
                </a:prstGeom>
                <a:noFill/>
                <a:ln w="28575">
                  <a:solidFill>
                    <a:srgbClr val="0000FF"/>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251" name="Line 179"/>
                <p:cNvSpPr>
                  <a:spLocks noChangeShapeType="1"/>
                </p:cNvSpPr>
                <p:nvPr/>
              </p:nvSpPr>
              <p:spPr bwMode="auto">
                <a:xfrm rot="16200000" flipV="1">
                  <a:off x="1921" y="2112"/>
                  <a:ext cx="28" cy="38"/>
                </a:xfrm>
                <a:prstGeom prst="line">
                  <a:avLst/>
                </a:prstGeom>
                <a:noFill/>
                <a:ln w="28575">
                  <a:solidFill>
                    <a:srgbClr val="0000FF"/>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grpSp>
      </p:grpSp>
      <p:grpSp>
        <p:nvGrpSpPr>
          <p:cNvPr id="3252" name="Group 180"/>
          <p:cNvGrpSpPr>
            <a:grpSpLocks/>
          </p:cNvGrpSpPr>
          <p:nvPr/>
        </p:nvGrpSpPr>
        <p:grpSpPr bwMode="auto">
          <a:xfrm>
            <a:off x="1295403" y="2438404"/>
            <a:ext cx="601663" cy="403226"/>
            <a:chOff x="1200" y="1968"/>
            <a:chExt cx="379" cy="254"/>
          </a:xfrm>
        </p:grpSpPr>
        <p:sp>
          <p:nvSpPr>
            <p:cNvPr id="3253" name="Text Box 181"/>
            <p:cNvSpPr txBox="1">
              <a:spLocks noChangeArrowheads="1"/>
            </p:cNvSpPr>
            <p:nvPr/>
          </p:nvSpPr>
          <p:spPr bwMode="auto">
            <a:xfrm>
              <a:off x="1200" y="2067"/>
              <a:ext cx="158" cy="1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1000" b="1">
                  <a:solidFill>
                    <a:srgbClr val="0000FF"/>
                  </a:solidFill>
                </a:rPr>
                <a:t>3</a:t>
              </a:r>
            </a:p>
          </p:txBody>
        </p:sp>
        <p:grpSp>
          <p:nvGrpSpPr>
            <p:cNvPr id="3254" name="Group 182"/>
            <p:cNvGrpSpPr>
              <a:grpSpLocks/>
            </p:cNvGrpSpPr>
            <p:nvPr/>
          </p:nvGrpSpPr>
          <p:grpSpPr bwMode="auto">
            <a:xfrm>
              <a:off x="1341" y="1968"/>
              <a:ext cx="238" cy="209"/>
              <a:chOff x="1341" y="1968"/>
              <a:chExt cx="238" cy="209"/>
            </a:xfrm>
          </p:grpSpPr>
          <p:sp>
            <p:nvSpPr>
              <p:cNvPr id="3255" name="Rectangle 183"/>
              <p:cNvSpPr>
                <a:spLocks noChangeArrowheads="1"/>
              </p:cNvSpPr>
              <p:nvPr/>
            </p:nvSpPr>
            <p:spPr bwMode="auto">
              <a:xfrm>
                <a:off x="1341" y="2024"/>
                <a:ext cx="237" cy="153"/>
              </a:xfrm>
              <a:prstGeom prst="rect">
                <a:avLst/>
              </a:prstGeom>
              <a:solidFill>
                <a:srgbClr val="FFFF00"/>
              </a:solidFill>
              <a:ln w="28575">
                <a:solidFill>
                  <a:srgbClr val="0000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256" name="Oval 184"/>
              <p:cNvSpPr>
                <a:spLocks noChangeArrowheads="1"/>
              </p:cNvSpPr>
              <p:nvPr/>
            </p:nvSpPr>
            <p:spPr bwMode="auto">
              <a:xfrm>
                <a:off x="1381" y="2065"/>
                <a:ext cx="157" cy="70"/>
              </a:xfrm>
              <a:prstGeom prst="ellipse">
                <a:avLst/>
              </a:prstGeom>
              <a:solidFill>
                <a:srgbClr val="FFFF00"/>
              </a:solidFill>
              <a:ln w="28575">
                <a:solidFill>
                  <a:srgbClr val="0000FF"/>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257" name="Line 185"/>
              <p:cNvSpPr>
                <a:spLocks noChangeShapeType="1"/>
              </p:cNvSpPr>
              <p:nvPr/>
            </p:nvSpPr>
            <p:spPr bwMode="auto">
              <a:xfrm>
                <a:off x="1341" y="2024"/>
                <a:ext cx="238" cy="152"/>
              </a:xfrm>
              <a:prstGeom prst="line">
                <a:avLst/>
              </a:prstGeom>
              <a:noFill/>
              <a:ln w="28575">
                <a:solidFill>
                  <a:srgbClr val="0000FF"/>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258" name="Line 186"/>
              <p:cNvSpPr>
                <a:spLocks noChangeShapeType="1"/>
              </p:cNvSpPr>
              <p:nvPr/>
            </p:nvSpPr>
            <p:spPr bwMode="auto">
              <a:xfrm flipV="1">
                <a:off x="1341" y="2029"/>
                <a:ext cx="237" cy="141"/>
              </a:xfrm>
              <a:prstGeom prst="line">
                <a:avLst/>
              </a:prstGeom>
              <a:noFill/>
              <a:ln w="28575">
                <a:solidFill>
                  <a:srgbClr val="0000FF"/>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nvGrpSpPr>
              <p:cNvPr id="3259" name="Group 187"/>
              <p:cNvGrpSpPr>
                <a:grpSpLocks/>
              </p:cNvGrpSpPr>
              <p:nvPr/>
            </p:nvGrpSpPr>
            <p:grpSpPr bwMode="auto">
              <a:xfrm>
                <a:off x="1431" y="1968"/>
                <a:ext cx="38" cy="38"/>
                <a:chOff x="1916" y="2112"/>
                <a:chExt cx="38" cy="38"/>
              </a:xfrm>
            </p:grpSpPr>
            <p:sp>
              <p:nvSpPr>
                <p:cNvPr id="3260" name="Line 188"/>
                <p:cNvSpPr>
                  <a:spLocks noChangeShapeType="1"/>
                </p:cNvSpPr>
                <p:nvPr/>
              </p:nvSpPr>
              <p:spPr bwMode="auto">
                <a:xfrm flipV="1">
                  <a:off x="1921" y="2112"/>
                  <a:ext cx="28" cy="38"/>
                </a:xfrm>
                <a:prstGeom prst="line">
                  <a:avLst/>
                </a:prstGeom>
                <a:noFill/>
                <a:ln w="28575">
                  <a:solidFill>
                    <a:srgbClr val="0000FF"/>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261" name="Line 189"/>
                <p:cNvSpPr>
                  <a:spLocks noChangeShapeType="1"/>
                </p:cNvSpPr>
                <p:nvPr/>
              </p:nvSpPr>
              <p:spPr bwMode="auto">
                <a:xfrm rot="16200000" flipV="1">
                  <a:off x="1921" y="2112"/>
                  <a:ext cx="28" cy="38"/>
                </a:xfrm>
                <a:prstGeom prst="line">
                  <a:avLst/>
                </a:prstGeom>
                <a:noFill/>
                <a:ln w="28575">
                  <a:solidFill>
                    <a:srgbClr val="0000FF"/>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grpSp>
      </p:grpSp>
      <p:grpSp>
        <p:nvGrpSpPr>
          <p:cNvPr id="3262" name="Group 190"/>
          <p:cNvGrpSpPr>
            <a:grpSpLocks/>
          </p:cNvGrpSpPr>
          <p:nvPr/>
        </p:nvGrpSpPr>
        <p:grpSpPr bwMode="auto">
          <a:xfrm>
            <a:off x="1752600" y="838201"/>
            <a:ext cx="1257300" cy="642938"/>
            <a:chOff x="1872" y="1104"/>
            <a:chExt cx="792" cy="405"/>
          </a:xfrm>
        </p:grpSpPr>
        <p:sp>
          <p:nvSpPr>
            <p:cNvPr id="3263" name="Text Box 191"/>
            <p:cNvSpPr txBox="1">
              <a:spLocks noChangeArrowheads="1"/>
            </p:cNvSpPr>
            <p:nvPr/>
          </p:nvSpPr>
          <p:spPr bwMode="auto">
            <a:xfrm>
              <a:off x="1872" y="1104"/>
              <a:ext cx="739" cy="17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1200" b="1" u="sng">
                  <a:solidFill>
                    <a:srgbClr val="0000FF"/>
                  </a:solidFill>
                </a:rPr>
                <a:t>ZT „WYDMINY”</a:t>
              </a:r>
            </a:p>
          </p:txBody>
        </p:sp>
        <p:grpSp>
          <p:nvGrpSpPr>
            <p:cNvPr id="3264" name="Group 192"/>
            <p:cNvGrpSpPr>
              <a:grpSpLocks/>
            </p:cNvGrpSpPr>
            <p:nvPr/>
          </p:nvGrpSpPr>
          <p:grpSpPr bwMode="auto">
            <a:xfrm>
              <a:off x="2064" y="1255"/>
              <a:ext cx="278" cy="199"/>
              <a:chOff x="866" y="473"/>
              <a:chExt cx="278" cy="199"/>
            </a:xfrm>
          </p:grpSpPr>
          <p:sp>
            <p:nvSpPr>
              <p:cNvPr id="3265" name="Rectangle 193"/>
              <p:cNvSpPr>
                <a:spLocks noChangeArrowheads="1"/>
              </p:cNvSpPr>
              <p:nvPr/>
            </p:nvSpPr>
            <p:spPr bwMode="auto">
              <a:xfrm>
                <a:off x="866" y="518"/>
                <a:ext cx="278" cy="154"/>
              </a:xfrm>
              <a:prstGeom prst="rect">
                <a:avLst/>
              </a:prstGeom>
              <a:solidFill>
                <a:srgbClr val="FFFFFF"/>
              </a:solidFill>
              <a:ln w="28575">
                <a:solidFill>
                  <a:srgbClr val="0000FF"/>
                </a:solidFill>
                <a:miter lim="800000"/>
                <a:headEnd/>
                <a:tailEnd/>
              </a:ln>
            </p:spPr>
            <p:txBody>
              <a:bodyPr/>
              <a:lstStyle/>
              <a:p>
                <a:endParaRPr lang="pl-PL"/>
              </a:p>
            </p:txBody>
          </p:sp>
          <p:sp>
            <p:nvSpPr>
              <p:cNvPr id="3266" name="Oval 194"/>
              <p:cNvSpPr>
                <a:spLocks noChangeArrowheads="1"/>
              </p:cNvSpPr>
              <p:nvPr/>
            </p:nvSpPr>
            <p:spPr bwMode="auto">
              <a:xfrm>
                <a:off x="913" y="559"/>
                <a:ext cx="180" cy="71"/>
              </a:xfrm>
              <a:prstGeom prst="ellipse">
                <a:avLst/>
              </a:prstGeom>
              <a:solidFill>
                <a:srgbClr val="FFFFFF"/>
              </a:solidFill>
              <a:ln w="28575">
                <a:solidFill>
                  <a:srgbClr val="0000FF"/>
                </a:solidFill>
                <a:round/>
                <a:headEnd/>
                <a:tailEnd/>
              </a:ln>
            </p:spPr>
            <p:txBody>
              <a:bodyPr/>
              <a:lstStyle/>
              <a:p>
                <a:endParaRPr lang="pl-PL"/>
              </a:p>
            </p:txBody>
          </p:sp>
          <p:sp>
            <p:nvSpPr>
              <p:cNvPr id="3267" name="Line 195"/>
              <p:cNvSpPr>
                <a:spLocks noChangeShapeType="1"/>
              </p:cNvSpPr>
              <p:nvPr/>
            </p:nvSpPr>
            <p:spPr bwMode="auto">
              <a:xfrm>
                <a:off x="870" y="524"/>
                <a:ext cx="267" cy="139"/>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268" name="Line 196"/>
              <p:cNvSpPr>
                <a:spLocks noChangeShapeType="1"/>
              </p:cNvSpPr>
              <p:nvPr/>
            </p:nvSpPr>
            <p:spPr bwMode="auto">
              <a:xfrm flipV="1">
                <a:off x="867" y="521"/>
                <a:ext cx="270" cy="144"/>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grpSp>
            <p:nvGrpSpPr>
              <p:cNvPr id="3269" name="Group 197"/>
              <p:cNvGrpSpPr>
                <a:grpSpLocks/>
              </p:cNvGrpSpPr>
              <p:nvPr/>
            </p:nvGrpSpPr>
            <p:grpSpPr bwMode="auto">
              <a:xfrm>
                <a:off x="993" y="473"/>
                <a:ext cx="30" cy="31"/>
                <a:chOff x="993" y="473"/>
                <a:chExt cx="30" cy="31"/>
              </a:xfrm>
            </p:grpSpPr>
            <p:sp>
              <p:nvSpPr>
                <p:cNvPr id="3270" name="Line 198"/>
                <p:cNvSpPr>
                  <a:spLocks noChangeShapeType="1"/>
                </p:cNvSpPr>
                <p:nvPr/>
              </p:nvSpPr>
              <p:spPr bwMode="auto">
                <a:xfrm flipH="1">
                  <a:off x="993" y="473"/>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71" name="Line 199"/>
                <p:cNvSpPr>
                  <a:spLocks noChangeShapeType="1"/>
                </p:cNvSpPr>
                <p:nvPr/>
              </p:nvSpPr>
              <p:spPr bwMode="auto">
                <a:xfrm flipH="1">
                  <a:off x="1023" y="473"/>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sp>
          <p:nvSpPr>
            <p:cNvPr id="3272" name="Text Box 200"/>
            <p:cNvSpPr txBox="1">
              <a:spLocks noChangeArrowheads="1"/>
            </p:cNvSpPr>
            <p:nvPr/>
          </p:nvSpPr>
          <p:spPr bwMode="auto">
            <a:xfrm>
              <a:off x="2298" y="1373"/>
              <a:ext cx="149"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a:t>
              </a:r>
            </a:p>
          </p:txBody>
        </p:sp>
        <p:sp>
          <p:nvSpPr>
            <p:cNvPr id="3273" name="Text Box 201"/>
            <p:cNvSpPr txBox="1">
              <a:spLocks noChangeArrowheads="1"/>
            </p:cNvSpPr>
            <p:nvPr/>
          </p:nvSpPr>
          <p:spPr bwMode="auto">
            <a:xfrm>
              <a:off x="1920" y="1370"/>
              <a:ext cx="181"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22</a:t>
              </a:r>
            </a:p>
          </p:txBody>
        </p:sp>
        <p:sp>
          <p:nvSpPr>
            <p:cNvPr id="3274" name="Text Box 202"/>
            <p:cNvSpPr txBox="1">
              <a:spLocks noChangeArrowheads="1"/>
            </p:cNvSpPr>
            <p:nvPr/>
          </p:nvSpPr>
          <p:spPr bwMode="auto">
            <a:xfrm>
              <a:off x="2308" y="1242"/>
              <a:ext cx="356" cy="13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pl-PL" altLang="pl-PL" sz="800" b="1">
                  <a:solidFill>
                    <a:srgbClr val="0000FF"/>
                  </a:solidFill>
                </a:rPr>
                <a:t>(-1 kz)</a:t>
              </a:r>
            </a:p>
          </p:txBody>
        </p:sp>
      </p:grpSp>
      <p:grpSp>
        <p:nvGrpSpPr>
          <p:cNvPr id="3275" name="Group 203"/>
          <p:cNvGrpSpPr>
            <a:grpSpLocks/>
          </p:cNvGrpSpPr>
          <p:nvPr/>
        </p:nvGrpSpPr>
        <p:grpSpPr bwMode="auto">
          <a:xfrm>
            <a:off x="4438650" y="4105276"/>
            <a:ext cx="1485900" cy="642938"/>
            <a:chOff x="3168" y="870"/>
            <a:chExt cx="936" cy="405"/>
          </a:xfrm>
        </p:grpSpPr>
        <p:sp>
          <p:nvSpPr>
            <p:cNvPr id="3276" name="Text Box 204"/>
            <p:cNvSpPr txBox="1">
              <a:spLocks noChangeArrowheads="1"/>
            </p:cNvSpPr>
            <p:nvPr/>
          </p:nvSpPr>
          <p:spPr bwMode="auto">
            <a:xfrm>
              <a:off x="3168" y="870"/>
              <a:ext cx="581" cy="17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1200" b="1" u="sng">
                  <a:solidFill>
                    <a:srgbClr val="0000FF"/>
                  </a:solidFill>
                </a:rPr>
                <a:t>ZT „JUCHY”</a:t>
              </a:r>
            </a:p>
          </p:txBody>
        </p:sp>
        <p:grpSp>
          <p:nvGrpSpPr>
            <p:cNvPr id="3277" name="Group 205"/>
            <p:cNvGrpSpPr>
              <a:grpSpLocks/>
            </p:cNvGrpSpPr>
            <p:nvPr/>
          </p:nvGrpSpPr>
          <p:grpSpPr bwMode="auto">
            <a:xfrm>
              <a:off x="3504" y="1021"/>
              <a:ext cx="278" cy="199"/>
              <a:chOff x="866" y="473"/>
              <a:chExt cx="278" cy="199"/>
            </a:xfrm>
          </p:grpSpPr>
          <p:sp>
            <p:nvSpPr>
              <p:cNvPr id="3278" name="Rectangle 206"/>
              <p:cNvSpPr>
                <a:spLocks noChangeArrowheads="1"/>
              </p:cNvSpPr>
              <p:nvPr/>
            </p:nvSpPr>
            <p:spPr bwMode="auto">
              <a:xfrm>
                <a:off x="866" y="518"/>
                <a:ext cx="278" cy="154"/>
              </a:xfrm>
              <a:prstGeom prst="rect">
                <a:avLst/>
              </a:prstGeom>
              <a:solidFill>
                <a:srgbClr val="FFFFFF"/>
              </a:solidFill>
              <a:ln w="28575">
                <a:solidFill>
                  <a:srgbClr val="0000FF"/>
                </a:solidFill>
                <a:miter lim="800000"/>
                <a:headEnd/>
                <a:tailEnd/>
              </a:ln>
            </p:spPr>
            <p:txBody>
              <a:bodyPr/>
              <a:lstStyle/>
              <a:p>
                <a:endParaRPr lang="pl-PL"/>
              </a:p>
            </p:txBody>
          </p:sp>
          <p:sp>
            <p:nvSpPr>
              <p:cNvPr id="3279" name="Oval 207"/>
              <p:cNvSpPr>
                <a:spLocks noChangeArrowheads="1"/>
              </p:cNvSpPr>
              <p:nvPr/>
            </p:nvSpPr>
            <p:spPr bwMode="auto">
              <a:xfrm>
                <a:off x="913" y="559"/>
                <a:ext cx="180" cy="71"/>
              </a:xfrm>
              <a:prstGeom prst="ellipse">
                <a:avLst/>
              </a:prstGeom>
              <a:solidFill>
                <a:srgbClr val="FFFFFF"/>
              </a:solidFill>
              <a:ln w="28575">
                <a:solidFill>
                  <a:srgbClr val="0000FF"/>
                </a:solidFill>
                <a:round/>
                <a:headEnd/>
                <a:tailEnd/>
              </a:ln>
            </p:spPr>
            <p:txBody>
              <a:bodyPr/>
              <a:lstStyle/>
              <a:p>
                <a:endParaRPr lang="pl-PL"/>
              </a:p>
            </p:txBody>
          </p:sp>
          <p:sp>
            <p:nvSpPr>
              <p:cNvPr id="3280" name="Line 208"/>
              <p:cNvSpPr>
                <a:spLocks noChangeShapeType="1"/>
              </p:cNvSpPr>
              <p:nvPr/>
            </p:nvSpPr>
            <p:spPr bwMode="auto">
              <a:xfrm>
                <a:off x="870" y="524"/>
                <a:ext cx="267" cy="139"/>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281" name="Line 209"/>
              <p:cNvSpPr>
                <a:spLocks noChangeShapeType="1"/>
              </p:cNvSpPr>
              <p:nvPr/>
            </p:nvSpPr>
            <p:spPr bwMode="auto">
              <a:xfrm flipV="1">
                <a:off x="867" y="521"/>
                <a:ext cx="270" cy="144"/>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grpSp>
            <p:nvGrpSpPr>
              <p:cNvPr id="3282" name="Group 210"/>
              <p:cNvGrpSpPr>
                <a:grpSpLocks/>
              </p:cNvGrpSpPr>
              <p:nvPr/>
            </p:nvGrpSpPr>
            <p:grpSpPr bwMode="auto">
              <a:xfrm>
                <a:off x="993" y="473"/>
                <a:ext cx="30" cy="31"/>
                <a:chOff x="993" y="473"/>
                <a:chExt cx="30" cy="31"/>
              </a:xfrm>
            </p:grpSpPr>
            <p:sp>
              <p:nvSpPr>
                <p:cNvPr id="3283" name="Line 211"/>
                <p:cNvSpPr>
                  <a:spLocks noChangeShapeType="1"/>
                </p:cNvSpPr>
                <p:nvPr/>
              </p:nvSpPr>
              <p:spPr bwMode="auto">
                <a:xfrm flipH="1">
                  <a:off x="993" y="473"/>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84" name="Line 212"/>
                <p:cNvSpPr>
                  <a:spLocks noChangeShapeType="1"/>
                </p:cNvSpPr>
                <p:nvPr/>
              </p:nvSpPr>
              <p:spPr bwMode="auto">
                <a:xfrm flipH="1">
                  <a:off x="1023" y="473"/>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sp>
          <p:nvSpPr>
            <p:cNvPr id="3285" name="Text Box 213"/>
            <p:cNvSpPr txBox="1">
              <a:spLocks noChangeArrowheads="1"/>
            </p:cNvSpPr>
            <p:nvPr/>
          </p:nvSpPr>
          <p:spPr bwMode="auto">
            <a:xfrm>
              <a:off x="3738" y="1139"/>
              <a:ext cx="149"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a:t>
              </a:r>
            </a:p>
          </p:txBody>
        </p:sp>
        <p:sp>
          <p:nvSpPr>
            <p:cNvPr id="3286" name="Text Box 214"/>
            <p:cNvSpPr txBox="1">
              <a:spLocks noChangeArrowheads="1"/>
            </p:cNvSpPr>
            <p:nvPr/>
          </p:nvSpPr>
          <p:spPr bwMode="auto">
            <a:xfrm>
              <a:off x="3360" y="1136"/>
              <a:ext cx="181"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23</a:t>
              </a:r>
            </a:p>
          </p:txBody>
        </p:sp>
        <p:sp>
          <p:nvSpPr>
            <p:cNvPr id="3287" name="Text Box 215"/>
            <p:cNvSpPr txBox="1">
              <a:spLocks noChangeArrowheads="1"/>
            </p:cNvSpPr>
            <p:nvPr/>
          </p:nvSpPr>
          <p:spPr bwMode="auto">
            <a:xfrm>
              <a:off x="3748" y="1008"/>
              <a:ext cx="356" cy="13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pl-PL" altLang="pl-PL" sz="800" b="1">
                  <a:solidFill>
                    <a:srgbClr val="0000FF"/>
                  </a:solidFill>
                </a:rPr>
                <a:t>(-1 kz)</a:t>
              </a:r>
            </a:p>
          </p:txBody>
        </p:sp>
      </p:grpSp>
      <p:sp>
        <p:nvSpPr>
          <p:cNvPr id="3288" name="Text Box 216"/>
          <p:cNvSpPr txBox="1">
            <a:spLocks noChangeArrowheads="1"/>
          </p:cNvSpPr>
          <p:nvPr/>
        </p:nvSpPr>
        <p:spPr bwMode="auto">
          <a:xfrm>
            <a:off x="3048002" y="4367213"/>
            <a:ext cx="681597" cy="215444"/>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Odwód nr 3</a:t>
            </a:r>
          </a:p>
        </p:txBody>
      </p:sp>
      <p:grpSp>
        <p:nvGrpSpPr>
          <p:cNvPr id="3289" name="Group 217"/>
          <p:cNvGrpSpPr>
            <a:grpSpLocks/>
          </p:cNvGrpSpPr>
          <p:nvPr/>
        </p:nvGrpSpPr>
        <p:grpSpPr bwMode="auto">
          <a:xfrm>
            <a:off x="3063881" y="4038600"/>
            <a:ext cx="828652" cy="390298"/>
            <a:chOff x="1002" y="768"/>
            <a:chExt cx="530" cy="287"/>
          </a:xfrm>
        </p:grpSpPr>
        <p:grpSp>
          <p:nvGrpSpPr>
            <p:cNvPr id="3290" name="Group 218"/>
            <p:cNvGrpSpPr>
              <a:grpSpLocks/>
            </p:cNvGrpSpPr>
            <p:nvPr/>
          </p:nvGrpSpPr>
          <p:grpSpPr bwMode="auto">
            <a:xfrm>
              <a:off x="1104" y="768"/>
              <a:ext cx="294" cy="214"/>
              <a:chOff x="2200" y="380"/>
              <a:chExt cx="227" cy="176"/>
            </a:xfrm>
          </p:grpSpPr>
          <p:sp>
            <p:nvSpPr>
              <p:cNvPr id="3291" name="Rectangle 219"/>
              <p:cNvSpPr>
                <a:spLocks noChangeArrowheads="1"/>
              </p:cNvSpPr>
              <p:nvPr/>
            </p:nvSpPr>
            <p:spPr bwMode="auto">
              <a:xfrm>
                <a:off x="2200" y="426"/>
                <a:ext cx="222" cy="130"/>
              </a:xfrm>
              <a:prstGeom prst="rect">
                <a:avLst/>
              </a:prstGeom>
              <a:solidFill>
                <a:schemeClr val="bg1"/>
              </a:solidFill>
              <a:ln w="28575">
                <a:solidFill>
                  <a:srgbClr val="0000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292" name="Line 220"/>
              <p:cNvSpPr>
                <a:spLocks noChangeShapeType="1"/>
              </p:cNvSpPr>
              <p:nvPr/>
            </p:nvSpPr>
            <p:spPr bwMode="auto">
              <a:xfrm>
                <a:off x="2200" y="500"/>
                <a:ext cx="227" cy="0"/>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293" name="AutoShape 221"/>
              <p:cNvSpPr>
                <a:spLocks noChangeArrowheads="1"/>
              </p:cNvSpPr>
              <p:nvPr/>
            </p:nvSpPr>
            <p:spPr bwMode="auto">
              <a:xfrm>
                <a:off x="2266" y="458"/>
                <a:ext cx="86" cy="89"/>
              </a:xfrm>
              <a:prstGeom prst="flowChartMerge">
                <a:avLst/>
              </a:prstGeom>
              <a:solidFill>
                <a:schemeClr val="bg1"/>
              </a:solidFill>
              <a:ln w="28575">
                <a:solidFill>
                  <a:srgbClr val="0000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294" name="Rectangle 222"/>
              <p:cNvSpPr>
                <a:spLocks noChangeArrowheads="1"/>
              </p:cNvSpPr>
              <p:nvPr/>
            </p:nvSpPr>
            <p:spPr bwMode="auto">
              <a:xfrm>
                <a:off x="2248" y="445"/>
                <a:ext cx="116" cy="48"/>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295" name="Line 223"/>
              <p:cNvSpPr>
                <a:spLocks noChangeShapeType="1"/>
              </p:cNvSpPr>
              <p:nvPr/>
            </p:nvSpPr>
            <p:spPr bwMode="auto">
              <a:xfrm>
                <a:off x="2306" y="380"/>
                <a:ext cx="0" cy="37"/>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sp>
          <p:nvSpPr>
            <p:cNvPr id="3296" name="Text Box 224"/>
            <p:cNvSpPr txBox="1">
              <a:spLocks noChangeArrowheads="1"/>
            </p:cNvSpPr>
            <p:nvPr/>
          </p:nvSpPr>
          <p:spPr bwMode="auto">
            <a:xfrm>
              <a:off x="1348" y="884"/>
              <a:ext cx="184" cy="15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14</a:t>
              </a:r>
            </a:p>
          </p:txBody>
        </p:sp>
        <p:sp>
          <p:nvSpPr>
            <p:cNvPr id="3297" name="Text Box 225"/>
            <p:cNvSpPr txBox="1">
              <a:spLocks noChangeArrowheads="1"/>
            </p:cNvSpPr>
            <p:nvPr/>
          </p:nvSpPr>
          <p:spPr bwMode="auto">
            <a:xfrm>
              <a:off x="1002" y="897"/>
              <a:ext cx="151" cy="15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1</a:t>
              </a:r>
            </a:p>
          </p:txBody>
        </p:sp>
      </p:grpSp>
      <p:grpSp>
        <p:nvGrpSpPr>
          <p:cNvPr id="3298" name="Group 226"/>
          <p:cNvGrpSpPr>
            <a:grpSpLocks/>
          </p:cNvGrpSpPr>
          <p:nvPr/>
        </p:nvGrpSpPr>
        <p:grpSpPr bwMode="auto">
          <a:xfrm>
            <a:off x="3505200" y="5045081"/>
            <a:ext cx="914400" cy="422275"/>
            <a:chOff x="1872" y="2554"/>
            <a:chExt cx="576" cy="266"/>
          </a:xfrm>
        </p:grpSpPr>
        <p:sp>
          <p:nvSpPr>
            <p:cNvPr id="3299" name="Rectangle 227"/>
            <p:cNvSpPr>
              <a:spLocks noChangeArrowheads="1"/>
            </p:cNvSpPr>
            <p:nvPr/>
          </p:nvSpPr>
          <p:spPr bwMode="auto">
            <a:xfrm>
              <a:off x="1992" y="2612"/>
              <a:ext cx="278" cy="154"/>
            </a:xfrm>
            <a:prstGeom prst="rect">
              <a:avLst/>
            </a:prstGeom>
            <a:solidFill>
              <a:srgbClr val="FFFFFF"/>
            </a:solidFill>
            <a:ln w="28575">
              <a:solidFill>
                <a:srgbClr val="0000FF"/>
              </a:solidFill>
              <a:miter lim="800000"/>
              <a:headEnd/>
              <a:tailEnd/>
            </a:ln>
          </p:spPr>
          <p:txBody>
            <a:bodyPr/>
            <a:lstStyle/>
            <a:p>
              <a:endParaRPr lang="pl-PL"/>
            </a:p>
          </p:txBody>
        </p:sp>
        <p:sp>
          <p:nvSpPr>
            <p:cNvPr id="3300" name="Oval 228"/>
            <p:cNvSpPr>
              <a:spLocks noChangeArrowheads="1"/>
            </p:cNvSpPr>
            <p:nvPr/>
          </p:nvSpPr>
          <p:spPr bwMode="auto">
            <a:xfrm>
              <a:off x="2039" y="2653"/>
              <a:ext cx="180" cy="71"/>
            </a:xfrm>
            <a:prstGeom prst="ellipse">
              <a:avLst/>
            </a:prstGeom>
            <a:solidFill>
              <a:srgbClr val="FFFFFF"/>
            </a:solidFill>
            <a:ln w="28575">
              <a:solidFill>
                <a:srgbClr val="0000FF"/>
              </a:solidFill>
              <a:round/>
              <a:headEnd/>
              <a:tailEnd/>
            </a:ln>
          </p:spPr>
          <p:txBody>
            <a:bodyPr/>
            <a:lstStyle/>
            <a:p>
              <a:endParaRPr lang="pl-PL"/>
            </a:p>
          </p:txBody>
        </p:sp>
        <p:sp>
          <p:nvSpPr>
            <p:cNvPr id="3301" name="Line 229"/>
            <p:cNvSpPr>
              <a:spLocks noChangeShapeType="1"/>
            </p:cNvSpPr>
            <p:nvPr/>
          </p:nvSpPr>
          <p:spPr bwMode="auto">
            <a:xfrm flipH="1">
              <a:off x="2134" y="2567"/>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02" name="Text Box 230"/>
            <p:cNvSpPr txBox="1">
              <a:spLocks noChangeArrowheads="1"/>
            </p:cNvSpPr>
            <p:nvPr/>
          </p:nvSpPr>
          <p:spPr bwMode="auto">
            <a:xfrm>
              <a:off x="2226" y="2685"/>
              <a:ext cx="222" cy="13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pl-PL" altLang="pl-PL" sz="800" b="1">
                <a:solidFill>
                  <a:srgbClr val="0000FF"/>
                </a:solidFill>
              </a:endParaRPr>
            </a:p>
          </p:txBody>
        </p:sp>
        <p:sp>
          <p:nvSpPr>
            <p:cNvPr id="3303" name="Text Box 231"/>
            <p:cNvSpPr txBox="1">
              <a:spLocks noChangeArrowheads="1"/>
            </p:cNvSpPr>
            <p:nvPr/>
          </p:nvSpPr>
          <p:spPr bwMode="auto">
            <a:xfrm>
              <a:off x="1872" y="2682"/>
              <a:ext cx="181"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21</a:t>
              </a:r>
            </a:p>
          </p:txBody>
        </p:sp>
        <p:sp>
          <p:nvSpPr>
            <p:cNvPr id="3304" name="Text Box 232"/>
            <p:cNvSpPr txBox="1">
              <a:spLocks noChangeArrowheads="1"/>
            </p:cNvSpPr>
            <p:nvPr/>
          </p:nvSpPr>
          <p:spPr bwMode="auto">
            <a:xfrm>
              <a:off x="2236" y="2554"/>
              <a:ext cx="116"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pl-PL" altLang="pl-PL" sz="800" b="1">
                <a:solidFill>
                  <a:srgbClr val="0000FF"/>
                </a:solidFill>
              </a:endParaRPr>
            </a:p>
          </p:txBody>
        </p:sp>
      </p:grpSp>
      <p:sp>
        <p:nvSpPr>
          <p:cNvPr id="3305" name="Text Box 233"/>
          <p:cNvSpPr txBox="1">
            <a:spLocks noChangeArrowheads="1"/>
          </p:cNvSpPr>
          <p:nvPr/>
        </p:nvSpPr>
        <p:spPr bwMode="auto">
          <a:xfrm>
            <a:off x="3429002" y="4824413"/>
            <a:ext cx="681597" cy="2154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Odwód nr 1</a:t>
            </a:r>
          </a:p>
        </p:txBody>
      </p:sp>
      <p:sp>
        <p:nvSpPr>
          <p:cNvPr id="3306" name="Line 234"/>
          <p:cNvSpPr>
            <a:spLocks noChangeShapeType="1"/>
          </p:cNvSpPr>
          <p:nvPr/>
        </p:nvSpPr>
        <p:spPr bwMode="auto">
          <a:xfrm flipH="1">
            <a:off x="3962400" y="5065713"/>
            <a:ext cx="0" cy="49212"/>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07" name="Text Box 235"/>
          <p:cNvSpPr txBox="1">
            <a:spLocks noChangeArrowheads="1"/>
          </p:cNvSpPr>
          <p:nvPr/>
        </p:nvSpPr>
        <p:spPr bwMode="auto">
          <a:xfrm>
            <a:off x="4076700" y="5045075"/>
            <a:ext cx="565150" cy="336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pl-PL" altLang="pl-PL" sz="800" b="1">
                <a:solidFill>
                  <a:srgbClr val="0000FF"/>
                </a:solidFill>
              </a:rPr>
              <a:t>(-1 kcz)</a:t>
            </a:r>
          </a:p>
          <a:p>
            <a:r>
              <a:rPr lang="pl-PL" altLang="pl-PL" sz="800" b="1">
                <a:solidFill>
                  <a:srgbClr val="0000FF"/>
                </a:solidFill>
              </a:rPr>
              <a:t>(-2 kcz)</a:t>
            </a:r>
          </a:p>
        </p:txBody>
      </p:sp>
      <p:sp>
        <p:nvSpPr>
          <p:cNvPr id="3308" name="Freeform 236"/>
          <p:cNvSpPr>
            <a:spLocks/>
          </p:cNvSpPr>
          <p:nvPr/>
        </p:nvSpPr>
        <p:spPr bwMode="auto">
          <a:xfrm>
            <a:off x="3619500" y="4997450"/>
            <a:ext cx="457200" cy="165100"/>
          </a:xfrm>
          <a:custGeom>
            <a:avLst/>
            <a:gdLst>
              <a:gd name="T0" fmla="*/ 0 w 288"/>
              <a:gd name="T1" fmla="*/ 104 h 104"/>
              <a:gd name="T2" fmla="*/ 0 w 288"/>
              <a:gd name="T3" fmla="*/ 56 h 104"/>
              <a:gd name="T4" fmla="*/ 48 w 288"/>
              <a:gd name="T5" fmla="*/ 8 h 104"/>
              <a:gd name="T6" fmla="*/ 192 w 288"/>
              <a:gd name="T7" fmla="*/ 8 h 104"/>
              <a:gd name="T8" fmla="*/ 288 w 288"/>
              <a:gd name="T9" fmla="*/ 56 h 104"/>
            </a:gdLst>
            <a:ahLst/>
            <a:cxnLst>
              <a:cxn ang="0">
                <a:pos x="T0" y="T1"/>
              </a:cxn>
              <a:cxn ang="0">
                <a:pos x="T2" y="T3"/>
              </a:cxn>
              <a:cxn ang="0">
                <a:pos x="T4" y="T5"/>
              </a:cxn>
              <a:cxn ang="0">
                <a:pos x="T6" y="T7"/>
              </a:cxn>
              <a:cxn ang="0">
                <a:pos x="T8" y="T9"/>
              </a:cxn>
            </a:cxnLst>
            <a:rect l="0" t="0" r="r" b="b"/>
            <a:pathLst>
              <a:path w="288" h="104">
                <a:moveTo>
                  <a:pt x="0" y="104"/>
                </a:moveTo>
                <a:lnTo>
                  <a:pt x="0" y="56"/>
                </a:lnTo>
                <a:cubicBezTo>
                  <a:pt x="8" y="40"/>
                  <a:pt x="16" y="16"/>
                  <a:pt x="48" y="8"/>
                </a:cubicBezTo>
                <a:cubicBezTo>
                  <a:pt x="80" y="0"/>
                  <a:pt x="152" y="0"/>
                  <a:pt x="192" y="8"/>
                </a:cubicBezTo>
                <a:cubicBezTo>
                  <a:pt x="232" y="16"/>
                  <a:pt x="260" y="36"/>
                  <a:pt x="288" y="56"/>
                </a:cubicBezTo>
              </a:path>
            </a:pathLst>
          </a:custGeom>
          <a:noFill/>
          <a:ln w="38100" cmpd="sng">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09" name="Freeform 237"/>
          <p:cNvSpPr>
            <a:spLocks/>
          </p:cNvSpPr>
          <p:nvPr/>
        </p:nvSpPr>
        <p:spPr bwMode="auto">
          <a:xfrm flipH="1" flipV="1">
            <a:off x="3781425" y="5419725"/>
            <a:ext cx="457200" cy="165100"/>
          </a:xfrm>
          <a:custGeom>
            <a:avLst/>
            <a:gdLst>
              <a:gd name="T0" fmla="*/ 0 w 288"/>
              <a:gd name="T1" fmla="*/ 104 h 104"/>
              <a:gd name="T2" fmla="*/ 0 w 288"/>
              <a:gd name="T3" fmla="*/ 56 h 104"/>
              <a:gd name="T4" fmla="*/ 48 w 288"/>
              <a:gd name="T5" fmla="*/ 8 h 104"/>
              <a:gd name="T6" fmla="*/ 192 w 288"/>
              <a:gd name="T7" fmla="*/ 8 h 104"/>
              <a:gd name="T8" fmla="*/ 288 w 288"/>
              <a:gd name="T9" fmla="*/ 56 h 104"/>
            </a:gdLst>
            <a:ahLst/>
            <a:cxnLst>
              <a:cxn ang="0">
                <a:pos x="T0" y="T1"/>
              </a:cxn>
              <a:cxn ang="0">
                <a:pos x="T2" y="T3"/>
              </a:cxn>
              <a:cxn ang="0">
                <a:pos x="T4" y="T5"/>
              </a:cxn>
              <a:cxn ang="0">
                <a:pos x="T6" y="T7"/>
              </a:cxn>
              <a:cxn ang="0">
                <a:pos x="T8" y="T9"/>
              </a:cxn>
            </a:cxnLst>
            <a:rect l="0" t="0" r="r" b="b"/>
            <a:pathLst>
              <a:path w="288" h="104">
                <a:moveTo>
                  <a:pt x="0" y="104"/>
                </a:moveTo>
                <a:lnTo>
                  <a:pt x="0" y="56"/>
                </a:lnTo>
                <a:cubicBezTo>
                  <a:pt x="8" y="40"/>
                  <a:pt x="16" y="16"/>
                  <a:pt x="48" y="8"/>
                </a:cubicBezTo>
                <a:cubicBezTo>
                  <a:pt x="80" y="0"/>
                  <a:pt x="152" y="0"/>
                  <a:pt x="192" y="8"/>
                </a:cubicBezTo>
                <a:cubicBezTo>
                  <a:pt x="232" y="16"/>
                  <a:pt x="260" y="36"/>
                  <a:pt x="288" y="56"/>
                </a:cubicBezTo>
              </a:path>
            </a:pathLst>
          </a:custGeom>
          <a:noFill/>
          <a:ln w="38100" cmpd="sng">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10" name="Rectangle 238"/>
          <p:cNvSpPr>
            <a:spLocks noChangeArrowheads="1"/>
          </p:cNvSpPr>
          <p:nvPr/>
        </p:nvSpPr>
        <p:spPr bwMode="auto">
          <a:xfrm>
            <a:off x="3025778" y="3765556"/>
            <a:ext cx="441325" cy="244475"/>
          </a:xfrm>
          <a:prstGeom prst="rect">
            <a:avLst/>
          </a:prstGeom>
          <a:solidFill>
            <a:srgbClr val="FFFFFF"/>
          </a:solidFill>
          <a:ln w="28575">
            <a:solidFill>
              <a:srgbClr val="0000FF"/>
            </a:solidFill>
            <a:miter lim="800000"/>
            <a:headEnd/>
            <a:tailEnd/>
          </a:ln>
        </p:spPr>
        <p:txBody>
          <a:bodyPr/>
          <a:lstStyle/>
          <a:p>
            <a:endParaRPr lang="pl-PL"/>
          </a:p>
        </p:txBody>
      </p:sp>
      <p:sp>
        <p:nvSpPr>
          <p:cNvPr id="3311" name="Oval 239"/>
          <p:cNvSpPr>
            <a:spLocks noChangeArrowheads="1"/>
          </p:cNvSpPr>
          <p:nvPr/>
        </p:nvSpPr>
        <p:spPr bwMode="auto">
          <a:xfrm>
            <a:off x="3100388" y="3830638"/>
            <a:ext cx="285750" cy="112712"/>
          </a:xfrm>
          <a:prstGeom prst="ellipse">
            <a:avLst/>
          </a:prstGeom>
          <a:solidFill>
            <a:srgbClr val="FFFFFF"/>
          </a:solidFill>
          <a:ln w="28575">
            <a:solidFill>
              <a:srgbClr val="0000FF"/>
            </a:solidFill>
            <a:round/>
            <a:headEnd/>
            <a:tailEnd/>
          </a:ln>
        </p:spPr>
        <p:txBody>
          <a:bodyPr/>
          <a:lstStyle/>
          <a:p>
            <a:endParaRPr lang="pl-PL"/>
          </a:p>
        </p:txBody>
      </p:sp>
      <p:sp>
        <p:nvSpPr>
          <p:cNvPr id="3312" name="Line 240"/>
          <p:cNvSpPr>
            <a:spLocks noChangeShapeType="1"/>
          </p:cNvSpPr>
          <p:nvPr/>
        </p:nvSpPr>
        <p:spPr bwMode="auto">
          <a:xfrm flipH="1">
            <a:off x="3251200" y="3694113"/>
            <a:ext cx="0" cy="49212"/>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13" name="Text Box 241"/>
          <p:cNvSpPr txBox="1">
            <a:spLocks noChangeArrowheads="1"/>
          </p:cNvSpPr>
          <p:nvPr/>
        </p:nvSpPr>
        <p:spPr bwMode="auto">
          <a:xfrm>
            <a:off x="3397250" y="3881438"/>
            <a:ext cx="352425" cy="2143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pl-PL" altLang="pl-PL" sz="800" b="1">
                <a:solidFill>
                  <a:srgbClr val="0000FF"/>
                </a:solidFill>
              </a:rPr>
              <a:t>21</a:t>
            </a:r>
          </a:p>
        </p:txBody>
      </p:sp>
      <p:sp>
        <p:nvSpPr>
          <p:cNvPr id="3314" name="Text Box 242"/>
          <p:cNvSpPr txBox="1">
            <a:spLocks noChangeArrowheads="1"/>
          </p:cNvSpPr>
          <p:nvPr/>
        </p:nvSpPr>
        <p:spPr bwMode="auto">
          <a:xfrm>
            <a:off x="2835275" y="3876676"/>
            <a:ext cx="235962" cy="2154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a:t>
            </a:r>
          </a:p>
        </p:txBody>
      </p:sp>
      <p:sp>
        <p:nvSpPr>
          <p:cNvPr id="3315" name="Text Box 243"/>
          <p:cNvSpPr txBox="1">
            <a:spLocks noChangeArrowheads="1"/>
          </p:cNvSpPr>
          <p:nvPr/>
        </p:nvSpPr>
        <p:spPr bwMode="auto">
          <a:xfrm>
            <a:off x="3413128" y="3673476"/>
            <a:ext cx="184731" cy="2154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pl-PL" altLang="pl-PL" sz="800" b="1">
              <a:solidFill>
                <a:srgbClr val="0000FF"/>
              </a:solidFill>
            </a:endParaRPr>
          </a:p>
        </p:txBody>
      </p:sp>
      <p:sp>
        <p:nvSpPr>
          <p:cNvPr id="3316" name="Text Box 244"/>
          <p:cNvSpPr txBox="1">
            <a:spLocks noChangeArrowheads="1"/>
          </p:cNvSpPr>
          <p:nvPr/>
        </p:nvSpPr>
        <p:spPr bwMode="auto">
          <a:xfrm>
            <a:off x="3505202" y="3833813"/>
            <a:ext cx="681597" cy="2154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Odwód nr 2</a:t>
            </a:r>
          </a:p>
        </p:txBody>
      </p:sp>
      <p:sp>
        <p:nvSpPr>
          <p:cNvPr id="3317" name="Freeform 245"/>
          <p:cNvSpPr>
            <a:spLocks/>
          </p:cNvSpPr>
          <p:nvPr/>
        </p:nvSpPr>
        <p:spPr bwMode="auto">
          <a:xfrm>
            <a:off x="2962275" y="3616325"/>
            <a:ext cx="457200" cy="165100"/>
          </a:xfrm>
          <a:custGeom>
            <a:avLst/>
            <a:gdLst>
              <a:gd name="T0" fmla="*/ 0 w 288"/>
              <a:gd name="T1" fmla="*/ 104 h 104"/>
              <a:gd name="T2" fmla="*/ 0 w 288"/>
              <a:gd name="T3" fmla="*/ 56 h 104"/>
              <a:gd name="T4" fmla="*/ 48 w 288"/>
              <a:gd name="T5" fmla="*/ 8 h 104"/>
              <a:gd name="T6" fmla="*/ 192 w 288"/>
              <a:gd name="T7" fmla="*/ 8 h 104"/>
              <a:gd name="T8" fmla="*/ 288 w 288"/>
              <a:gd name="T9" fmla="*/ 56 h 104"/>
            </a:gdLst>
            <a:ahLst/>
            <a:cxnLst>
              <a:cxn ang="0">
                <a:pos x="T0" y="T1"/>
              </a:cxn>
              <a:cxn ang="0">
                <a:pos x="T2" y="T3"/>
              </a:cxn>
              <a:cxn ang="0">
                <a:pos x="T4" y="T5"/>
              </a:cxn>
              <a:cxn ang="0">
                <a:pos x="T6" y="T7"/>
              </a:cxn>
              <a:cxn ang="0">
                <a:pos x="T8" y="T9"/>
              </a:cxn>
            </a:cxnLst>
            <a:rect l="0" t="0" r="r" b="b"/>
            <a:pathLst>
              <a:path w="288" h="104">
                <a:moveTo>
                  <a:pt x="0" y="104"/>
                </a:moveTo>
                <a:lnTo>
                  <a:pt x="0" y="56"/>
                </a:lnTo>
                <a:cubicBezTo>
                  <a:pt x="8" y="40"/>
                  <a:pt x="16" y="16"/>
                  <a:pt x="48" y="8"/>
                </a:cubicBezTo>
                <a:cubicBezTo>
                  <a:pt x="80" y="0"/>
                  <a:pt x="152" y="0"/>
                  <a:pt x="192" y="8"/>
                </a:cubicBezTo>
                <a:cubicBezTo>
                  <a:pt x="232" y="16"/>
                  <a:pt x="260" y="36"/>
                  <a:pt x="288" y="56"/>
                </a:cubicBezTo>
              </a:path>
            </a:pathLst>
          </a:custGeom>
          <a:noFill/>
          <a:ln w="38100" cmpd="sng">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19" name="Rectangle 247"/>
          <p:cNvSpPr>
            <a:spLocks noChangeArrowheads="1"/>
          </p:cNvSpPr>
          <p:nvPr/>
        </p:nvSpPr>
        <p:spPr bwMode="auto">
          <a:xfrm>
            <a:off x="571503" y="5738819"/>
            <a:ext cx="441325" cy="244475"/>
          </a:xfrm>
          <a:prstGeom prst="rect">
            <a:avLst/>
          </a:prstGeom>
          <a:solidFill>
            <a:schemeClr val="bg1"/>
          </a:solidFill>
          <a:ln w="28575">
            <a:solidFill>
              <a:srgbClr val="0000FF"/>
            </a:solidFill>
            <a:miter lim="800000"/>
            <a:headEnd/>
            <a:tailEnd/>
          </a:ln>
        </p:spPr>
        <p:txBody>
          <a:bodyPr/>
          <a:lstStyle/>
          <a:p>
            <a:endParaRPr lang="pl-PL"/>
          </a:p>
        </p:txBody>
      </p:sp>
      <p:sp>
        <p:nvSpPr>
          <p:cNvPr id="3320" name="Oval 248"/>
          <p:cNvSpPr>
            <a:spLocks noChangeArrowheads="1"/>
          </p:cNvSpPr>
          <p:nvPr/>
        </p:nvSpPr>
        <p:spPr bwMode="auto">
          <a:xfrm>
            <a:off x="646113" y="5803906"/>
            <a:ext cx="285750" cy="112713"/>
          </a:xfrm>
          <a:prstGeom prst="ellipse">
            <a:avLst/>
          </a:prstGeom>
          <a:solidFill>
            <a:schemeClr val="bg1"/>
          </a:solidFill>
          <a:ln w="28575">
            <a:solidFill>
              <a:srgbClr val="0000FF"/>
            </a:solidFill>
            <a:round/>
            <a:headEnd/>
            <a:tailEnd/>
          </a:ln>
        </p:spPr>
        <p:txBody>
          <a:bodyPr/>
          <a:lstStyle/>
          <a:p>
            <a:endParaRPr lang="pl-PL"/>
          </a:p>
        </p:txBody>
      </p:sp>
      <p:sp>
        <p:nvSpPr>
          <p:cNvPr id="3321" name="Line 249"/>
          <p:cNvSpPr>
            <a:spLocks noChangeShapeType="1"/>
          </p:cNvSpPr>
          <p:nvPr/>
        </p:nvSpPr>
        <p:spPr bwMode="auto">
          <a:xfrm>
            <a:off x="577853" y="5748338"/>
            <a:ext cx="423863" cy="220662"/>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322" name="Line 250"/>
          <p:cNvSpPr>
            <a:spLocks noChangeShapeType="1"/>
          </p:cNvSpPr>
          <p:nvPr/>
        </p:nvSpPr>
        <p:spPr bwMode="auto">
          <a:xfrm flipV="1">
            <a:off x="573089" y="5743575"/>
            <a:ext cx="428625" cy="22860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323" name="Line 251"/>
          <p:cNvSpPr>
            <a:spLocks noChangeShapeType="1"/>
          </p:cNvSpPr>
          <p:nvPr/>
        </p:nvSpPr>
        <p:spPr bwMode="auto">
          <a:xfrm flipH="1">
            <a:off x="796925" y="5667381"/>
            <a:ext cx="0" cy="49213"/>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24" name="Text Box 252"/>
          <p:cNvSpPr txBox="1">
            <a:spLocks noChangeArrowheads="1"/>
          </p:cNvSpPr>
          <p:nvPr/>
        </p:nvSpPr>
        <p:spPr bwMode="auto">
          <a:xfrm>
            <a:off x="942977" y="5854706"/>
            <a:ext cx="352425" cy="214313"/>
          </a:xfrm>
          <a:prstGeom prst="rect">
            <a:avLst/>
          </a:prstGeom>
          <a:noFill/>
          <a:ln>
            <a:noFill/>
          </a:ln>
          <a:effectLst/>
          <a:extLst>
            <a:ext uri="{909E8E84-426E-40DD-AFC4-6F175D3DCCD1}">
              <a14:hiddenFill xmlns="" xmlns:a14="http://schemas.microsoft.com/office/drawing/2010/main">
                <a:solidFill>
                  <a:srgbClr val="00FF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pl-PL" altLang="pl-PL" sz="800" b="1">
                <a:solidFill>
                  <a:srgbClr val="0000FF"/>
                </a:solidFill>
              </a:rPr>
              <a:t>23</a:t>
            </a:r>
          </a:p>
        </p:txBody>
      </p:sp>
      <p:sp>
        <p:nvSpPr>
          <p:cNvPr id="3325" name="Text Box 253"/>
          <p:cNvSpPr txBox="1">
            <a:spLocks noChangeArrowheads="1"/>
          </p:cNvSpPr>
          <p:nvPr/>
        </p:nvSpPr>
        <p:spPr bwMode="auto">
          <a:xfrm>
            <a:off x="381000" y="5849938"/>
            <a:ext cx="235962" cy="215444"/>
          </a:xfrm>
          <a:prstGeom prst="rect">
            <a:avLst/>
          </a:prstGeom>
          <a:noFill/>
          <a:ln>
            <a:noFill/>
          </a:ln>
          <a:effectLst/>
          <a:extLst>
            <a:ext uri="{909E8E84-426E-40DD-AFC4-6F175D3DCCD1}">
              <a14:hiddenFill xmlns="" xmlns:a14="http://schemas.microsoft.com/office/drawing/2010/main">
                <a:solidFill>
                  <a:srgbClr val="00FF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a:t>
            </a:r>
          </a:p>
        </p:txBody>
      </p:sp>
      <p:sp>
        <p:nvSpPr>
          <p:cNvPr id="3326" name="Text Box 254"/>
          <p:cNvSpPr txBox="1">
            <a:spLocks noChangeArrowheads="1"/>
          </p:cNvSpPr>
          <p:nvPr/>
        </p:nvSpPr>
        <p:spPr bwMode="auto">
          <a:xfrm>
            <a:off x="958853" y="5646738"/>
            <a:ext cx="184731" cy="215444"/>
          </a:xfrm>
          <a:prstGeom prst="rect">
            <a:avLst/>
          </a:prstGeom>
          <a:noFill/>
          <a:ln>
            <a:noFill/>
          </a:ln>
          <a:effectLst/>
          <a:extLst>
            <a:ext uri="{909E8E84-426E-40DD-AFC4-6F175D3DCCD1}">
              <a14:hiddenFill xmlns="" xmlns:a14="http://schemas.microsoft.com/office/drawing/2010/main">
                <a:solidFill>
                  <a:srgbClr val="00FF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pl-PL" altLang="pl-PL" sz="800" b="1">
              <a:solidFill>
                <a:srgbClr val="0000FF"/>
              </a:solidFill>
            </a:endParaRPr>
          </a:p>
        </p:txBody>
      </p:sp>
      <p:sp>
        <p:nvSpPr>
          <p:cNvPr id="3327" name="Rectangle 255"/>
          <p:cNvSpPr>
            <a:spLocks noChangeArrowheads="1"/>
          </p:cNvSpPr>
          <p:nvPr/>
        </p:nvSpPr>
        <p:spPr bwMode="auto">
          <a:xfrm>
            <a:off x="1333503" y="5738819"/>
            <a:ext cx="441325" cy="244475"/>
          </a:xfrm>
          <a:prstGeom prst="rect">
            <a:avLst/>
          </a:prstGeom>
          <a:solidFill>
            <a:schemeClr val="bg1"/>
          </a:solidFill>
          <a:ln w="28575">
            <a:solidFill>
              <a:srgbClr val="0000FF"/>
            </a:solidFill>
            <a:miter lim="800000"/>
            <a:headEnd/>
            <a:tailEnd/>
          </a:ln>
        </p:spPr>
        <p:txBody>
          <a:bodyPr/>
          <a:lstStyle/>
          <a:p>
            <a:endParaRPr lang="pl-PL"/>
          </a:p>
        </p:txBody>
      </p:sp>
      <p:sp>
        <p:nvSpPr>
          <p:cNvPr id="3328" name="Oval 256"/>
          <p:cNvSpPr>
            <a:spLocks noChangeArrowheads="1"/>
          </p:cNvSpPr>
          <p:nvPr/>
        </p:nvSpPr>
        <p:spPr bwMode="auto">
          <a:xfrm>
            <a:off x="1408113" y="5803906"/>
            <a:ext cx="285750" cy="112713"/>
          </a:xfrm>
          <a:prstGeom prst="ellipse">
            <a:avLst/>
          </a:prstGeom>
          <a:solidFill>
            <a:schemeClr val="bg1"/>
          </a:solidFill>
          <a:ln w="28575">
            <a:solidFill>
              <a:srgbClr val="0000FF"/>
            </a:solidFill>
            <a:round/>
            <a:headEnd/>
            <a:tailEnd/>
          </a:ln>
        </p:spPr>
        <p:txBody>
          <a:bodyPr/>
          <a:lstStyle/>
          <a:p>
            <a:endParaRPr lang="pl-PL"/>
          </a:p>
        </p:txBody>
      </p:sp>
      <p:sp>
        <p:nvSpPr>
          <p:cNvPr id="3329" name="Line 257"/>
          <p:cNvSpPr>
            <a:spLocks noChangeShapeType="1"/>
          </p:cNvSpPr>
          <p:nvPr/>
        </p:nvSpPr>
        <p:spPr bwMode="auto">
          <a:xfrm>
            <a:off x="1339853" y="5748338"/>
            <a:ext cx="423863" cy="220662"/>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330" name="Line 258"/>
          <p:cNvSpPr>
            <a:spLocks noChangeShapeType="1"/>
          </p:cNvSpPr>
          <p:nvPr/>
        </p:nvSpPr>
        <p:spPr bwMode="auto">
          <a:xfrm flipV="1">
            <a:off x="1335089" y="5743575"/>
            <a:ext cx="428625" cy="22860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331" name="Line 259"/>
          <p:cNvSpPr>
            <a:spLocks noChangeShapeType="1"/>
          </p:cNvSpPr>
          <p:nvPr/>
        </p:nvSpPr>
        <p:spPr bwMode="auto">
          <a:xfrm flipH="1">
            <a:off x="1558925" y="5667381"/>
            <a:ext cx="0" cy="49213"/>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32" name="Text Box 260"/>
          <p:cNvSpPr txBox="1">
            <a:spLocks noChangeArrowheads="1"/>
          </p:cNvSpPr>
          <p:nvPr/>
        </p:nvSpPr>
        <p:spPr bwMode="auto">
          <a:xfrm>
            <a:off x="1704977" y="5854706"/>
            <a:ext cx="352425" cy="214313"/>
          </a:xfrm>
          <a:prstGeom prst="rect">
            <a:avLst/>
          </a:prstGeom>
          <a:noFill/>
          <a:ln>
            <a:noFill/>
          </a:ln>
          <a:effectLst/>
          <a:extLst>
            <a:ext uri="{909E8E84-426E-40DD-AFC4-6F175D3DCCD1}">
              <a14:hiddenFill xmlns="" xmlns:a14="http://schemas.microsoft.com/office/drawing/2010/main">
                <a:solidFill>
                  <a:srgbClr val="00FF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pl-PL" altLang="pl-PL" sz="800" b="1">
                <a:solidFill>
                  <a:srgbClr val="0000FF"/>
                </a:solidFill>
              </a:rPr>
              <a:t>23</a:t>
            </a:r>
          </a:p>
        </p:txBody>
      </p:sp>
      <p:sp>
        <p:nvSpPr>
          <p:cNvPr id="3333" name="Text Box 261"/>
          <p:cNvSpPr txBox="1">
            <a:spLocks noChangeArrowheads="1"/>
          </p:cNvSpPr>
          <p:nvPr/>
        </p:nvSpPr>
        <p:spPr bwMode="auto">
          <a:xfrm>
            <a:off x="1143000" y="5849938"/>
            <a:ext cx="235962" cy="215444"/>
          </a:xfrm>
          <a:prstGeom prst="rect">
            <a:avLst/>
          </a:prstGeom>
          <a:noFill/>
          <a:ln>
            <a:noFill/>
          </a:ln>
          <a:effectLst/>
          <a:extLst>
            <a:ext uri="{909E8E84-426E-40DD-AFC4-6F175D3DCCD1}">
              <a14:hiddenFill xmlns="" xmlns:a14="http://schemas.microsoft.com/office/drawing/2010/main">
                <a:solidFill>
                  <a:srgbClr val="00FF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3</a:t>
            </a:r>
          </a:p>
        </p:txBody>
      </p:sp>
      <p:sp>
        <p:nvSpPr>
          <p:cNvPr id="3334" name="Text Box 262"/>
          <p:cNvSpPr txBox="1">
            <a:spLocks noChangeArrowheads="1"/>
          </p:cNvSpPr>
          <p:nvPr/>
        </p:nvSpPr>
        <p:spPr bwMode="auto">
          <a:xfrm>
            <a:off x="1720853" y="5646738"/>
            <a:ext cx="184731" cy="215444"/>
          </a:xfrm>
          <a:prstGeom prst="rect">
            <a:avLst/>
          </a:prstGeom>
          <a:noFill/>
          <a:ln>
            <a:noFill/>
          </a:ln>
          <a:effectLst/>
          <a:extLst>
            <a:ext uri="{909E8E84-426E-40DD-AFC4-6F175D3DCCD1}">
              <a14:hiddenFill xmlns="" xmlns:a14="http://schemas.microsoft.com/office/drawing/2010/main">
                <a:solidFill>
                  <a:srgbClr val="00FF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pl-PL" altLang="pl-PL" sz="800" b="1">
              <a:solidFill>
                <a:srgbClr val="0000FF"/>
              </a:solidFill>
            </a:endParaRPr>
          </a:p>
        </p:txBody>
      </p:sp>
      <p:sp>
        <p:nvSpPr>
          <p:cNvPr id="3335" name="Rectangle 263"/>
          <p:cNvSpPr>
            <a:spLocks noChangeArrowheads="1"/>
          </p:cNvSpPr>
          <p:nvPr/>
        </p:nvSpPr>
        <p:spPr bwMode="auto">
          <a:xfrm>
            <a:off x="588966" y="6153156"/>
            <a:ext cx="427037" cy="231775"/>
          </a:xfrm>
          <a:prstGeom prst="rect">
            <a:avLst/>
          </a:prstGeom>
          <a:solidFill>
            <a:schemeClr val="bg1"/>
          </a:solidFill>
          <a:ln w="28575">
            <a:solidFill>
              <a:srgbClr val="0000FF"/>
            </a:solidFill>
            <a:miter lim="800000"/>
            <a:headEnd/>
            <a:tailEnd/>
          </a:ln>
        </p:spPr>
        <p:txBody>
          <a:bodyPr/>
          <a:lstStyle/>
          <a:p>
            <a:endParaRPr lang="pl-PL"/>
          </a:p>
        </p:txBody>
      </p:sp>
      <p:sp>
        <p:nvSpPr>
          <p:cNvPr id="3336" name="Line 264"/>
          <p:cNvSpPr>
            <a:spLocks noChangeShapeType="1"/>
          </p:cNvSpPr>
          <p:nvPr/>
        </p:nvSpPr>
        <p:spPr bwMode="auto">
          <a:xfrm>
            <a:off x="595313" y="6162675"/>
            <a:ext cx="411162" cy="20955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337" name="Line 265"/>
          <p:cNvSpPr>
            <a:spLocks noChangeShapeType="1"/>
          </p:cNvSpPr>
          <p:nvPr/>
        </p:nvSpPr>
        <p:spPr bwMode="auto">
          <a:xfrm flipV="1">
            <a:off x="590553" y="6157919"/>
            <a:ext cx="415925" cy="217487"/>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338" name="Line 266"/>
          <p:cNvSpPr>
            <a:spLocks noChangeShapeType="1"/>
          </p:cNvSpPr>
          <p:nvPr/>
        </p:nvSpPr>
        <p:spPr bwMode="auto">
          <a:xfrm flipH="1">
            <a:off x="808038" y="6045200"/>
            <a:ext cx="0" cy="46038"/>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39" name="Text Box 267"/>
          <p:cNvSpPr txBox="1">
            <a:spLocks noChangeArrowheads="1"/>
          </p:cNvSpPr>
          <p:nvPr/>
        </p:nvSpPr>
        <p:spPr bwMode="auto">
          <a:xfrm>
            <a:off x="946153" y="6262688"/>
            <a:ext cx="184731" cy="215444"/>
          </a:xfrm>
          <a:prstGeom prst="rect">
            <a:avLst/>
          </a:prstGeom>
          <a:noFill/>
          <a:ln>
            <a:noFill/>
          </a:ln>
          <a:effectLst/>
          <a:extLst>
            <a:ext uri="{909E8E84-426E-40DD-AFC4-6F175D3DCCD1}">
              <a14:hiddenFill xmlns="" xmlns:a14="http://schemas.microsoft.com/office/drawing/2010/main">
                <a:solidFill>
                  <a:srgbClr val="00FF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pl-PL" altLang="pl-PL" sz="800" b="1">
              <a:solidFill>
                <a:srgbClr val="0000FF"/>
              </a:solidFill>
            </a:endParaRPr>
          </a:p>
        </p:txBody>
      </p:sp>
      <p:sp>
        <p:nvSpPr>
          <p:cNvPr id="3340" name="Text Box 268"/>
          <p:cNvSpPr txBox="1">
            <a:spLocks noChangeArrowheads="1"/>
          </p:cNvSpPr>
          <p:nvPr/>
        </p:nvSpPr>
        <p:spPr bwMode="auto">
          <a:xfrm>
            <a:off x="404816" y="6257926"/>
            <a:ext cx="184731" cy="215444"/>
          </a:xfrm>
          <a:prstGeom prst="rect">
            <a:avLst/>
          </a:prstGeom>
          <a:noFill/>
          <a:ln>
            <a:noFill/>
          </a:ln>
          <a:effectLst/>
          <a:extLst>
            <a:ext uri="{909E8E84-426E-40DD-AFC4-6F175D3DCCD1}">
              <a14:hiddenFill xmlns="" xmlns:a14="http://schemas.microsoft.com/office/drawing/2010/main">
                <a:solidFill>
                  <a:srgbClr val="00FF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pl-PL" altLang="pl-PL" sz="800" b="1">
              <a:solidFill>
                <a:srgbClr val="0000FF"/>
              </a:solidFill>
            </a:endParaRPr>
          </a:p>
        </p:txBody>
      </p:sp>
      <p:sp>
        <p:nvSpPr>
          <p:cNvPr id="3341" name="Line 269"/>
          <p:cNvSpPr>
            <a:spLocks noChangeShapeType="1"/>
          </p:cNvSpPr>
          <p:nvPr/>
        </p:nvSpPr>
        <p:spPr bwMode="auto">
          <a:xfrm>
            <a:off x="584203" y="6107113"/>
            <a:ext cx="442913" cy="0"/>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343" name="Group 271"/>
          <p:cNvGrpSpPr>
            <a:grpSpLocks/>
          </p:cNvGrpSpPr>
          <p:nvPr/>
        </p:nvGrpSpPr>
        <p:grpSpPr bwMode="auto">
          <a:xfrm>
            <a:off x="990603" y="5049838"/>
            <a:ext cx="441325" cy="315912"/>
            <a:chOff x="866" y="473"/>
            <a:chExt cx="278" cy="199"/>
          </a:xfrm>
        </p:grpSpPr>
        <p:sp>
          <p:nvSpPr>
            <p:cNvPr id="3344" name="Rectangle 272"/>
            <p:cNvSpPr>
              <a:spLocks noChangeArrowheads="1"/>
            </p:cNvSpPr>
            <p:nvPr/>
          </p:nvSpPr>
          <p:spPr bwMode="auto">
            <a:xfrm>
              <a:off x="866" y="518"/>
              <a:ext cx="278" cy="154"/>
            </a:xfrm>
            <a:prstGeom prst="rect">
              <a:avLst/>
            </a:prstGeom>
            <a:solidFill>
              <a:schemeClr val="bg1"/>
            </a:solidFill>
            <a:ln w="28575">
              <a:solidFill>
                <a:srgbClr val="0000FF"/>
              </a:solidFill>
              <a:miter lim="800000"/>
              <a:headEnd/>
              <a:tailEnd/>
            </a:ln>
          </p:spPr>
          <p:txBody>
            <a:bodyPr/>
            <a:lstStyle/>
            <a:p>
              <a:endParaRPr lang="pl-PL"/>
            </a:p>
          </p:txBody>
        </p:sp>
        <p:sp>
          <p:nvSpPr>
            <p:cNvPr id="3345" name="Oval 273"/>
            <p:cNvSpPr>
              <a:spLocks noChangeArrowheads="1"/>
            </p:cNvSpPr>
            <p:nvPr/>
          </p:nvSpPr>
          <p:spPr bwMode="auto">
            <a:xfrm>
              <a:off x="913" y="559"/>
              <a:ext cx="180" cy="71"/>
            </a:xfrm>
            <a:prstGeom prst="ellipse">
              <a:avLst/>
            </a:prstGeom>
            <a:solidFill>
              <a:schemeClr val="bg1"/>
            </a:solidFill>
            <a:ln w="28575">
              <a:solidFill>
                <a:srgbClr val="0000FF"/>
              </a:solidFill>
              <a:round/>
              <a:headEnd/>
              <a:tailEnd/>
            </a:ln>
          </p:spPr>
          <p:txBody>
            <a:bodyPr/>
            <a:lstStyle/>
            <a:p>
              <a:endParaRPr lang="pl-PL"/>
            </a:p>
          </p:txBody>
        </p:sp>
        <p:sp>
          <p:nvSpPr>
            <p:cNvPr id="3346" name="Line 274"/>
            <p:cNvSpPr>
              <a:spLocks noChangeShapeType="1"/>
            </p:cNvSpPr>
            <p:nvPr/>
          </p:nvSpPr>
          <p:spPr bwMode="auto">
            <a:xfrm>
              <a:off x="870" y="524"/>
              <a:ext cx="267" cy="139"/>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347" name="Line 275"/>
            <p:cNvSpPr>
              <a:spLocks noChangeShapeType="1"/>
            </p:cNvSpPr>
            <p:nvPr/>
          </p:nvSpPr>
          <p:spPr bwMode="auto">
            <a:xfrm flipV="1">
              <a:off x="867" y="521"/>
              <a:ext cx="270" cy="144"/>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grpSp>
          <p:nvGrpSpPr>
            <p:cNvPr id="3348" name="Group 276"/>
            <p:cNvGrpSpPr>
              <a:grpSpLocks/>
            </p:cNvGrpSpPr>
            <p:nvPr/>
          </p:nvGrpSpPr>
          <p:grpSpPr bwMode="auto">
            <a:xfrm>
              <a:off x="993" y="473"/>
              <a:ext cx="30" cy="31"/>
              <a:chOff x="993" y="473"/>
              <a:chExt cx="30" cy="31"/>
            </a:xfrm>
          </p:grpSpPr>
          <p:sp>
            <p:nvSpPr>
              <p:cNvPr id="3349" name="Line 277"/>
              <p:cNvSpPr>
                <a:spLocks noChangeShapeType="1"/>
              </p:cNvSpPr>
              <p:nvPr/>
            </p:nvSpPr>
            <p:spPr bwMode="auto">
              <a:xfrm flipH="1">
                <a:off x="993" y="473"/>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50" name="Line 278"/>
              <p:cNvSpPr>
                <a:spLocks noChangeShapeType="1"/>
              </p:cNvSpPr>
              <p:nvPr/>
            </p:nvSpPr>
            <p:spPr bwMode="auto">
              <a:xfrm flipH="1">
                <a:off x="1023" y="473"/>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sp>
        <p:nvSpPr>
          <p:cNvPr id="3351" name="Text Box 279"/>
          <p:cNvSpPr txBox="1">
            <a:spLocks noChangeArrowheads="1"/>
          </p:cNvSpPr>
          <p:nvPr/>
        </p:nvSpPr>
        <p:spPr bwMode="auto">
          <a:xfrm>
            <a:off x="1362075" y="5237163"/>
            <a:ext cx="235962" cy="215444"/>
          </a:xfrm>
          <a:prstGeom prst="rect">
            <a:avLst/>
          </a:prstGeom>
          <a:noFill/>
          <a:ln>
            <a:noFill/>
          </a:ln>
          <a:effectLst/>
          <a:extLst>
            <a:ext uri="{909E8E84-426E-40DD-AFC4-6F175D3DCCD1}">
              <a14:hiddenFill xmlns="" xmlns:a14="http://schemas.microsoft.com/office/drawing/2010/main">
                <a:solidFill>
                  <a:srgbClr val="00FF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a:t>
            </a:r>
          </a:p>
        </p:txBody>
      </p:sp>
      <p:sp>
        <p:nvSpPr>
          <p:cNvPr id="3352" name="Text Box 280"/>
          <p:cNvSpPr txBox="1">
            <a:spLocks noChangeArrowheads="1"/>
          </p:cNvSpPr>
          <p:nvPr/>
        </p:nvSpPr>
        <p:spPr bwMode="auto">
          <a:xfrm>
            <a:off x="762000" y="5232401"/>
            <a:ext cx="287258" cy="215444"/>
          </a:xfrm>
          <a:prstGeom prst="rect">
            <a:avLst/>
          </a:prstGeom>
          <a:noFill/>
          <a:ln>
            <a:noFill/>
          </a:ln>
          <a:effectLst/>
          <a:extLst>
            <a:ext uri="{909E8E84-426E-40DD-AFC4-6F175D3DCCD1}">
              <a14:hiddenFill xmlns="" xmlns:a14="http://schemas.microsoft.com/office/drawing/2010/main">
                <a:solidFill>
                  <a:srgbClr val="00FF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23</a:t>
            </a:r>
          </a:p>
        </p:txBody>
      </p:sp>
      <p:sp>
        <p:nvSpPr>
          <p:cNvPr id="3354" name="Line 282"/>
          <p:cNvSpPr>
            <a:spLocks noChangeShapeType="1"/>
          </p:cNvSpPr>
          <p:nvPr/>
        </p:nvSpPr>
        <p:spPr bwMode="auto">
          <a:xfrm>
            <a:off x="762000" y="5486400"/>
            <a:ext cx="762000" cy="0"/>
          </a:xfrm>
          <a:prstGeom prst="line">
            <a:avLst/>
          </a:prstGeom>
          <a:noFill/>
          <a:ln w="952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55" name="Line 283"/>
          <p:cNvSpPr>
            <a:spLocks noChangeShapeType="1"/>
          </p:cNvSpPr>
          <p:nvPr/>
        </p:nvSpPr>
        <p:spPr bwMode="auto">
          <a:xfrm>
            <a:off x="762000" y="5486400"/>
            <a:ext cx="0" cy="76200"/>
          </a:xfrm>
          <a:prstGeom prst="line">
            <a:avLst/>
          </a:prstGeom>
          <a:noFill/>
          <a:ln w="952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56" name="Line 284"/>
          <p:cNvSpPr>
            <a:spLocks noChangeShapeType="1"/>
          </p:cNvSpPr>
          <p:nvPr/>
        </p:nvSpPr>
        <p:spPr bwMode="auto">
          <a:xfrm>
            <a:off x="1524000" y="5486400"/>
            <a:ext cx="0" cy="76200"/>
          </a:xfrm>
          <a:prstGeom prst="line">
            <a:avLst/>
          </a:prstGeom>
          <a:noFill/>
          <a:ln w="952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57" name="Line 285"/>
          <p:cNvSpPr>
            <a:spLocks noChangeShapeType="1"/>
          </p:cNvSpPr>
          <p:nvPr/>
        </p:nvSpPr>
        <p:spPr bwMode="auto">
          <a:xfrm>
            <a:off x="1219200" y="5410200"/>
            <a:ext cx="0" cy="76200"/>
          </a:xfrm>
          <a:prstGeom prst="line">
            <a:avLst/>
          </a:prstGeom>
          <a:noFill/>
          <a:ln w="952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59" name="Text Box 287"/>
          <p:cNvSpPr txBox="1">
            <a:spLocks noChangeArrowheads="1"/>
          </p:cNvSpPr>
          <p:nvPr/>
        </p:nvSpPr>
        <p:spPr bwMode="auto">
          <a:xfrm>
            <a:off x="571500" y="3133730"/>
            <a:ext cx="1172500"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1200" b="1" u="sng">
                <a:solidFill>
                  <a:srgbClr val="0000FF"/>
                </a:solidFill>
              </a:rPr>
              <a:t>ZT „WYDMINY”</a:t>
            </a:r>
          </a:p>
        </p:txBody>
      </p:sp>
      <p:grpSp>
        <p:nvGrpSpPr>
          <p:cNvPr id="3360" name="Group 288"/>
          <p:cNvGrpSpPr>
            <a:grpSpLocks/>
          </p:cNvGrpSpPr>
          <p:nvPr/>
        </p:nvGrpSpPr>
        <p:grpSpPr bwMode="auto">
          <a:xfrm>
            <a:off x="990603" y="4254507"/>
            <a:ext cx="871539" cy="423863"/>
            <a:chOff x="672" y="528"/>
            <a:chExt cx="549" cy="267"/>
          </a:xfrm>
        </p:grpSpPr>
        <p:sp>
          <p:nvSpPr>
            <p:cNvPr id="3361" name="Rectangle 289"/>
            <p:cNvSpPr>
              <a:spLocks noChangeArrowheads="1"/>
            </p:cNvSpPr>
            <p:nvPr/>
          </p:nvSpPr>
          <p:spPr bwMode="auto">
            <a:xfrm>
              <a:off x="792" y="586"/>
              <a:ext cx="278" cy="154"/>
            </a:xfrm>
            <a:prstGeom prst="rect">
              <a:avLst/>
            </a:prstGeom>
            <a:solidFill>
              <a:srgbClr val="FFFFFF"/>
            </a:solidFill>
            <a:ln w="28575">
              <a:solidFill>
                <a:srgbClr val="0000FF"/>
              </a:solidFill>
              <a:miter lim="800000"/>
              <a:headEnd/>
              <a:tailEnd/>
            </a:ln>
          </p:spPr>
          <p:txBody>
            <a:bodyPr/>
            <a:lstStyle/>
            <a:p>
              <a:endParaRPr lang="pl-PL"/>
            </a:p>
          </p:txBody>
        </p:sp>
        <p:sp>
          <p:nvSpPr>
            <p:cNvPr id="3362" name="Oval 290"/>
            <p:cNvSpPr>
              <a:spLocks noChangeArrowheads="1"/>
            </p:cNvSpPr>
            <p:nvPr/>
          </p:nvSpPr>
          <p:spPr bwMode="auto">
            <a:xfrm>
              <a:off x="839" y="627"/>
              <a:ext cx="180" cy="71"/>
            </a:xfrm>
            <a:prstGeom prst="ellipse">
              <a:avLst/>
            </a:prstGeom>
            <a:solidFill>
              <a:srgbClr val="FFFFFF"/>
            </a:solidFill>
            <a:ln w="28575">
              <a:solidFill>
                <a:srgbClr val="0000FF"/>
              </a:solidFill>
              <a:round/>
              <a:headEnd/>
              <a:tailEnd/>
            </a:ln>
          </p:spPr>
          <p:txBody>
            <a:bodyPr/>
            <a:lstStyle/>
            <a:p>
              <a:endParaRPr lang="pl-PL"/>
            </a:p>
          </p:txBody>
        </p:sp>
        <p:sp>
          <p:nvSpPr>
            <p:cNvPr id="3363" name="Line 291"/>
            <p:cNvSpPr>
              <a:spLocks noChangeShapeType="1"/>
            </p:cNvSpPr>
            <p:nvPr/>
          </p:nvSpPr>
          <p:spPr bwMode="auto">
            <a:xfrm flipH="1">
              <a:off x="934" y="541"/>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64" name="Text Box 292"/>
            <p:cNvSpPr txBox="1">
              <a:spLocks noChangeArrowheads="1"/>
            </p:cNvSpPr>
            <p:nvPr/>
          </p:nvSpPr>
          <p:spPr bwMode="auto">
            <a:xfrm>
              <a:off x="1026" y="659"/>
              <a:ext cx="195"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 21</a:t>
              </a:r>
            </a:p>
          </p:txBody>
        </p:sp>
        <p:sp>
          <p:nvSpPr>
            <p:cNvPr id="3365" name="Text Box 293"/>
            <p:cNvSpPr txBox="1">
              <a:spLocks noChangeArrowheads="1"/>
            </p:cNvSpPr>
            <p:nvPr/>
          </p:nvSpPr>
          <p:spPr bwMode="auto">
            <a:xfrm>
              <a:off x="672" y="656"/>
              <a:ext cx="149"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1</a:t>
              </a:r>
            </a:p>
          </p:txBody>
        </p:sp>
        <p:sp>
          <p:nvSpPr>
            <p:cNvPr id="3366" name="Text Box 294"/>
            <p:cNvSpPr txBox="1">
              <a:spLocks noChangeArrowheads="1"/>
            </p:cNvSpPr>
            <p:nvPr/>
          </p:nvSpPr>
          <p:spPr bwMode="auto">
            <a:xfrm>
              <a:off x="1036" y="528"/>
              <a:ext cx="116"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pl-PL" altLang="pl-PL" sz="800" b="1">
                <a:solidFill>
                  <a:srgbClr val="0000FF"/>
                </a:solidFill>
              </a:endParaRPr>
            </a:p>
          </p:txBody>
        </p:sp>
      </p:grpSp>
      <p:grpSp>
        <p:nvGrpSpPr>
          <p:cNvPr id="3367" name="Group 295"/>
          <p:cNvGrpSpPr>
            <a:grpSpLocks/>
          </p:cNvGrpSpPr>
          <p:nvPr/>
        </p:nvGrpSpPr>
        <p:grpSpPr bwMode="auto">
          <a:xfrm>
            <a:off x="228600" y="3886206"/>
            <a:ext cx="914400" cy="422275"/>
            <a:chOff x="1200" y="528"/>
            <a:chExt cx="576" cy="266"/>
          </a:xfrm>
        </p:grpSpPr>
        <p:sp>
          <p:nvSpPr>
            <p:cNvPr id="3368" name="Rectangle 296"/>
            <p:cNvSpPr>
              <a:spLocks noChangeArrowheads="1"/>
            </p:cNvSpPr>
            <p:nvPr/>
          </p:nvSpPr>
          <p:spPr bwMode="auto">
            <a:xfrm>
              <a:off x="1320" y="586"/>
              <a:ext cx="278" cy="154"/>
            </a:xfrm>
            <a:prstGeom prst="rect">
              <a:avLst/>
            </a:prstGeom>
            <a:solidFill>
              <a:srgbClr val="FFFFFF"/>
            </a:solidFill>
            <a:ln w="28575">
              <a:solidFill>
                <a:srgbClr val="0000FF"/>
              </a:solidFill>
              <a:miter lim="800000"/>
              <a:headEnd/>
              <a:tailEnd/>
            </a:ln>
          </p:spPr>
          <p:txBody>
            <a:bodyPr/>
            <a:lstStyle/>
            <a:p>
              <a:endParaRPr lang="pl-PL"/>
            </a:p>
          </p:txBody>
        </p:sp>
        <p:sp>
          <p:nvSpPr>
            <p:cNvPr id="3369" name="Oval 297"/>
            <p:cNvSpPr>
              <a:spLocks noChangeArrowheads="1"/>
            </p:cNvSpPr>
            <p:nvPr/>
          </p:nvSpPr>
          <p:spPr bwMode="auto">
            <a:xfrm>
              <a:off x="1367" y="627"/>
              <a:ext cx="180" cy="71"/>
            </a:xfrm>
            <a:prstGeom prst="ellipse">
              <a:avLst/>
            </a:prstGeom>
            <a:solidFill>
              <a:srgbClr val="FFFFFF"/>
            </a:solidFill>
            <a:ln w="28575">
              <a:solidFill>
                <a:srgbClr val="0000FF"/>
              </a:solidFill>
              <a:round/>
              <a:headEnd/>
              <a:tailEnd/>
            </a:ln>
          </p:spPr>
          <p:txBody>
            <a:bodyPr/>
            <a:lstStyle/>
            <a:p>
              <a:endParaRPr lang="pl-PL"/>
            </a:p>
          </p:txBody>
        </p:sp>
        <p:sp>
          <p:nvSpPr>
            <p:cNvPr id="3370" name="Line 298"/>
            <p:cNvSpPr>
              <a:spLocks noChangeShapeType="1"/>
            </p:cNvSpPr>
            <p:nvPr/>
          </p:nvSpPr>
          <p:spPr bwMode="auto">
            <a:xfrm>
              <a:off x="1324" y="592"/>
              <a:ext cx="267" cy="139"/>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371" name="Line 299"/>
            <p:cNvSpPr>
              <a:spLocks noChangeShapeType="1"/>
            </p:cNvSpPr>
            <p:nvPr/>
          </p:nvSpPr>
          <p:spPr bwMode="auto">
            <a:xfrm flipV="1">
              <a:off x="1321" y="589"/>
              <a:ext cx="270" cy="144"/>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372" name="Line 300"/>
            <p:cNvSpPr>
              <a:spLocks noChangeShapeType="1"/>
            </p:cNvSpPr>
            <p:nvPr/>
          </p:nvSpPr>
          <p:spPr bwMode="auto">
            <a:xfrm flipH="1">
              <a:off x="1462" y="541"/>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73" name="Text Box 301"/>
            <p:cNvSpPr txBox="1">
              <a:spLocks noChangeArrowheads="1"/>
            </p:cNvSpPr>
            <p:nvPr/>
          </p:nvSpPr>
          <p:spPr bwMode="auto">
            <a:xfrm>
              <a:off x="1554" y="659"/>
              <a:ext cx="222" cy="13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pl-PL" altLang="pl-PL" sz="800" b="1">
                  <a:solidFill>
                    <a:srgbClr val="0000FF"/>
                  </a:solidFill>
                </a:rPr>
                <a:t>22</a:t>
              </a:r>
            </a:p>
          </p:txBody>
        </p:sp>
        <p:sp>
          <p:nvSpPr>
            <p:cNvPr id="3374" name="Text Box 302"/>
            <p:cNvSpPr txBox="1">
              <a:spLocks noChangeArrowheads="1"/>
            </p:cNvSpPr>
            <p:nvPr/>
          </p:nvSpPr>
          <p:spPr bwMode="auto">
            <a:xfrm>
              <a:off x="1200" y="656"/>
              <a:ext cx="149"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a:t>
              </a:r>
            </a:p>
          </p:txBody>
        </p:sp>
        <p:sp>
          <p:nvSpPr>
            <p:cNvPr id="3375" name="Text Box 303"/>
            <p:cNvSpPr txBox="1">
              <a:spLocks noChangeArrowheads="1"/>
            </p:cNvSpPr>
            <p:nvPr/>
          </p:nvSpPr>
          <p:spPr bwMode="auto">
            <a:xfrm>
              <a:off x="1564" y="528"/>
              <a:ext cx="116"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pl-PL" altLang="pl-PL" sz="800" b="1">
                <a:solidFill>
                  <a:srgbClr val="0000FF"/>
                </a:solidFill>
              </a:endParaRPr>
            </a:p>
          </p:txBody>
        </p:sp>
      </p:grpSp>
      <p:grpSp>
        <p:nvGrpSpPr>
          <p:cNvPr id="3376" name="Group 304"/>
          <p:cNvGrpSpPr>
            <a:grpSpLocks/>
          </p:cNvGrpSpPr>
          <p:nvPr/>
        </p:nvGrpSpPr>
        <p:grpSpPr bwMode="auto">
          <a:xfrm>
            <a:off x="990600" y="3886206"/>
            <a:ext cx="914400" cy="422275"/>
            <a:chOff x="1200" y="528"/>
            <a:chExt cx="576" cy="266"/>
          </a:xfrm>
        </p:grpSpPr>
        <p:sp>
          <p:nvSpPr>
            <p:cNvPr id="3377" name="Rectangle 305"/>
            <p:cNvSpPr>
              <a:spLocks noChangeArrowheads="1"/>
            </p:cNvSpPr>
            <p:nvPr/>
          </p:nvSpPr>
          <p:spPr bwMode="auto">
            <a:xfrm>
              <a:off x="1320" y="586"/>
              <a:ext cx="278" cy="154"/>
            </a:xfrm>
            <a:prstGeom prst="rect">
              <a:avLst/>
            </a:prstGeom>
            <a:solidFill>
              <a:srgbClr val="FFFFFF"/>
            </a:solidFill>
            <a:ln w="28575">
              <a:solidFill>
                <a:srgbClr val="0000FF"/>
              </a:solidFill>
              <a:miter lim="800000"/>
              <a:headEnd/>
              <a:tailEnd/>
            </a:ln>
          </p:spPr>
          <p:txBody>
            <a:bodyPr/>
            <a:lstStyle/>
            <a:p>
              <a:endParaRPr lang="pl-PL"/>
            </a:p>
          </p:txBody>
        </p:sp>
        <p:sp>
          <p:nvSpPr>
            <p:cNvPr id="3378" name="Oval 306"/>
            <p:cNvSpPr>
              <a:spLocks noChangeArrowheads="1"/>
            </p:cNvSpPr>
            <p:nvPr/>
          </p:nvSpPr>
          <p:spPr bwMode="auto">
            <a:xfrm>
              <a:off x="1367" y="627"/>
              <a:ext cx="180" cy="71"/>
            </a:xfrm>
            <a:prstGeom prst="ellipse">
              <a:avLst/>
            </a:prstGeom>
            <a:solidFill>
              <a:srgbClr val="FFFFFF"/>
            </a:solidFill>
            <a:ln w="28575">
              <a:solidFill>
                <a:srgbClr val="0000FF"/>
              </a:solidFill>
              <a:round/>
              <a:headEnd/>
              <a:tailEnd/>
            </a:ln>
          </p:spPr>
          <p:txBody>
            <a:bodyPr/>
            <a:lstStyle/>
            <a:p>
              <a:endParaRPr lang="pl-PL"/>
            </a:p>
          </p:txBody>
        </p:sp>
        <p:sp>
          <p:nvSpPr>
            <p:cNvPr id="3379" name="Line 307"/>
            <p:cNvSpPr>
              <a:spLocks noChangeShapeType="1"/>
            </p:cNvSpPr>
            <p:nvPr/>
          </p:nvSpPr>
          <p:spPr bwMode="auto">
            <a:xfrm>
              <a:off x="1324" y="592"/>
              <a:ext cx="267" cy="139"/>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380" name="Line 308"/>
            <p:cNvSpPr>
              <a:spLocks noChangeShapeType="1"/>
            </p:cNvSpPr>
            <p:nvPr/>
          </p:nvSpPr>
          <p:spPr bwMode="auto">
            <a:xfrm flipV="1">
              <a:off x="1321" y="589"/>
              <a:ext cx="270" cy="144"/>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381" name="Line 309"/>
            <p:cNvSpPr>
              <a:spLocks noChangeShapeType="1"/>
            </p:cNvSpPr>
            <p:nvPr/>
          </p:nvSpPr>
          <p:spPr bwMode="auto">
            <a:xfrm flipH="1">
              <a:off x="1462" y="541"/>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82" name="Text Box 310"/>
            <p:cNvSpPr txBox="1">
              <a:spLocks noChangeArrowheads="1"/>
            </p:cNvSpPr>
            <p:nvPr/>
          </p:nvSpPr>
          <p:spPr bwMode="auto">
            <a:xfrm>
              <a:off x="1554" y="659"/>
              <a:ext cx="222" cy="13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pl-PL" altLang="pl-PL" sz="800" b="1">
                  <a:solidFill>
                    <a:srgbClr val="0000FF"/>
                  </a:solidFill>
                </a:rPr>
                <a:t>22</a:t>
              </a:r>
            </a:p>
          </p:txBody>
        </p:sp>
        <p:sp>
          <p:nvSpPr>
            <p:cNvPr id="3383" name="Text Box 311"/>
            <p:cNvSpPr txBox="1">
              <a:spLocks noChangeArrowheads="1"/>
            </p:cNvSpPr>
            <p:nvPr/>
          </p:nvSpPr>
          <p:spPr bwMode="auto">
            <a:xfrm>
              <a:off x="1200" y="656"/>
              <a:ext cx="149"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3</a:t>
              </a:r>
            </a:p>
          </p:txBody>
        </p:sp>
        <p:sp>
          <p:nvSpPr>
            <p:cNvPr id="3384" name="Text Box 312"/>
            <p:cNvSpPr txBox="1">
              <a:spLocks noChangeArrowheads="1"/>
            </p:cNvSpPr>
            <p:nvPr/>
          </p:nvSpPr>
          <p:spPr bwMode="auto">
            <a:xfrm>
              <a:off x="1564" y="528"/>
              <a:ext cx="116"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pl-PL" altLang="pl-PL" sz="800" b="1">
                <a:solidFill>
                  <a:srgbClr val="0000FF"/>
                </a:solidFill>
              </a:endParaRPr>
            </a:p>
          </p:txBody>
        </p:sp>
      </p:grpSp>
      <p:grpSp>
        <p:nvGrpSpPr>
          <p:cNvPr id="3385" name="Group 313"/>
          <p:cNvGrpSpPr>
            <a:grpSpLocks/>
          </p:cNvGrpSpPr>
          <p:nvPr/>
        </p:nvGrpSpPr>
        <p:grpSpPr bwMode="auto">
          <a:xfrm>
            <a:off x="252408" y="4284669"/>
            <a:ext cx="725487" cy="433305"/>
            <a:chOff x="1584" y="850"/>
            <a:chExt cx="472" cy="288"/>
          </a:xfrm>
        </p:grpSpPr>
        <p:sp>
          <p:nvSpPr>
            <p:cNvPr id="3386" name="Rectangle 314"/>
            <p:cNvSpPr>
              <a:spLocks noChangeArrowheads="1"/>
            </p:cNvSpPr>
            <p:nvPr/>
          </p:nvSpPr>
          <p:spPr bwMode="auto">
            <a:xfrm>
              <a:off x="1704" y="922"/>
              <a:ext cx="278" cy="154"/>
            </a:xfrm>
            <a:prstGeom prst="rect">
              <a:avLst/>
            </a:prstGeom>
            <a:solidFill>
              <a:srgbClr val="FFFFFF"/>
            </a:solidFill>
            <a:ln w="28575">
              <a:solidFill>
                <a:srgbClr val="0000FF"/>
              </a:solidFill>
              <a:miter lim="800000"/>
              <a:headEnd/>
              <a:tailEnd/>
            </a:ln>
          </p:spPr>
          <p:txBody>
            <a:bodyPr/>
            <a:lstStyle/>
            <a:p>
              <a:endParaRPr lang="pl-PL"/>
            </a:p>
          </p:txBody>
        </p:sp>
        <p:sp>
          <p:nvSpPr>
            <p:cNvPr id="3387" name="Line 315"/>
            <p:cNvSpPr>
              <a:spLocks noChangeShapeType="1"/>
            </p:cNvSpPr>
            <p:nvPr/>
          </p:nvSpPr>
          <p:spPr bwMode="auto">
            <a:xfrm>
              <a:off x="1708" y="928"/>
              <a:ext cx="267" cy="139"/>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388" name="Line 316"/>
            <p:cNvSpPr>
              <a:spLocks noChangeShapeType="1"/>
            </p:cNvSpPr>
            <p:nvPr/>
          </p:nvSpPr>
          <p:spPr bwMode="auto">
            <a:xfrm flipV="1">
              <a:off x="1705" y="925"/>
              <a:ext cx="270" cy="144"/>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389" name="Line 317"/>
            <p:cNvSpPr>
              <a:spLocks noChangeShapeType="1"/>
            </p:cNvSpPr>
            <p:nvPr/>
          </p:nvSpPr>
          <p:spPr bwMode="auto">
            <a:xfrm flipH="1">
              <a:off x="1846" y="850"/>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90" name="Text Box 318"/>
            <p:cNvSpPr txBox="1">
              <a:spLocks noChangeArrowheads="1"/>
            </p:cNvSpPr>
            <p:nvPr/>
          </p:nvSpPr>
          <p:spPr bwMode="auto">
            <a:xfrm>
              <a:off x="1936" y="995"/>
              <a:ext cx="120" cy="14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pl-PL" altLang="pl-PL" sz="800" b="1">
                <a:solidFill>
                  <a:srgbClr val="0000FF"/>
                </a:solidFill>
              </a:endParaRPr>
            </a:p>
          </p:txBody>
        </p:sp>
        <p:sp>
          <p:nvSpPr>
            <p:cNvPr id="3391" name="Text Box 319"/>
            <p:cNvSpPr txBox="1">
              <a:spLocks noChangeArrowheads="1"/>
            </p:cNvSpPr>
            <p:nvPr/>
          </p:nvSpPr>
          <p:spPr bwMode="auto">
            <a:xfrm>
              <a:off x="1584" y="991"/>
              <a:ext cx="120" cy="14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pl-PL" altLang="pl-PL" sz="800" b="1">
                <a:solidFill>
                  <a:srgbClr val="0000FF"/>
                </a:solidFill>
              </a:endParaRPr>
            </a:p>
          </p:txBody>
        </p:sp>
        <p:sp>
          <p:nvSpPr>
            <p:cNvPr id="3392" name="Line 320"/>
            <p:cNvSpPr>
              <a:spLocks noChangeShapeType="1"/>
            </p:cNvSpPr>
            <p:nvPr/>
          </p:nvSpPr>
          <p:spPr bwMode="auto">
            <a:xfrm>
              <a:off x="1701" y="891"/>
              <a:ext cx="288" cy="0"/>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393" name="Group 321"/>
          <p:cNvGrpSpPr>
            <a:grpSpLocks/>
          </p:cNvGrpSpPr>
          <p:nvPr/>
        </p:nvGrpSpPr>
        <p:grpSpPr bwMode="auto">
          <a:xfrm>
            <a:off x="876303" y="3373438"/>
            <a:ext cx="441325" cy="315912"/>
            <a:chOff x="866" y="473"/>
            <a:chExt cx="278" cy="199"/>
          </a:xfrm>
        </p:grpSpPr>
        <p:sp>
          <p:nvSpPr>
            <p:cNvPr id="3394" name="Rectangle 322"/>
            <p:cNvSpPr>
              <a:spLocks noChangeArrowheads="1"/>
            </p:cNvSpPr>
            <p:nvPr/>
          </p:nvSpPr>
          <p:spPr bwMode="auto">
            <a:xfrm>
              <a:off x="866" y="518"/>
              <a:ext cx="278" cy="154"/>
            </a:xfrm>
            <a:prstGeom prst="rect">
              <a:avLst/>
            </a:prstGeom>
            <a:solidFill>
              <a:srgbClr val="FFFFFF"/>
            </a:solidFill>
            <a:ln w="28575">
              <a:solidFill>
                <a:srgbClr val="0000FF"/>
              </a:solidFill>
              <a:miter lim="800000"/>
              <a:headEnd/>
              <a:tailEnd/>
            </a:ln>
          </p:spPr>
          <p:txBody>
            <a:bodyPr/>
            <a:lstStyle/>
            <a:p>
              <a:endParaRPr lang="pl-PL"/>
            </a:p>
          </p:txBody>
        </p:sp>
        <p:sp>
          <p:nvSpPr>
            <p:cNvPr id="3395" name="Oval 323"/>
            <p:cNvSpPr>
              <a:spLocks noChangeArrowheads="1"/>
            </p:cNvSpPr>
            <p:nvPr/>
          </p:nvSpPr>
          <p:spPr bwMode="auto">
            <a:xfrm>
              <a:off x="913" y="559"/>
              <a:ext cx="180" cy="71"/>
            </a:xfrm>
            <a:prstGeom prst="ellipse">
              <a:avLst/>
            </a:prstGeom>
            <a:solidFill>
              <a:srgbClr val="FFFFFF"/>
            </a:solidFill>
            <a:ln w="28575">
              <a:solidFill>
                <a:srgbClr val="0000FF"/>
              </a:solidFill>
              <a:round/>
              <a:headEnd/>
              <a:tailEnd/>
            </a:ln>
          </p:spPr>
          <p:txBody>
            <a:bodyPr/>
            <a:lstStyle/>
            <a:p>
              <a:endParaRPr lang="pl-PL"/>
            </a:p>
          </p:txBody>
        </p:sp>
        <p:sp>
          <p:nvSpPr>
            <p:cNvPr id="3396" name="Line 324"/>
            <p:cNvSpPr>
              <a:spLocks noChangeShapeType="1"/>
            </p:cNvSpPr>
            <p:nvPr/>
          </p:nvSpPr>
          <p:spPr bwMode="auto">
            <a:xfrm>
              <a:off x="870" y="524"/>
              <a:ext cx="267" cy="139"/>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397" name="Line 325"/>
            <p:cNvSpPr>
              <a:spLocks noChangeShapeType="1"/>
            </p:cNvSpPr>
            <p:nvPr/>
          </p:nvSpPr>
          <p:spPr bwMode="auto">
            <a:xfrm flipV="1">
              <a:off x="867" y="521"/>
              <a:ext cx="270" cy="144"/>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grpSp>
          <p:nvGrpSpPr>
            <p:cNvPr id="3398" name="Group 326"/>
            <p:cNvGrpSpPr>
              <a:grpSpLocks/>
            </p:cNvGrpSpPr>
            <p:nvPr/>
          </p:nvGrpSpPr>
          <p:grpSpPr bwMode="auto">
            <a:xfrm>
              <a:off x="993" y="473"/>
              <a:ext cx="30" cy="31"/>
              <a:chOff x="993" y="473"/>
              <a:chExt cx="30" cy="31"/>
            </a:xfrm>
          </p:grpSpPr>
          <p:sp>
            <p:nvSpPr>
              <p:cNvPr id="3399" name="Line 327"/>
              <p:cNvSpPr>
                <a:spLocks noChangeShapeType="1"/>
              </p:cNvSpPr>
              <p:nvPr/>
            </p:nvSpPr>
            <p:spPr bwMode="auto">
              <a:xfrm flipH="1">
                <a:off x="993" y="473"/>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00" name="Line 328"/>
              <p:cNvSpPr>
                <a:spLocks noChangeShapeType="1"/>
              </p:cNvSpPr>
              <p:nvPr/>
            </p:nvSpPr>
            <p:spPr bwMode="auto">
              <a:xfrm flipH="1">
                <a:off x="1023" y="473"/>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sp>
        <p:nvSpPr>
          <p:cNvPr id="3401" name="Text Box 329"/>
          <p:cNvSpPr txBox="1">
            <a:spLocks noChangeArrowheads="1"/>
          </p:cNvSpPr>
          <p:nvPr/>
        </p:nvSpPr>
        <p:spPr bwMode="auto">
          <a:xfrm>
            <a:off x="1247775" y="3560763"/>
            <a:ext cx="235962" cy="2154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a:t>
            </a:r>
          </a:p>
        </p:txBody>
      </p:sp>
      <p:sp>
        <p:nvSpPr>
          <p:cNvPr id="3402" name="Text Box 330"/>
          <p:cNvSpPr txBox="1">
            <a:spLocks noChangeArrowheads="1"/>
          </p:cNvSpPr>
          <p:nvPr/>
        </p:nvSpPr>
        <p:spPr bwMode="auto">
          <a:xfrm>
            <a:off x="647700" y="3556001"/>
            <a:ext cx="287258" cy="2154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22</a:t>
            </a:r>
          </a:p>
        </p:txBody>
      </p:sp>
      <p:sp>
        <p:nvSpPr>
          <p:cNvPr id="3403" name="Text Box 331"/>
          <p:cNvSpPr txBox="1">
            <a:spLocks noChangeArrowheads="1"/>
          </p:cNvSpPr>
          <p:nvPr/>
        </p:nvSpPr>
        <p:spPr bwMode="auto">
          <a:xfrm>
            <a:off x="1263651" y="3352801"/>
            <a:ext cx="565150" cy="2143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pl-PL" altLang="pl-PL" sz="800" b="1">
                <a:solidFill>
                  <a:srgbClr val="0000FF"/>
                </a:solidFill>
              </a:rPr>
              <a:t>(-1 kz)</a:t>
            </a:r>
          </a:p>
        </p:txBody>
      </p:sp>
      <p:sp>
        <p:nvSpPr>
          <p:cNvPr id="3404" name="Line 332"/>
          <p:cNvSpPr>
            <a:spLocks noChangeShapeType="1"/>
          </p:cNvSpPr>
          <p:nvPr/>
        </p:nvSpPr>
        <p:spPr bwMode="auto">
          <a:xfrm>
            <a:off x="647700" y="3810000"/>
            <a:ext cx="762000" cy="0"/>
          </a:xfrm>
          <a:prstGeom prst="line">
            <a:avLst/>
          </a:prstGeom>
          <a:noFill/>
          <a:ln w="952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05" name="Line 333"/>
          <p:cNvSpPr>
            <a:spLocks noChangeShapeType="1"/>
          </p:cNvSpPr>
          <p:nvPr/>
        </p:nvSpPr>
        <p:spPr bwMode="auto">
          <a:xfrm>
            <a:off x="647700" y="3810000"/>
            <a:ext cx="0" cy="76200"/>
          </a:xfrm>
          <a:prstGeom prst="line">
            <a:avLst/>
          </a:prstGeom>
          <a:noFill/>
          <a:ln w="952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06" name="Line 334"/>
          <p:cNvSpPr>
            <a:spLocks noChangeShapeType="1"/>
          </p:cNvSpPr>
          <p:nvPr/>
        </p:nvSpPr>
        <p:spPr bwMode="auto">
          <a:xfrm>
            <a:off x="1409700" y="3810000"/>
            <a:ext cx="0" cy="76200"/>
          </a:xfrm>
          <a:prstGeom prst="line">
            <a:avLst/>
          </a:prstGeom>
          <a:noFill/>
          <a:ln w="952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07" name="Line 335"/>
          <p:cNvSpPr>
            <a:spLocks noChangeShapeType="1"/>
          </p:cNvSpPr>
          <p:nvPr/>
        </p:nvSpPr>
        <p:spPr bwMode="auto">
          <a:xfrm>
            <a:off x="1104900" y="3733800"/>
            <a:ext cx="0" cy="76200"/>
          </a:xfrm>
          <a:prstGeom prst="line">
            <a:avLst/>
          </a:prstGeom>
          <a:noFill/>
          <a:ln w="952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08" name="Text Box 336"/>
          <p:cNvSpPr txBox="1">
            <a:spLocks noChangeArrowheads="1"/>
          </p:cNvSpPr>
          <p:nvPr/>
        </p:nvSpPr>
        <p:spPr bwMode="auto">
          <a:xfrm>
            <a:off x="1552575" y="4267206"/>
            <a:ext cx="609600" cy="2143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pl-PL" altLang="pl-PL" sz="800" b="1">
                <a:solidFill>
                  <a:srgbClr val="0000FF"/>
                </a:solidFill>
              </a:rPr>
              <a:t>(-1plcz)</a:t>
            </a:r>
          </a:p>
        </p:txBody>
      </p:sp>
      <p:sp>
        <p:nvSpPr>
          <p:cNvPr id="3410" name="Rectangle 338"/>
          <p:cNvSpPr>
            <a:spLocks noChangeArrowheads="1"/>
          </p:cNvSpPr>
          <p:nvPr/>
        </p:nvSpPr>
        <p:spPr bwMode="auto">
          <a:xfrm>
            <a:off x="4210053" y="6359531"/>
            <a:ext cx="441325" cy="244475"/>
          </a:xfrm>
          <a:prstGeom prst="rect">
            <a:avLst/>
          </a:prstGeom>
          <a:solidFill>
            <a:srgbClr val="FFFFFF"/>
          </a:solidFill>
          <a:ln w="28575">
            <a:solidFill>
              <a:srgbClr val="0000FF"/>
            </a:solidFill>
            <a:miter lim="800000"/>
            <a:headEnd/>
            <a:tailEnd/>
          </a:ln>
        </p:spPr>
        <p:txBody>
          <a:bodyPr/>
          <a:lstStyle/>
          <a:p>
            <a:endParaRPr lang="pl-PL"/>
          </a:p>
        </p:txBody>
      </p:sp>
      <p:sp>
        <p:nvSpPr>
          <p:cNvPr id="3411" name="Oval 339"/>
          <p:cNvSpPr>
            <a:spLocks noChangeArrowheads="1"/>
          </p:cNvSpPr>
          <p:nvPr/>
        </p:nvSpPr>
        <p:spPr bwMode="auto">
          <a:xfrm>
            <a:off x="4284663" y="6424613"/>
            <a:ext cx="285750" cy="112712"/>
          </a:xfrm>
          <a:prstGeom prst="ellipse">
            <a:avLst/>
          </a:prstGeom>
          <a:solidFill>
            <a:srgbClr val="FFFFFF"/>
          </a:solidFill>
          <a:ln w="28575">
            <a:solidFill>
              <a:srgbClr val="0000FF"/>
            </a:solidFill>
            <a:round/>
            <a:headEnd/>
            <a:tailEnd/>
          </a:ln>
        </p:spPr>
        <p:txBody>
          <a:bodyPr/>
          <a:lstStyle/>
          <a:p>
            <a:endParaRPr lang="pl-PL"/>
          </a:p>
        </p:txBody>
      </p:sp>
      <p:sp>
        <p:nvSpPr>
          <p:cNvPr id="3412" name="Line 340"/>
          <p:cNvSpPr>
            <a:spLocks noChangeShapeType="1"/>
          </p:cNvSpPr>
          <p:nvPr/>
        </p:nvSpPr>
        <p:spPr bwMode="auto">
          <a:xfrm flipH="1">
            <a:off x="4435475" y="6288088"/>
            <a:ext cx="0" cy="49212"/>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13" name="Text Box 341"/>
          <p:cNvSpPr txBox="1">
            <a:spLocks noChangeArrowheads="1"/>
          </p:cNvSpPr>
          <p:nvPr/>
        </p:nvSpPr>
        <p:spPr bwMode="auto">
          <a:xfrm>
            <a:off x="4581527" y="6475413"/>
            <a:ext cx="352425" cy="2143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pl-PL" altLang="pl-PL" sz="800" b="1">
                <a:solidFill>
                  <a:srgbClr val="0000FF"/>
                </a:solidFill>
              </a:rPr>
              <a:t>21</a:t>
            </a:r>
          </a:p>
        </p:txBody>
      </p:sp>
      <p:sp>
        <p:nvSpPr>
          <p:cNvPr id="3414" name="Text Box 342"/>
          <p:cNvSpPr txBox="1">
            <a:spLocks noChangeArrowheads="1"/>
          </p:cNvSpPr>
          <p:nvPr/>
        </p:nvSpPr>
        <p:spPr bwMode="auto">
          <a:xfrm>
            <a:off x="4019550" y="6470651"/>
            <a:ext cx="235962" cy="2154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a:t>
            </a:r>
          </a:p>
        </p:txBody>
      </p:sp>
      <p:sp>
        <p:nvSpPr>
          <p:cNvPr id="3415" name="Text Box 343"/>
          <p:cNvSpPr txBox="1">
            <a:spLocks noChangeArrowheads="1"/>
          </p:cNvSpPr>
          <p:nvPr/>
        </p:nvSpPr>
        <p:spPr bwMode="auto">
          <a:xfrm>
            <a:off x="4597403" y="6267451"/>
            <a:ext cx="184731" cy="2154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pl-PL" altLang="pl-PL" sz="800" b="1">
              <a:solidFill>
                <a:srgbClr val="0000FF"/>
              </a:solidFill>
            </a:endParaRPr>
          </a:p>
        </p:txBody>
      </p:sp>
      <p:grpSp>
        <p:nvGrpSpPr>
          <p:cNvPr id="3420" name="Group 348"/>
          <p:cNvGrpSpPr>
            <a:grpSpLocks/>
          </p:cNvGrpSpPr>
          <p:nvPr/>
        </p:nvGrpSpPr>
        <p:grpSpPr bwMode="auto">
          <a:xfrm>
            <a:off x="5505456" y="6267457"/>
            <a:ext cx="836614" cy="419101"/>
            <a:chOff x="1002" y="768"/>
            <a:chExt cx="527" cy="264"/>
          </a:xfrm>
        </p:grpSpPr>
        <p:grpSp>
          <p:nvGrpSpPr>
            <p:cNvPr id="3421" name="Group 349"/>
            <p:cNvGrpSpPr>
              <a:grpSpLocks/>
            </p:cNvGrpSpPr>
            <p:nvPr/>
          </p:nvGrpSpPr>
          <p:grpSpPr bwMode="auto">
            <a:xfrm>
              <a:off x="1104" y="768"/>
              <a:ext cx="294" cy="214"/>
              <a:chOff x="2200" y="380"/>
              <a:chExt cx="227" cy="176"/>
            </a:xfrm>
          </p:grpSpPr>
          <p:sp>
            <p:nvSpPr>
              <p:cNvPr id="3422" name="Rectangle 350"/>
              <p:cNvSpPr>
                <a:spLocks noChangeArrowheads="1"/>
              </p:cNvSpPr>
              <p:nvPr/>
            </p:nvSpPr>
            <p:spPr bwMode="auto">
              <a:xfrm>
                <a:off x="2200" y="426"/>
                <a:ext cx="222" cy="130"/>
              </a:xfrm>
              <a:prstGeom prst="rect">
                <a:avLst/>
              </a:prstGeom>
              <a:solidFill>
                <a:schemeClr val="bg1"/>
              </a:solidFill>
              <a:ln w="28575">
                <a:solidFill>
                  <a:srgbClr val="0000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423" name="Line 351"/>
              <p:cNvSpPr>
                <a:spLocks noChangeShapeType="1"/>
              </p:cNvSpPr>
              <p:nvPr/>
            </p:nvSpPr>
            <p:spPr bwMode="auto">
              <a:xfrm>
                <a:off x="2200" y="500"/>
                <a:ext cx="227" cy="0"/>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424" name="AutoShape 352"/>
              <p:cNvSpPr>
                <a:spLocks noChangeArrowheads="1"/>
              </p:cNvSpPr>
              <p:nvPr/>
            </p:nvSpPr>
            <p:spPr bwMode="auto">
              <a:xfrm>
                <a:off x="2266" y="458"/>
                <a:ext cx="86" cy="89"/>
              </a:xfrm>
              <a:prstGeom prst="flowChartMerge">
                <a:avLst/>
              </a:prstGeom>
              <a:solidFill>
                <a:schemeClr val="bg1"/>
              </a:solidFill>
              <a:ln w="28575">
                <a:solidFill>
                  <a:srgbClr val="0000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425" name="Rectangle 353"/>
              <p:cNvSpPr>
                <a:spLocks noChangeArrowheads="1"/>
              </p:cNvSpPr>
              <p:nvPr/>
            </p:nvSpPr>
            <p:spPr bwMode="auto">
              <a:xfrm>
                <a:off x="2248" y="445"/>
                <a:ext cx="116" cy="48"/>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426" name="Line 354"/>
              <p:cNvSpPr>
                <a:spLocks noChangeShapeType="1"/>
              </p:cNvSpPr>
              <p:nvPr/>
            </p:nvSpPr>
            <p:spPr bwMode="auto">
              <a:xfrm>
                <a:off x="2306" y="380"/>
                <a:ext cx="0" cy="37"/>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sp>
          <p:nvSpPr>
            <p:cNvPr id="3427" name="Text Box 355"/>
            <p:cNvSpPr txBox="1">
              <a:spLocks noChangeArrowheads="1"/>
            </p:cNvSpPr>
            <p:nvPr/>
          </p:nvSpPr>
          <p:spPr bwMode="auto">
            <a:xfrm>
              <a:off x="1348" y="884"/>
              <a:ext cx="181"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14</a:t>
              </a:r>
            </a:p>
          </p:txBody>
        </p:sp>
        <p:sp>
          <p:nvSpPr>
            <p:cNvPr id="3428" name="Text Box 356"/>
            <p:cNvSpPr txBox="1">
              <a:spLocks noChangeArrowheads="1"/>
            </p:cNvSpPr>
            <p:nvPr/>
          </p:nvSpPr>
          <p:spPr bwMode="auto">
            <a:xfrm>
              <a:off x="1002" y="896"/>
              <a:ext cx="149"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1</a:t>
              </a:r>
            </a:p>
          </p:txBody>
        </p:sp>
      </p:grpSp>
      <p:sp>
        <p:nvSpPr>
          <p:cNvPr id="3430" name="Rectangle 358"/>
          <p:cNvSpPr>
            <a:spLocks noChangeArrowheads="1"/>
          </p:cNvSpPr>
          <p:nvPr/>
        </p:nvSpPr>
        <p:spPr bwMode="auto">
          <a:xfrm>
            <a:off x="2571753" y="6359531"/>
            <a:ext cx="441325" cy="244475"/>
          </a:xfrm>
          <a:prstGeom prst="rect">
            <a:avLst/>
          </a:prstGeom>
          <a:solidFill>
            <a:schemeClr val="bg1"/>
          </a:solidFill>
          <a:ln w="28575">
            <a:solidFill>
              <a:srgbClr val="0000FF"/>
            </a:solidFill>
            <a:miter lim="800000"/>
            <a:headEnd/>
            <a:tailEnd/>
          </a:ln>
        </p:spPr>
        <p:txBody>
          <a:bodyPr/>
          <a:lstStyle/>
          <a:p>
            <a:endParaRPr lang="pl-PL"/>
          </a:p>
        </p:txBody>
      </p:sp>
      <p:sp>
        <p:nvSpPr>
          <p:cNvPr id="3431" name="Oval 359"/>
          <p:cNvSpPr>
            <a:spLocks noChangeArrowheads="1"/>
          </p:cNvSpPr>
          <p:nvPr/>
        </p:nvSpPr>
        <p:spPr bwMode="auto">
          <a:xfrm>
            <a:off x="2646363" y="6424613"/>
            <a:ext cx="285750" cy="112712"/>
          </a:xfrm>
          <a:prstGeom prst="ellipse">
            <a:avLst/>
          </a:prstGeom>
          <a:solidFill>
            <a:schemeClr val="bg1"/>
          </a:solidFill>
          <a:ln w="28575">
            <a:solidFill>
              <a:srgbClr val="0000FF"/>
            </a:solidFill>
            <a:round/>
            <a:headEnd/>
            <a:tailEnd/>
          </a:ln>
        </p:spPr>
        <p:txBody>
          <a:bodyPr/>
          <a:lstStyle/>
          <a:p>
            <a:endParaRPr lang="pl-PL"/>
          </a:p>
        </p:txBody>
      </p:sp>
      <p:sp>
        <p:nvSpPr>
          <p:cNvPr id="3432" name="Line 360"/>
          <p:cNvSpPr>
            <a:spLocks noChangeShapeType="1"/>
          </p:cNvSpPr>
          <p:nvPr/>
        </p:nvSpPr>
        <p:spPr bwMode="auto">
          <a:xfrm flipH="1">
            <a:off x="2797175" y="6288088"/>
            <a:ext cx="0" cy="49212"/>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33" name="Text Box 361"/>
          <p:cNvSpPr txBox="1">
            <a:spLocks noChangeArrowheads="1"/>
          </p:cNvSpPr>
          <p:nvPr/>
        </p:nvSpPr>
        <p:spPr bwMode="auto">
          <a:xfrm>
            <a:off x="2943227" y="6475413"/>
            <a:ext cx="352425" cy="214312"/>
          </a:xfrm>
          <a:prstGeom prst="rect">
            <a:avLst/>
          </a:prstGeom>
          <a:noFill/>
          <a:ln>
            <a:noFill/>
          </a:ln>
          <a:effectLst/>
          <a:extLst>
            <a:ext uri="{909E8E84-426E-40DD-AFC4-6F175D3DCCD1}">
              <a14:hiddenFill xmlns="" xmlns:a14="http://schemas.microsoft.com/office/drawing/2010/main">
                <a:solidFill>
                  <a:srgbClr val="00FF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pl-PL" altLang="pl-PL" sz="800" b="1">
              <a:solidFill>
                <a:srgbClr val="0000FF"/>
              </a:solidFill>
            </a:endParaRPr>
          </a:p>
        </p:txBody>
      </p:sp>
      <p:sp>
        <p:nvSpPr>
          <p:cNvPr id="3434" name="Text Box 362"/>
          <p:cNvSpPr txBox="1">
            <a:spLocks noChangeArrowheads="1"/>
          </p:cNvSpPr>
          <p:nvPr/>
        </p:nvSpPr>
        <p:spPr bwMode="auto">
          <a:xfrm>
            <a:off x="2381250" y="6470651"/>
            <a:ext cx="287258" cy="215444"/>
          </a:xfrm>
          <a:prstGeom prst="rect">
            <a:avLst/>
          </a:prstGeom>
          <a:noFill/>
          <a:ln>
            <a:noFill/>
          </a:ln>
          <a:effectLst/>
          <a:extLst>
            <a:ext uri="{909E8E84-426E-40DD-AFC4-6F175D3DCCD1}">
              <a14:hiddenFill xmlns="" xmlns:a14="http://schemas.microsoft.com/office/drawing/2010/main">
                <a:solidFill>
                  <a:srgbClr val="00FF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21</a:t>
            </a:r>
          </a:p>
        </p:txBody>
      </p:sp>
      <p:sp>
        <p:nvSpPr>
          <p:cNvPr id="3435" name="Text Box 363"/>
          <p:cNvSpPr txBox="1">
            <a:spLocks noChangeArrowheads="1"/>
          </p:cNvSpPr>
          <p:nvPr/>
        </p:nvSpPr>
        <p:spPr bwMode="auto">
          <a:xfrm>
            <a:off x="2959103" y="6267451"/>
            <a:ext cx="184731" cy="215444"/>
          </a:xfrm>
          <a:prstGeom prst="rect">
            <a:avLst/>
          </a:prstGeom>
          <a:noFill/>
          <a:ln>
            <a:noFill/>
          </a:ln>
          <a:effectLst/>
          <a:extLst>
            <a:ext uri="{909E8E84-426E-40DD-AFC4-6F175D3DCCD1}">
              <a14:hiddenFill xmlns="" xmlns:a14="http://schemas.microsoft.com/office/drawing/2010/main">
                <a:solidFill>
                  <a:srgbClr val="00FF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pl-PL" altLang="pl-PL" sz="800" b="1">
              <a:solidFill>
                <a:srgbClr val="0000FF"/>
              </a:solidFill>
            </a:endParaRPr>
          </a:p>
        </p:txBody>
      </p:sp>
      <p:sp>
        <p:nvSpPr>
          <p:cNvPr id="3437" name="Line 365"/>
          <p:cNvSpPr>
            <a:spLocks noChangeShapeType="1"/>
          </p:cNvSpPr>
          <p:nvPr/>
        </p:nvSpPr>
        <p:spPr bwMode="auto">
          <a:xfrm flipH="1">
            <a:off x="2838450" y="6288088"/>
            <a:ext cx="0" cy="49212"/>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38" name="Text Box 366"/>
          <p:cNvSpPr txBox="1">
            <a:spLocks noChangeArrowheads="1"/>
          </p:cNvSpPr>
          <p:nvPr/>
        </p:nvSpPr>
        <p:spPr bwMode="auto">
          <a:xfrm>
            <a:off x="2952750" y="6267450"/>
            <a:ext cx="565150" cy="336550"/>
          </a:xfrm>
          <a:prstGeom prst="rect">
            <a:avLst/>
          </a:prstGeom>
          <a:noFill/>
          <a:ln>
            <a:noFill/>
          </a:ln>
          <a:effectLst/>
          <a:extLst>
            <a:ext uri="{909E8E84-426E-40DD-AFC4-6F175D3DCCD1}">
              <a14:hiddenFill xmlns="" xmlns:a14="http://schemas.microsoft.com/office/drawing/2010/main">
                <a:solidFill>
                  <a:srgbClr val="00FF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pl-PL" altLang="pl-PL" sz="800" b="1">
                <a:solidFill>
                  <a:srgbClr val="0000FF"/>
                </a:solidFill>
              </a:rPr>
              <a:t>(-1 kcz)</a:t>
            </a:r>
          </a:p>
          <a:p>
            <a:r>
              <a:rPr lang="pl-PL" altLang="pl-PL" sz="800" b="1">
                <a:solidFill>
                  <a:srgbClr val="0000FF"/>
                </a:solidFill>
              </a:rPr>
              <a:t>(-2 kcz)</a:t>
            </a:r>
          </a:p>
        </p:txBody>
      </p:sp>
      <p:grpSp>
        <p:nvGrpSpPr>
          <p:cNvPr id="3439" name="Group 367"/>
          <p:cNvGrpSpPr>
            <a:grpSpLocks/>
          </p:cNvGrpSpPr>
          <p:nvPr/>
        </p:nvGrpSpPr>
        <p:grpSpPr bwMode="auto">
          <a:xfrm rot="-809420">
            <a:off x="4572003" y="2590806"/>
            <a:ext cx="404813" cy="481013"/>
            <a:chOff x="2929" y="480"/>
            <a:chExt cx="255" cy="303"/>
          </a:xfrm>
        </p:grpSpPr>
        <p:sp>
          <p:nvSpPr>
            <p:cNvPr id="3440" name="Freeform 368"/>
            <p:cNvSpPr>
              <a:spLocks/>
            </p:cNvSpPr>
            <p:nvPr/>
          </p:nvSpPr>
          <p:spPr bwMode="auto">
            <a:xfrm>
              <a:off x="2976" y="480"/>
              <a:ext cx="208" cy="288"/>
            </a:xfrm>
            <a:custGeom>
              <a:avLst/>
              <a:gdLst>
                <a:gd name="T0" fmla="*/ 0 w 208"/>
                <a:gd name="T1" fmla="*/ 0 h 288"/>
                <a:gd name="T2" fmla="*/ 48 w 208"/>
                <a:gd name="T3" fmla="*/ 96 h 288"/>
                <a:gd name="T4" fmla="*/ 96 w 208"/>
                <a:gd name="T5" fmla="*/ 144 h 288"/>
                <a:gd name="T6" fmla="*/ 192 w 208"/>
                <a:gd name="T7" fmla="*/ 240 h 288"/>
                <a:gd name="T8" fmla="*/ 192 w 208"/>
                <a:gd name="T9" fmla="*/ 288 h 288"/>
              </a:gdLst>
              <a:ahLst/>
              <a:cxnLst>
                <a:cxn ang="0">
                  <a:pos x="T0" y="T1"/>
                </a:cxn>
                <a:cxn ang="0">
                  <a:pos x="T2" y="T3"/>
                </a:cxn>
                <a:cxn ang="0">
                  <a:pos x="T4" y="T5"/>
                </a:cxn>
                <a:cxn ang="0">
                  <a:pos x="T6" y="T7"/>
                </a:cxn>
                <a:cxn ang="0">
                  <a:pos x="T8" y="T9"/>
                </a:cxn>
              </a:cxnLst>
              <a:rect l="0" t="0" r="r" b="b"/>
              <a:pathLst>
                <a:path w="208" h="288">
                  <a:moveTo>
                    <a:pt x="0" y="0"/>
                  </a:moveTo>
                  <a:cubicBezTo>
                    <a:pt x="16" y="36"/>
                    <a:pt x="32" y="72"/>
                    <a:pt x="48" y="96"/>
                  </a:cubicBezTo>
                  <a:cubicBezTo>
                    <a:pt x="64" y="120"/>
                    <a:pt x="72" y="120"/>
                    <a:pt x="96" y="144"/>
                  </a:cubicBezTo>
                  <a:cubicBezTo>
                    <a:pt x="120" y="168"/>
                    <a:pt x="176" y="216"/>
                    <a:pt x="192" y="240"/>
                  </a:cubicBezTo>
                  <a:cubicBezTo>
                    <a:pt x="208" y="264"/>
                    <a:pt x="200" y="276"/>
                    <a:pt x="192" y="288"/>
                  </a:cubicBezTo>
                </a:path>
              </a:pathLst>
            </a:custGeom>
            <a:noFill/>
            <a:ln w="38100" cmpd="sng">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41" name="Line 369"/>
            <p:cNvSpPr>
              <a:spLocks noChangeShapeType="1"/>
            </p:cNvSpPr>
            <p:nvPr/>
          </p:nvSpPr>
          <p:spPr bwMode="auto">
            <a:xfrm flipH="1">
              <a:off x="2929" y="487"/>
              <a:ext cx="58" cy="22"/>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42" name="Line 370"/>
            <p:cNvSpPr>
              <a:spLocks noChangeShapeType="1"/>
            </p:cNvSpPr>
            <p:nvPr/>
          </p:nvSpPr>
          <p:spPr bwMode="auto">
            <a:xfrm flipH="1">
              <a:off x="3125" y="761"/>
              <a:ext cx="58" cy="22"/>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sp>
        <p:nvSpPr>
          <p:cNvPr id="3443" name="Line 371"/>
          <p:cNvSpPr>
            <a:spLocks noChangeShapeType="1"/>
          </p:cNvSpPr>
          <p:nvPr/>
        </p:nvSpPr>
        <p:spPr bwMode="auto">
          <a:xfrm>
            <a:off x="4876800" y="850900"/>
            <a:ext cx="0" cy="533400"/>
          </a:xfrm>
          <a:prstGeom prst="line">
            <a:avLst/>
          </a:prstGeom>
          <a:noFill/>
          <a:ln w="28575">
            <a:solidFill>
              <a:srgbClr val="0000FF"/>
            </a:solidFill>
            <a:round/>
            <a:headEnd/>
            <a:tailEnd type="triangl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44" name="Line 372"/>
          <p:cNvSpPr>
            <a:spLocks noChangeShapeType="1"/>
          </p:cNvSpPr>
          <p:nvPr/>
        </p:nvSpPr>
        <p:spPr bwMode="auto">
          <a:xfrm rot="-5400000">
            <a:off x="5257800" y="355600"/>
            <a:ext cx="114300" cy="495300"/>
          </a:xfrm>
          <a:prstGeom prst="line">
            <a:avLst/>
          </a:prstGeom>
          <a:noFill/>
          <a:ln w="28575">
            <a:solidFill>
              <a:srgbClr val="0000FF"/>
            </a:solidFill>
            <a:round/>
            <a:headEnd/>
            <a:tailEnd type="triangl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45" name="Line 373"/>
          <p:cNvSpPr>
            <a:spLocks noChangeShapeType="1"/>
          </p:cNvSpPr>
          <p:nvPr/>
        </p:nvSpPr>
        <p:spPr bwMode="auto">
          <a:xfrm rot="16200000" flipV="1">
            <a:off x="4152900" y="279400"/>
            <a:ext cx="228600" cy="609600"/>
          </a:xfrm>
          <a:prstGeom prst="line">
            <a:avLst/>
          </a:prstGeom>
          <a:noFill/>
          <a:ln w="28575">
            <a:solidFill>
              <a:srgbClr val="0000FF"/>
            </a:solidFill>
            <a:round/>
            <a:headEnd/>
            <a:tailEnd type="triangl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446" name="Group 374"/>
          <p:cNvGrpSpPr>
            <a:grpSpLocks/>
          </p:cNvGrpSpPr>
          <p:nvPr/>
        </p:nvGrpSpPr>
        <p:grpSpPr bwMode="auto">
          <a:xfrm>
            <a:off x="4572001" y="457206"/>
            <a:ext cx="444500" cy="347663"/>
            <a:chOff x="2880" y="288"/>
            <a:chExt cx="280" cy="219"/>
          </a:xfrm>
        </p:grpSpPr>
        <p:grpSp>
          <p:nvGrpSpPr>
            <p:cNvPr id="3447" name="Group 375"/>
            <p:cNvGrpSpPr>
              <a:grpSpLocks/>
            </p:cNvGrpSpPr>
            <p:nvPr/>
          </p:nvGrpSpPr>
          <p:grpSpPr bwMode="auto">
            <a:xfrm>
              <a:off x="2880" y="337"/>
              <a:ext cx="280" cy="170"/>
              <a:chOff x="2736" y="569"/>
              <a:chExt cx="280" cy="170"/>
            </a:xfrm>
          </p:grpSpPr>
          <p:sp>
            <p:nvSpPr>
              <p:cNvPr id="3448" name="Rectangle 376"/>
              <p:cNvSpPr>
                <a:spLocks noChangeArrowheads="1"/>
              </p:cNvSpPr>
              <p:nvPr/>
            </p:nvSpPr>
            <p:spPr bwMode="auto">
              <a:xfrm>
                <a:off x="2736" y="601"/>
                <a:ext cx="280" cy="138"/>
              </a:xfrm>
              <a:prstGeom prst="rect">
                <a:avLst/>
              </a:prstGeom>
              <a:solidFill>
                <a:srgbClr val="FFFFFF"/>
              </a:solidFill>
              <a:ln w="28575">
                <a:solidFill>
                  <a:srgbClr val="0000FF"/>
                </a:solidFill>
                <a:miter lim="800000"/>
                <a:headEnd/>
                <a:tailEnd/>
              </a:ln>
            </p:spPr>
            <p:txBody>
              <a:bodyPr/>
              <a:lstStyle/>
              <a:p>
                <a:endParaRPr lang="pl-PL"/>
              </a:p>
            </p:txBody>
          </p:sp>
          <p:sp>
            <p:nvSpPr>
              <p:cNvPr id="3449" name="Line 377"/>
              <p:cNvSpPr>
                <a:spLocks noChangeShapeType="1"/>
              </p:cNvSpPr>
              <p:nvPr/>
            </p:nvSpPr>
            <p:spPr bwMode="auto">
              <a:xfrm flipH="1">
                <a:off x="2736" y="569"/>
                <a:ext cx="280" cy="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450" name="Line 378"/>
              <p:cNvSpPr>
                <a:spLocks noChangeShapeType="1"/>
              </p:cNvSpPr>
              <p:nvPr/>
            </p:nvSpPr>
            <p:spPr bwMode="auto">
              <a:xfrm>
                <a:off x="2736" y="601"/>
                <a:ext cx="280" cy="138"/>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451" name="Line 379"/>
              <p:cNvSpPr>
                <a:spLocks noChangeShapeType="1"/>
              </p:cNvSpPr>
              <p:nvPr/>
            </p:nvSpPr>
            <p:spPr bwMode="auto">
              <a:xfrm flipH="1">
                <a:off x="2736" y="599"/>
                <a:ext cx="280" cy="137"/>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grpSp>
        <p:sp>
          <p:nvSpPr>
            <p:cNvPr id="3452" name="Line 380"/>
            <p:cNvSpPr>
              <a:spLocks noChangeShapeType="1"/>
            </p:cNvSpPr>
            <p:nvPr/>
          </p:nvSpPr>
          <p:spPr bwMode="auto">
            <a:xfrm>
              <a:off x="3024" y="288"/>
              <a:ext cx="2" cy="35"/>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grpSp>
      <p:sp>
        <p:nvSpPr>
          <p:cNvPr id="3453" name="Text Box 381"/>
          <p:cNvSpPr txBox="1">
            <a:spLocks noChangeArrowheads="1"/>
          </p:cNvSpPr>
          <p:nvPr/>
        </p:nvSpPr>
        <p:spPr bwMode="auto">
          <a:xfrm>
            <a:off x="3856360" y="571500"/>
            <a:ext cx="721672"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pl-PL" altLang="pl-PL" sz="800" b="1">
                <a:solidFill>
                  <a:srgbClr val="0000FF"/>
                </a:solidFill>
              </a:rPr>
              <a:t>bOT </a:t>
            </a:r>
          </a:p>
          <a:p>
            <a:pPr algn="ctr"/>
            <a:r>
              <a:rPr lang="pl-PL" altLang="pl-PL" sz="800" b="1">
                <a:solidFill>
                  <a:srgbClr val="0000FF"/>
                </a:solidFill>
              </a:rPr>
              <a:t>„WYDMINY”</a:t>
            </a:r>
          </a:p>
        </p:txBody>
      </p:sp>
      <p:sp>
        <p:nvSpPr>
          <p:cNvPr id="3454" name="Freeform 382"/>
          <p:cNvSpPr>
            <a:spLocks/>
          </p:cNvSpPr>
          <p:nvPr/>
        </p:nvSpPr>
        <p:spPr bwMode="auto">
          <a:xfrm>
            <a:off x="3654427" y="147640"/>
            <a:ext cx="2863850" cy="1482725"/>
          </a:xfrm>
          <a:custGeom>
            <a:avLst/>
            <a:gdLst>
              <a:gd name="T0" fmla="*/ 194 w 1804"/>
              <a:gd name="T1" fmla="*/ 51 h 934"/>
              <a:gd name="T2" fmla="*/ 160 w 1804"/>
              <a:gd name="T3" fmla="*/ 133 h 934"/>
              <a:gd name="T4" fmla="*/ 13 w 1804"/>
              <a:gd name="T5" fmla="*/ 212 h 934"/>
              <a:gd name="T6" fmla="*/ 92 w 1804"/>
              <a:gd name="T7" fmla="*/ 404 h 934"/>
              <a:gd name="T8" fmla="*/ 567 w 1804"/>
              <a:gd name="T9" fmla="*/ 686 h 934"/>
              <a:gd name="T10" fmla="*/ 781 w 1804"/>
              <a:gd name="T11" fmla="*/ 822 h 934"/>
              <a:gd name="T12" fmla="*/ 996 w 1804"/>
              <a:gd name="T13" fmla="*/ 720 h 934"/>
              <a:gd name="T14" fmla="*/ 1098 w 1804"/>
              <a:gd name="T15" fmla="*/ 709 h 934"/>
              <a:gd name="T16" fmla="*/ 1346 w 1804"/>
              <a:gd name="T17" fmla="*/ 912 h 934"/>
              <a:gd name="T18" fmla="*/ 1527 w 1804"/>
              <a:gd name="T19" fmla="*/ 844 h 934"/>
              <a:gd name="T20" fmla="*/ 1522 w 1804"/>
              <a:gd name="T21" fmla="*/ 635 h 934"/>
              <a:gd name="T22" fmla="*/ 1518 w 1804"/>
              <a:gd name="T23" fmla="*/ 543 h 934"/>
              <a:gd name="T24" fmla="*/ 1646 w 1804"/>
              <a:gd name="T25" fmla="*/ 443 h 934"/>
              <a:gd name="T26" fmla="*/ 1798 w 1804"/>
              <a:gd name="T27" fmla="*/ 239 h 934"/>
              <a:gd name="T28" fmla="*/ 1682 w 1804"/>
              <a:gd name="T29" fmla="*/ 35 h 934"/>
              <a:gd name="T30" fmla="*/ 1357 w 1804"/>
              <a:gd name="T31" fmla="*/ 31 h 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4" h="934">
                <a:moveTo>
                  <a:pt x="194" y="51"/>
                </a:moveTo>
                <a:cubicBezTo>
                  <a:pt x="192" y="78"/>
                  <a:pt x="190" y="106"/>
                  <a:pt x="160" y="133"/>
                </a:cubicBezTo>
                <a:cubicBezTo>
                  <a:pt x="130" y="160"/>
                  <a:pt x="24" y="167"/>
                  <a:pt x="13" y="212"/>
                </a:cubicBezTo>
                <a:cubicBezTo>
                  <a:pt x="2" y="257"/>
                  <a:pt x="0" y="325"/>
                  <a:pt x="92" y="404"/>
                </a:cubicBezTo>
                <a:cubicBezTo>
                  <a:pt x="184" y="483"/>
                  <a:pt x="452" y="616"/>
                  <a:pt x="567" y="686"/>
                </a:cubicBezTo>
                <a:cubicBezTo>
                  <a:pt x="682" y="756"/>
                  <a:pt x="710" y="816"/>
                  <a:pt x="781" y="822"/>
                </a:cubicBezTo>
                <a:cubicBezTo>
                  <a:pt x="852" y="828"/>
                  <a:pt x="943" y="739"/>
                  <a:pt x="996" y="720"/>
                </a:cubicBezTo>
                <a:cubicBezTo>
                  <a:pt x="1049" y="701"/>
                  <a:pt x="1040" y="677"/>
                  <a:pt x="1098" y="709"/>
                </a:cubicBezTo>
                <a:cubicBezTo>
                  <a:pt x="1156" y="741"/>
                  <a:pt x="1275" y="890"/>
                  <a:pt x="1346" y="912"/>
                </a:cubicBezTo>
                <a:cubicBezTo>
                  <a:pt x="1417" y="934"/>
                  <a:pt x="1498" y="890"/>
                  <a:pt x="1527" y="844"/>
                </a:cubicBezTo>
                <a:cubicBezTo>
                  <a:pt x="1556" y="798"/>
                  <a:pt x="1523" y="685"/>
                  <a:pt x="1522" y="635"/>
                </a:cubicBezTo>
                <a:cubicBezTo>
                  <a:pt x="1521" y="585"/>
                  <a:pt x="1497" y="575"/>
                  <a:pt x="1518" y="543"/>
                </a:cubicBezTo>
                <a:cubicBezTo>
                  <a:pt x="1539" y="511"/>
                  <a:pt x="1600" y="493"/>
                  <a:pt x="1646" y="443"/>
                </a:cubicBezTo>
                <a:cubicBezTo>
                  <a:pt x="1692" y="393"/>
                  <a:pt x="1792" y="307"/>
                  <a:pt x="1798" y="239"/>
                </a:cubicBezTo>
                <a:cubicBezTo>
                  <a:pt x="1804" y="171"/>
                  <a:pt x="1755" y="70"/>
                  <a:pt x="1682" y="35"/>
                </a:cubicBezTo>
                <a:cubicBezTo>
                  <a:pt x="1609" y="0"/>
                  <a:pt x="1425" y="32"/>
                  <a:pt x="1357" y="31"/>
                </a:cubicBezTo>
              </a:path>
            </a:pathLst>
          </a:custGeom>
          <a:noFill/>
          <a:ln w="38100" cmpd="sng">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455" name="Group 383"/>
          <p:cNvGrpSpPr>
            <a:grpSpLocks/>
          </p:cNvGrpSpPr>
          <p:nvPr/>
        </p:nvGrpSpPr>
        <p:grpSpPr bwMode="auto">
          <a:xfrm>
            <a:off x="4267201" y="2743206"/>
            <a:ext cx="444500" cy="347663"/>
            <a:chOff x="2880" y="288"/>
            <a:chExt cx="280" cy="219"/>
          </a:xfrm>
        </p:grpSpPr>
        <p:grpSp>
          <p:nvGrpSpPr>
            <p:cNvPr id="3456" name="Group 384"/>
            <p:cNvGrpSpPr>
              <a:grpSpLocks/>
            </p:cNvGrpSpPr>
            <p:nvPr/>
          </p:nvGrpSpPr>
          <p:grpSpPr bwMode="auto">
            <a:xfrm>
              <a:off x="2880" y="337"/>
              <a:ext cx="280" cy="170"/>
              <a:chOff x="2736" y="569"/>
              <a:chExt cx="280" cy="170"/>
            </a:xfrm>
          </p:grpSpPr>
          <p:sp>
            <p:nvSpPr>
              <p:cNvPr id="3457" name="Rectangle 385"/>
              <p:cNvSpPr>
                <a:spLocks noChangeArrowheads="1"/>
              </p:cNvSpPr>
              <p:nvPr/>
            </p:nvSpPr>
            <p:spPr bwMode="auto">
              <a:xfrm>
                <a:off x="2736" y="601"/>
                <a:ext cx="280" cy="138"/>
              </a:xfrm>
              <a:prstGeom prst="rect">
                <a:avLst/>
              </a:prstGeom>
              <a:solidFill>
                <a:srgbClr val="FFFFFF"/>
              </a:solidFill>
              <a:ln w="28575">
                <a:solidFill>
                  <a:srgbClr val="0000FF"/>
                </a:solidFill>
                <a:miter lim="800000"/>
                <a:headEnd/>
                <a:tailEnd/>
              </a:ln>
            </p:spPr>
            <p:txBody>
              <a:bodyPr/>
              <a:lstStyle/>
              <a:p>
                <a:endParaRPr lang="pl-PL"/>
              </a:p>
            </p:txBody>
          </p:sp>
          <p:sp>
            <p:nvSpPr>
              <p:cNvPr id="3458" name="Line 386"/>
              <p:cNvSpPr>
                <a:spLocks noChangeShapeType="1"/>
              </p:cNvSpPr>
              <p:nvPr/>
            </p:nvSpPr>
            <p:spPr bwMode="auto">
              <a:xfrm flipH="1">
                <a:off x="2736" y="569"/>
                <a:ext cx="280" cy="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459" name="Line 387"/>
              <p:cNvSpPr>
                <a:spLocks noChangeShapeType="1"/>
              </p:cNvSpPr>
              <p:nvPr/>
            </p:nvSpPr>
            <p:spPr bwMode="auto">
              <a:xfrm>
                <a:off x="2736" y="601"/>
                <a:ext cx="280" cy="138"/>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460" name="Line 388"/>
              <p:cNvSpPr>
                <a:spLocks noChangeShapeType="1"/>
              </p:cNvSpPr>
              <p:nvPr/>
            </p:nvSpPr>
            <p:spPr bwMode="auto">
              <a:xfrm flipH="1">
                <a:off x="2736" y="599"/>
                <a:ext cx="280" cy="137"/>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grpSp>
        <p:sp>
          <p:nvSpPr>
            <p:cNvPr id="3461" name="Line 389"/>
            <p:cNvSpPr>
              <a:spLocks noChangeShapeType="1"/>
            </p:cNvSpPr>
            <p:nvPr/>
          </p:nvSpPr>
          <p:spPr bwMode="auto">
            <a:xfrm>
              <a:off x="3024" y="288"/>
              <a:ext cx="2" cy="35"/>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grpSp>
      <p:grpSp>
        <p:nvGrpSpPr>
          <p:cNvPr id="3462" name="Group 390"/>
          <p:cNvGrpSpPr>
            <a:grpSpLocks/>
          </p:cNvGrpSpPr>
          <p:nvPr/>
        </p:nvGrpSpPr>
        <p:grpSpPr bwMode="auto">
          <a:xfrm>
            <a:off x="5665794" y="1670050"/>
            <a:ext cx="1833565" cy="2076450"/>
            <a:chOff x="3569" y="1052"/>
            <a:chExt cx="1155" cy="1308"/>
          </a:xfrm>
        </p:grpSpPr>
        <p:grpSp>
          <p:nvGrpSpPr>
            <p:cNvPr id="3463" name="Group 391"/>
            <p:cNvGrpSpPr>
              <a:grpSpLocks/>
            </p:cNvGrpSpPr>
            <p:nvPr/>
          </p:nvGrpSpPr>
          <p:grpSpPr bwMode="auto">
            <a:xfrm>
              <a:off x="4004" y="1280"/>
              <a:ext cx="280" cy="211"/>
              <a:chOff x="4516" y="2256"/>
              <a:chExt cx="280" cy="211"/>
            </a:xfrm>
          </p:grpSpPr>
          <p:sp>
            <p:nvSpPr>
              <p:cNvPr id="3464" name="Rectangle 392"/>
              <p:cNvSpPr>
                <a:spLocks noChangeArrowheads="1"/>
              </p:cNvSpPr>
              <p:nvPr/>
            </p:nvSpPr>
            <p:spPr bwMode="auto">
              <a:xfrm>
                <a:off x="4516" y="2329"/>
                <a:ext cx="280" cy="138"/>
              </a:xfrm>
              <a:prstGeom prst="rect">
                <a:avLst/>
              </a:prstGeom>
              <a:solidFill>
                <a:srgbClr val="FFFFFF"/>
              </a:solidFill>
              <a:ln w="28575">
                <a:solidFill>
                  <a:srgbClr val="0000FF"/>
                </a:solidFill>
                <a:miter lim="800000"/>
                <a:headEnd/>
                <a:tailEnd/>
              </a:ln>
            </p:spPr>
            <p:txBody>
              <a:bodyPr/>
              <a:lstStyle/>
              <a:p>
                <a:endParaRPr lang="pl-PL"/>
              </a:p>
            </p:txBody>
          </p:sp>
          <p:sp>
            <p:nvSpPr>
              <p:cNvPr id="3465" name="Line 393"/>
              <p:cNvSpPr>
                <a:spLocks noChangeShapeType="1"/>
              </p:cNvSpPr>
              <p:nvPr/>
            </p:nvSpPr>
            <p:spPr bwMode="auto">
              <a:xfrm flipH="1">
                <a:off x="4516" y="2297"/>
                <a:ext cx="280" cy="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466" name="Line 394"/>
              <p:cNvSpPr>
                <a:spLocks noChangeShapeType="1"/>
              </p:cNvSpPr>
              <p:nvPr/>
            </p:nvSpPr>
            <p:spPr bwMode="auto">
              <a:xfrm>
                <a:off x="4516" y="2329"/>
                <a:ext cx="280" cy="138"/>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467" name="Line 395"/>
              <p:cNvSpPr>
                <a:spLocks noChangeShapeType="1"/>
              </p:cNvSpPr>
              <p:nvPr/>
            </p:nvSpPr>
            <p:spPr bwMode="auto">
              <a:xfrm flipH="1">
                <a:off x="4516" y="2327"/>
                <a:ext cx="280" cy="137"/>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468" name="Line 396"/>
              <p:cNvSpPr>
                <a:spLocks noChangeShapeType="1"/>
              </p:cNvSpPr>
              <p:nvPr/>
            </p:nvSpPr>
            <p:spPr bwMode="auto">
              <a:xfrm>
                <a:off x="4656" y="2256"/>
                <a:ext cx="2" cy="35"/>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grpSp>
        <p:sp>
          <p:nvSpPr>
            <p:cNvPr id="3469" name="Line 397"/>
            <p:cNvSpPr>
              <a:spLocks noChangeShapeType="1"/>
            </p:cNvSpPr>
            <p:nvPr/>
          </p:nvSpPr>
          <p:spPr bwMode="auto">
            <a:xfrm flipH="1">
              <a:off x="4128" y="1568"/>
              <a:ext cx="20" cy="688"/>
            </a:xfrm>
            <a:prstGeom prst="line">
              <a:avLst/>
            </a:prstGeom>
            <a:noFill/>
            <a:ln w="28575">
              <a:solidFill>
                <a:srgbClr val="0000FF"/>
              </a:solidFill>
              <a:round/>
              <a:headEnd/>
              <a:tailEnd type="triangl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70" name="Line 398"/>
            <p:cNvSpPr>
              <a:spLocks noChangeShapeType="1"/>
            </p:cNvSpPr>
            <p:nvPr/>
          </p:nvSpPr>
          <p:spPr bwMode="auto">
            <a:xfrm rot="16200000" flipV="1">
              <a:off x="3666" y="1086"/>
              <a:ext cx="272" cy="308"/>
            </a:xfrm>
            <a:prstGeom prst="line">
              <a:avLst/>
            </a:prstGeom>
            <a:noFill/>
            <a:ln w="28575">
              <a:solidFill>
                <a:srgbClr val="0000FF"/>
              </a:solidFill>
              <a:round/>
              <a:headEnd/>
              <a:tailEnd type="triangl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71" name="Text Box 399"/>
            <p:cNvSpPr txBox="1">
              <a:spLocks noChangeArrowheads="1"/>
            </p:cNvSpPr>
            <p:nvPr/>
          </p:nvSpPr>
          <p:spPr bwMode="auto">
            <a:xfrm>
              <a:off x="4269" y="1376"/>
              <a:ext cx="455" cy="2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pl-PL" altLang="pl-PL" sz="800" b="1">
                  <a:solidFill>
                    <a:srgbClr val="0000FF"/>
                  </a:solidFill>
                </a:rPr>
                <a:t>bOT </a:t>
              </a:r>
            </a:p>
            <a:p>
              <a:pPr algn="ctr"/>
              <a:r>
                <a:rPr lang="pl-PL" altLang="pl-PL" sz="800" b="1">
                  <a:solidFill>
                    <a:srgbClr val="0000FF"/>
                  </a:solidFill>
                </a:rPr>
                <a:t>„WYDMINY”</a:t>
              </a:r>
            </a:p>
          </p:txBody>
        </p:sp>
        <p:sp>
          <p:nvSpPr>
            <p:cNvPr id="3472" name="Freeform 400"/>
            <p:cNvSpPr>
              <a:spLocks/>
            </p:cNvSpPr>
            <p:nvPr/>
          </p:nvSpPr>
          <p:spPr bwMode="auto">
            <a:xfrm>
              <a:off x="3569" y="1052"/>
              <a:ext cx="833" cy="1308"/>
            </a:xfrm>
            <a:custGeom>
              <a:avLst/>
              <a:gdLst>
                <a:gd name="T0" fmla="*/ 303 w 833"/>
                <a:gd name="T1" fmla="*/ 8 h 1308"/>
                <a:gd name="T2" fmla="*/ 119 w 833"/>
                <a:gd name="T3" fmla="*/ 8 h 1308"/>
                <a:gd name="T4" fmla="*/ 19 w 833"/>
                <a:gd name="T5" fmla="*/ 40 h 1308"/>
                <a:gd name="T6" fmla="*/ 11 w 833"/>
                <a:gd name="T7" fmla="*/ 144 h 1308"/>
                <a:gd name="T8" fmla="*/ 87 w 833"/>
                <a:gd name="T9" fmla="*/ 368 h 1308"/>
                <a:gd name="T10" fmla="*/ 347 w 833"/>
                <a:gd name="T11" fmla="*/ 408 h 1308"/>
                <a:gd name="T12" fmla="*/ 467 w 833"/>
                <a:gd name="T13" fmla="*/ 692 h 1308"/>
                <a:gd name="T14" fmla="*/ 387 w 833"/>
                <a:gd name="T15" fmla="*/ 980 h 1308"/>
                <a:gd name="T16" fmla="*/ 427 w 833"/>
                <a:gd name="T17" fmla="*/ 1264 h 1308"/>
                <a:gd name="T18" fmla="*/ 635 w 833"/>
                <a:gd name="T19" fmla="*/ 1244 h 1308"/>
                <a:gd name="T20" fmla="*/ 703 w 833"/>
                <a:gd name="T21" fmla="*/ 1040 h 1308"/>
                <a:gd name="T22" fmla="*/ 735 w 833"/>
                <a:gd name="T23" fmla="*/ 752 h 1308"/>
                <a:gd name="T24" fmla="*/ 827 w 833"/>
                <a:gd name="T25" fmla="*/ 452 h 1308"/>
                <a:gd name="T26" fmla="*/ 699 w 833"/>
                <a:gd name="T27" fmla="*/ 192 h 1308"/>
                <a:gd name="T28" fmla="*/ 391 w 833"/>
                <a:gd name="T29" fmla="*/ 96 h 1308"/>
                <a:gd name="T30" fmla="*/ 299 w 833"/>
                <a:gd name="T31" fmla="*/ 0 h 1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33" h="1308">
                  <a:moveTo>
                    <a:pt x="303" y="8"/>
                  </a:moveTo>
                  <a:cubicBezTo>
                    <a:pt x="272" y="9"/>
                    <a:pt x="166" y="3"/>
                    <a:pt x="119" y="8"/>
                  </a:cubicBezTo>
                  <a:cubicBezTo>
                    <a:pt x="72" y="13"/>
                    <a:pt x="37" y="18"/>
                    <a:pt x="19" y="40"/>
                  </a:cubicBezTo>
                  <a:cubicBezTo>
                    <a:pt x="1" y="62"/>
                    <a:pt x="0" y="89"/>
                    <a:pt x="11" y="144"/>
                  </a:cubicBezTo>
                  <a:cubicBezTo>
                    <a:pt x="22" y="199"/>
                    <a:pt x="31" y="324"/>
                    <a:pt x="87" y="368"/>
                  </a:cubicBezTo>
                  <a:cubicBezTo>
                    <a:pt x="143" y="412"/>
                    <a:pt x="284" y="354"/>
                    <a:pt x="347" y="408"/>
                  </a:cubicBezTo>
                  <a:cubicBezTo>
                    <a:pt x="410" y="462"/>
                    <a:pt x="460" y="597"/>
                    <a:pt x="467" y="692"/>
                  </a:cubicBezTo>
                  <a:cubicBezTo>
                    <a:pt x="474" y="787"/>
                    <a:pt x="394" y="885"/>
                    <a:pt x="387" y="980"/>
                  </a:cubicBezTo>
                  <a:cubicBezTo>
                    <a:pt x="380" y="1075"/>
                    <a:pt x="386" y="1220"/>
                    <a:pt x="427" y="1264"/>
                  </a:cubicBezTo>
                  <a:cubicBezTo>
                    <a:pt x="468" y="1308"/>
                    <a:pt x="589" y="1281"/>
                    <a:pt x="635" y="1244"/>
                  </a:cubicBezTo>
                  <a:cubicBezTo>
                    <a:pt x="681" y="1207"/>
                    <a:pt x="686" y="1122"/>
                    <a:pt x="703" y="1040"/>
                  </a:cubicBezTo>
                  <a:cubicBezTo>
                    <a:pt x="720" y="958"/>
                    <a:pt x="714" y="850"/>
                    <a:pt x="735" y="752"/>
                  </a:cubicBezTo>
                  <a:cubicBezTo>
                    <a:pt x="756" y="654"/>
                    <a:pt x="833" y="545"/>
                    <a:pt x="827" y="452"/>
                  </a:cubicBezTo>
                  <a:cubicBezTo>
                    <a:pt x="821" y="359"/>
                    <a:pt x="772" y="251"/>
                    <a:pt x="699" y="192"/>
                  </a:cubicBezTo>
                  <a:cubicBezTo>
                    <a:pt x="626" y="133"/>
                    <a:pt x="458" y="128"/>
                    <a:pt x="391" y="96"/>
                  </a:cubicBezTo>
                  <a:cubicBezTo>
                    <a:pt x="324" y="64"/>
                    <a:pt x="311" y="32"/>
                    <a:pt x="299" y="0"/>
                  </a:cubicBezTo>
                </a:path>
              </a:pathLst>
            </a:custGeom>
            <a:noFill/>
            <a:ln w="38100" cmpd="sng">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sp>
        <p:nvSpPr>
          <p:cNvPr id="3473" name="Line 401"/>
          <p:cNvSpPr>
            <a:spLocks noChangeShapeType="1"/>
          </p:cNvSpPr>
          <p:nvPr/>
        </p:nvSpPr>
        <p:spPr bwMode="auto">
          <a:xfrm rot="6986073">
            <a:off x="4087019" y="3018634"/>
            <a:ext cx="109538" cy="47625"/>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74" name="Freeform 402"/>
          <p:cNvSpPr>
            <a:spLocks/>
          </p:cNvSpPr>
          <p:nvPr/>
        </p:nvSpPr>
        <p:spPr bwMode="auto">
          <a:xfrm>
            <a:off x="3463925" y="2273306"/>
            <a:ext cx="84138" cy="60325"/>
          </a:xfrm>
          <a:custGeom>
            <a:avLst/>
            <a:gdLst>
              <a:gd name="T0" fmla="*/ 53 w 53"/>
              <a:gd name="T1" fmla="*/ 0 h 38"/>
              <a:gd name="T2" fmla="*/ 0 w 53"/>
              <a:gd name="T3" fmla="*/ 38 h 38"/>
            </a:gdLst>
            <a:ahLst/>
            <a:cxnLst>
              <a:cxn ang="0">
                <a:pos x="T0" y="T1"/>
              </a:cxn>
              <a:cxn ang="0">
                <a:pos x="T2" y="T3"/>
              </a:cxn>
            </a:cxnLst>
            <a:rect l="0" t="0" r="r" b="b"/>
            <a:pathLst>
              <a:path w="53" h="38">
                <a:moveTo>
                  <a:pt x="53" y="0"/>
                </a:moveTo>
                <a:lnTo>
                  <a:pt x="0" y="38"/>
                </a:lnTo>
              </a:path>
            </a:pathLst>
          </a:custGeom>
          <a:noFill/>
          <a:ln w="38100">
            <a:solidFill>
              <a:srgbClr val="0000FF"/>
            </a:solidFill>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75" name="Freeform 403"/>
          <p:cNvSpPr>
            <a:spLocks/>
          </p:cNvSpPr>
          <p:nvPr/>
        </p:nvSpPr>
        <p:spPr bwMode="auto">
          <a:xfrm>
            <a:off x="3540128" y="2266956"/>
            <a:ext cx="633413" cy="735013"/>
          </a:xfrm>
          <a:custGeom>
            <a:avLst/>
            <a:gdLst>
              <a:gd name="T0" fmla="*/ 399 w 399"/>
              <a:gd name="T1" fmla="*/ 463 h 463"/>
              <a:gd name="T2" fmla="*/ 250 w 399"/>
              <a:gd name="T3" fmla="*/ 295 h 463"/>
              <a:gd name="T4" fmla="*/ 169 w 399"/>
              <a:gd name="T5" fmla="*/ 141 h 463"/>
              <a:gd name="T6" fmla="*/ 0 w 399"/>
              <a:gd name="T7" fmla="*/ 0 h 463"/>
            </a:gdLst>
            <a:ahLst/>
            <a:cxnLst>
              <a:cxn ang="0">
                <a:pos x="T0" y="T1"/>
              </a:cxn>
              <a:cxn ang="0">
                <a:pos x="T2" y="T3"/>
              </a:cxn>
              <a:cxn ang="0">
                <a:pos x="T4" y="T5"/>
              </a:cxn>
              <a:cxn ang="0">
                <a:pos x="T6" y="T7"/>
              </a:cxn>
            </a:cxnLst>
            <a:rect l="0" t="0" r="r" b="b"/>
            <a:pathLst>
              <a:path w="399" h="463">
                <a:moveTo>
                  <a:pt x="399" y="463"/>
                </a:moveTo>
                <a:cubicBezTo>
                  <a:pt x="345" y="406"/>
                  <a:pt x="289" y="349"/>
                  <a:pt x="250" y="295"/>
                </a:cubicBezTo>
                <a:cubicBezTo>
                  <a:pt x="212" y="242"/>
                  <a:pt x="211" y="190"/>
                  <a:pt x="169" y="141"/>
                </a:cubicBezTo>
                <a:cubicBezTo>
                  <a:pt x="127" y="92"/>
                  <a:pt x="35" y="30"/>
                  <a:pt x="0" y="0"/>
                </a:cubicBezTo>
              </a:path>
            </a:pathLst>
          </a:custGeom>
          <a:noFill/>
          <a:ln w="38100" cmpd="sng">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76" name="Freeform 404"/>
          <p:cNvSpPr>
            <a:spLocks/>
          </p:cNvSpPr>
          <p:nvPr/>
        </p:nvSpPr>
        <p:spPr bwMode="auto">
          <a:xfrm>
            <a:off x="3733800" y="3333750"/>
            <a:ext cx="1123950" cy="400050"/>
          </a:xfrm>
          <a:custGeom>
            <a:avLst/>
            <a:gdLst>
              <a:gd name="T0" fmla="*/ 0 w 708"/>
              <a:gd name="T1" fmla="*/ 252 h 252"/>
              <a:gd name="T2" fmla="*/ 210 w 708"/>
              <a:gd name="T3" fmla="*/ 132 h 252"/>
              <a:gd name="T4" fmla="*/ 366 w 708"/>
              <a:gd name="T5" fmla="*/ 48 h 252"/>
              <a:gd name="T6" fmla="*/ 708 w 708"/>
              <a:gd name="T7" fmla="*/ 0 h 252"/>
            </a:gdLst>
            <a:ahLst/>
            <a:cxnLst>
              <a:cxn ang="0">
                <a:pos x="T0" y="T1"/>
              </a:cxn>
              <a:cxn ang="0">
                <a:pos x="T2" y="T3"/>
              </a:cxn>
              <a:cxn ang="0">
                <a:pos x="T4" y="T5"/>
              </a:cxn>
              <a:cxn ang="0">
                <a:pos x="T6" y="T7"/>
              </a:cxn>
            </a:cxnLst>
            <a:rect l="0" t="0" r="r" b="b"/>
            <a:pathLst>
              <a:path w="708" h="252">
                <a:moveTo>
                  <a:pt x="0" y="252"/>
                </a:moveTo>
                <a:cubicBezTo>
                  <a:pt x="74" y="209"/>
                  <a:pt x="149" y="166"/>
                  <a:pt x="210" y="132"/>
                </a:cubicBezTo>
                <a:cubicBezTo>
                  <a:pt x="271" y="98"/>
                  <a:pt x="283" y="70"/>
                  <a:pt x="366" y="48"/>
                </a:cubicBezTo>
                <a:cubicBezTo>
                  <a:pt x="449" y="26"/>
                  <a:pt x="578" y="13"/>
                  <a:pt x="708" y="0"/>
                </a:cubicBezTo>
              </a:path>
            </a:pathLst>
          </a:custGeom>
          <a:noFill/>
          <a:ln w="57150" cmpd="sng">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477" name="Group 405"/>
          <p:cNvGrpSpPr>
            <a:grpSpLocks/>
          </p:cNvGrpSpPr>
          <p:nvPr/>
        </p:nvGrpSpPr>
        <p:grpSpPr bwMode="auto">
          <a:xfrm>
            <a:off x="3797303" y="3533775"/>
            <a:ext cx="206375" cy="203200"/>
            <a:chOff x="2392" y="2226"/>
            <a:chExt cx="130" cy="128"/>
          </a:xfrm>
        </p:grpSpPr>
        <p:sp>
          <p:nvSpPr>
            <p:cNvPr id="3478" name="Rectangle 406"/>
            <p:cNvSpPr>
              <a:spLocks noChangeArrowheads="1"/>
            </p:cNvSpPr>
            <p:nvPr/>
          </p:nvSpPr>
          <p:spPr bwMode="auto">
            <a:xfrm rot="-1653615">
              <a:off x="2392" y="2227"/>
              <a:ext cx="130" cy="120"/>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479" name="Line 407"/>
            <p:cNvSpPr>
              <a:spLocks noChangeShapeType="1"/>
            </p:cNvSpPr>
            <p:nvPr/>
          </p:nvSpPr>
          <p:spPr bwMode="auto">
            <a:xfrm rot="-1653615">
              <a:off x="2428" y="2249"/>
              <a:ext cx="0" cy="105"/>
            </a:xfrm>
            <a:prstGeom prst="line">
              <a:avLst/>
            </a:prstGeom>
            <a:noFill/>
            <a:ln w="571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80" name="Line 408"/>
            <p:cNvSpPr>
              <a:spLocks noChangeShapeType="1"/>
            </p:cNvSpPr>
            <p:nvPr/>
          </p:nvSpPr>
          <p:spPr bwMode="auto">
            <a:xfrm rot="-1653615">
              <a:off x="2477" y="2226"/>
              <a:ext cx="0" cy="105"/>
            </a:xfrm>
            <a:prstGeom prst="line">
              <a:avLst/>
            </a:prstGeom>
            <a:noFill/>
            <a:ln w="571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481" name="Group 409"/>
          <p:cNvGrpSpPr>
            <a:grpSpLocks/>
          </p:cNvGrpSpPr>
          <p:nvPr/>
        </p:nvGrpSpPr>
        <p:grpSpPr bwMode="auto">
          <a:xfrm rot="10800000" flipH="1">
            <a:off x="2667002" y="3276600"/>
            <a:ext cx="409575" cy="700088"/>
            <a:chOff x="4126" y="1775"/>
            <a:chExt cx="258" cy="441"/>
          </a:xfrm>
        </p:grpSpPr>
        <p:sp>
          <p:nvSpPr>
            <p:cNvPr id="3482" name="Line 410"/>
            <p:cNvSpPr>
              <a:spLocks noChangeShapeType="1"/>
            </p:cNvSpPr>
            <p:nvPr/>
          </p:nvSpPr>
          <p:spPr bwMode="auto">
            <a:xfrm rot="5400000" flipH="1">
              <a:off x="4110" y="1791"/>
              <a:ext cx="54" cy="21"/>
            </a:xfrm>
            <a:prstGeom prst="line">
              <a:avLst/>
            </a:prstGeom>
            <a:noFill/>
            <a:ln w="9525">
              <a:solidFill>
                <a:srgbClr val="FF0000"/>
              </a:solidFill>
              <a:round/>
              <a:headEnd/>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83" name="Freeform 411"/>
            <p:cNvSpPr>
              <a:spLocks/>
            </p:cNvSpPr>
            <p:nvPr/>
          </p:nvSpPr>
          <p:spPr bwMode="auto">
            <a:xfrm>
              <a:off x="4162" y="1856"/>
              <a:ext cx="222" cy="360"/>
            </a:xfrm>
            <a:custGeom>
              <a:avLst/>
              <a:gdLst>
                <a:gd name="T0" fmla="*/ 0 w 222"/>
                <a:gd name="T1" fmla="*/ 0 h 360"/>
                <a:gd name="T2" fmla="*/ 48 w 222"/>
                <a:gd name="T3" fmla="*/ 102 h 360"/>
                <a:gd name="T4" fmla="*/ 90 w 222"/>
                <a:gd name="T5" fmla="*/ 270 h 360"/>
                <a:gd name="T6" fmla="*/ 222 w 222"/>
                <a:gd name="T7" fmla="*/ 360 h 360"/>
              </a:gdLst>
              <a:ahLst/>
              <a:cxnLst>
                <a:cxn ang="0">
                  <a:pos x="T0" y="T1"/>
                </a:cxn>
                <a:cxn ang="0">
                  <a:pos x="T2" y="T3"/>
                </a:cxn>
                <a:cxn ang="0">
                  <a:pos x="T4" y="T5"/>
                </a:cxn>
                <a:cxn ang="0">
                  <a:pos x="T6" y="T7"/>
                </a:cxn>
              </a:cxnLst>
              <a:rect l="0" t="0" r="r" b="b"/>
              <a:pathLst>
                <a:path w="222" h="360">
                  <a:moveTo>
                    <a:pt x="0" y="0"/>
                  </a:moveTo>
                  <a:cubicBezTo>
                    <a:pt x="16" y="28"/>
                    <a:pt x="33" y="57"/>
                    <a:pt x="48" y="102"/>
                  </a:cubicBezTo>
                  <a:cubicBezTo>
                    <a:pt x="63" y="147"/>
                    <a:pt x="61" y="227"/>
                    <a:pt x="90" y="270"/>
                  </a:cubicBezTo>
                  <a:cubicBezTo>
                    <a:pt x="119" y="313"/>
                    <a:pt x="199" y="345"/>
                    <a:pt x="222" y="360"/>
                  </a:cubicBezTo>
                </a:path>
              </a:pathLst>
            </a:custGeom>
            <a:noFill/>
            <a:ln w="28575"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484" name="Group 412"/>
          <p:cNvGrpSpPr>
            <a:grpSpLocks/>
          </p:cNvGrpSpPr>
          <p:nvPr/>
        </p:nvGrpSpPr>
        <p:grpSpPr bwMode="auto">
          <a:xfrm>
            <a:off x="3048001" y="3200400"/>
            <a:ext cx="319088" cy="433388"/>
            <a:chOff x="528" y="1008"/>
            <a:chExt cx="201" cy="273"/>
          </a:xfrm>
        </p:grpSpPr>
        <p:grpSp>
          <p:nvGrpSpPr>
            <p:cNvPr id="3485" name="Group 413"/>
            <p:cNvGrpSpPr>
              <a:grpSpLocks/>
            </p:cNvGrpSpPr>
            <p:nvPr/>
          </p:nvGrpSpPr>
          <p:grpSpPr bwMode="auto">
            <a:xfrm>
              <a:off x="528" y="1008"/>
              <a:ext cx="201" cy="273"/>
              <a:chOff x="768" y="1056"/>
              <a:chExt cx="201" cy="273"/>
            </a:xfrm>
          </p:grpSpPr>
          <p:sp>
            <p:nvSpPr>
              <p:cNvPr id="3486" name="Line 414"/>
              <p:cNvSpPr>
                <a:spLocks noChangeShapeType="1"/>
              </p:cNvSpPr>
              <p:nvPr/>
            </p:nvSpPr>
            <p:spPr bwMode="auto">
              <a:xfrm flipV="1">
                <a:off x="866" y="1056"/>
                <a:ext cx="0" cy="55"/>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487" name="Group 415"/>
              <p:cNvGrpSpPr>
                <a:grpSpLocks/>
              </p:cNvGrpSpPr>
              <p:nvPr/>
            </p:nvGrpSpPr>
            <p:grpSpPr bwMode="auto">
              <a:xfrm>
                <a:off x="768" y="1128"/>
                <a:ext cx="201" cy="201"/>
                <a:chOff x="768" y="1128"/>
                <a:chExt cx="201" cy="201"/>
              </a:xfrm>
            </p:grpSpPr>
            <p:sp>
              <p:nvSpPr>
                <p:cNvPr id="3488" name="Freeform 416"/>
                <p:cNvSpPr>
                  <a:spLocks/>
                </p:cNvSpPr>
                <p:nvPr/>
              </p:nvSpPr>
              <p:spPr bwMode="auto">
                <a:xfrm>
                  <a:off x="768" y="1128"/>
                  <a:ext cx="201" cy="201"/>
                </a:xfrm>
                <a:custGeom>
                  <a:avLst/>
                  <a:gdLst>
                    <a:gd name="T0" fmla="*/ 0 w 799"/>
                    <a:gd name="T1" fmla="*/ 399 h 799"/>
                    <a:gd name="T2" fmla="*/ 400 w 799"/>
                    <a:gd name="T3" fmla="*/ 799 h 799"/>
                    <a:gd name="T4" fmla="*/ 799 w 799"/>
                    <a:gd name="T5" fmla="*/ 399 h 799"/>
                    <a:gd name="T6" fmla="*/ 400 w 799"/>
                    <a:gd name="T7" fmla="*/ 0 h 799"/>
                    <a:gd name="T8" fmla="*/ 0 w 799"/>
                    <a:gd name="T9" fmla="*/ 399 h 799"/>
                  </a:gdLst>
                  <a:ahLst/>
                  <a:cxnLst>
                    <a:cxn ang="0">
                      <a:pos x="T0" y="T1"/>
                    </a:cxn>
                    <a:cxn ang="0">
                      <a:pos x="T2" y="T3"/>
                    </a:cxn>
                    <a:cxn ang="0">
                      <a:pos x="T4" y="T5"/>
                    </a:cxn>
                    <a:cxn ang="0">
                      <a:pos x="T6" y="T7"/>
                    </a:cxn>
                    <a:cxn ang="0">
                      <a:pos x="T8" y="T9"/>
                    </a:cxn>
                  </a:cxnLst>
                  <a:rect l="0" t="0" r="r" b="b"/>
                  <a:pathLst>
                    <a:path w="799" h="799">
                      <a:moveTo>
                        <a:pt x="0" y="399"/>
                      </a:moveTo>
                      <a:lnTo>
                        <a:pt x="400" y="799"/>
                      </a:lnTo>
                      <a:lnTo>
                        <a:pt x="799" y="399"/>
                      </a:lnTo>
                      <a:lnTo>
                        <a:pt x="400" y="0"/>
                      </a:lnTo>
                      <a:lnTo>
                        <a:pt x="0" y="399"/>
                      </a:lnTo>
                    </a:path>
                  </a:pathLst>
                </a:custGeom>
                <a:noFill/>
                <a:ln w="28575" cmpd="sng">
                  <a:solidFill>
                    <a:srgbClr val="FF00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pl-PL"/>
                </a:p>
              </p:txBody>
            </p:sp>
            <p:sp>
              <p:nvSpPr>
                <p:cNvPr id="3489" name="Oval 417"/>
                <p:cNvSpPr>
                  <a:spLocks noChangeArrowheads="1"/>
                </p:cNvSpPr>
                <p:nvPr/>
              </p:nvSpPr>
              <p:spPr bwMode="auto">
                <a:xfrm>
                  <a:off x="813" y="1202"/>
                  <a:ext cx="108" cy="47"/>
                </a:xfrm>
                <a:prstGeom prst="ellipse">
                  <a:avLst/>
                </a:prstGeom>
                <a:noFill/>
                <a:ln w="1905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grpSp>
        <p:sp>
          <p:nvSpPr>
            <p:cNvPr id="3490" name="Line 418"/>
            <p:cNvSpPr>
              <a:spLocks noChangeShapeType="1"/>
            </p:cNvSpPr>
            <p:nvPr/>
          </p:nvSpPr>
          <p:spPr bwMode="auto">
            <a:xfrm>
              <a:off x="579" y="1134"/>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91" name="Line 419"/>
            <p:cNvSpPr>
              <a:spLocks noChangeShapeType="1"/>
            </p:cNvSpPr>
            <p:nvPr/>
          </p:nvSpPr>
          <p:spPr bwMode="auto">
            <a:xfrm rot="-5400000">
              <a:off x="579" y="1122"/>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492" name="Group 420"/>
          <p:cNvGrpSpPr>
            <a:grpSpLocks/>
          </p:cNvGrpSpPr>
          <p:nvPr/>
        </p:nvGrpSpPr>
        <p:grpSpPr bwMode="auto">
          <a:xfrm>
            <a:off x="2667005" y="2743200"/>
            <a:ext cx="854076" cy="793750"/>
            <a:chOff x="1632" y="1680"/>
            <a:chExt cx="538" cy="500"/>
          </a:xfrm>
        </p:grpSpPr>
        <p:sp>
          <p:nvSpPr>
            <p:cNvPr id="3493" name="Freeform 421"/>
            <p:cNvSpPr>
              <a:spLocks/>
            </p:cNvSpPr>
            <p:nvPr/>
          </p:nvSpPr>
          <p:spPr bwMode="auto">
            <a:xfrm rot="2428971">
              <a:off x="1872" y="1680"/>
              <a:ext cx="199" cy="500"/>
            </a:xfrm>
            <a:custGeom>
              <a:avLst/>
              <a:gdLst>
                <a:gd name="T0" fmla="*/ 18 w 348"/>
                <a:gd name="T1" fmla="*/ 108 h 813"/>
                <a:gd name="T2" fmla="*/ 58 w 348"/>
                <a:gd name="T3" fmla="*/ 23 h 813"/>
                <a:gd name="T4" fmla="*/ 222 w 348"/>
                <a:gd name="T5" fmla="*/ 27 h 813"/>
                <a:gd name="T6" fmla="*/ 339 w 348"/>
                <a:gd name="T7" fmla="*/ 189 h 813"/>
                <a:gd name="T8" fmla="*/ 303 w 348"/>
                <a:gd name="T9" fmla="*/ 393 h 813"/>
                <a:gd name="T10" fmla="*/ 93 w 348"/>
                <a:gd name="T11" fmla="*/ 579 h 813"/>
                <a:gd name="T12" fmla="*/ 51 w 348"/>
                <a:gd name="T13" fmla="*/ 813 h 813"/>
              </a:gdLst>
              <a:ahLst/>
              <a:cxnLst>
                <a:cxn ang="0">
                  <a:pos x="T0" y="T1"/>
                </a:cxn>
                <a:cxn ang="0">
                  <a:pos x="T2" y="T3"/>
                </a:cxn>
                <a:cxn ang="0">
                  <a:pos x="T4" y="T5"/>
                </a:cxn>
                <a:cxn ang="0">
                  <a:pos x="T6" y="T7"/>
                </a:cxn>
                <a:cxn ang="0">
                  <a:pos x="T8" y="T9"/>
                </a:cxn>
                <a:cxn ang="0">
                  <a:pos x="T10" y="T11"/>
                </a:cxn>
                <a:cxn ang="0">
                  <a:pos x="T12" y="T13"/>
                </a:cxn>
              </a:cxnLst>
              <a:rect l="0" t="0" r="r" b="b"/>
              <a:pathLst>
                <a:path w="348" h="813">
                  <a:moveTo>
                    <a:pt x="18" y="108"/>
                  </a:moveTo>
                  <a:cubicBezTo>
                    <a:pt x="0" y="87"/>
                    <a:pt x="23" y="36"/>
                    <a:pt x="58" y="23"/>
                  </a:cubicBezTo>
                  <a:cubicBezTo>
                    <a:pt x="94" y="9"/>
                    <a:pt x="178" y="0"/>
                    <a:pt x="222" y="27"/>
                  </a:cubicBezTo>
                  <a:cubicBezTo>
                    <a:pt x="266" y="53"/>
                    <a:pt x="348" y="127"/>
                    <a:pt x="339" y="189"/>
                  </a:cubicBezTo>
                  <a:cubicBezTo>
                    <a:pt x="330" y="251"/>
                    <a:pt x="344" y="328"/>
                    <a:pt x="303" y="393"/>
                  </a:cubicBezTo>
                  <a:cubicBezTo>
                    <a:pt x="262" y="458"/>
                    <a:pt x="135" y="509"/>
                    <a:pt x="93" y="579"/>
                  </a:cubicBezTo>
                  <a:cubicBezTo>
                    <a:pt x="51" y="649"/>
                    <a:pt x="60" y="764"/>
                    <a:pt x="51" y="813"/>
                  </a:cubicBezTo>
                </a:path>
              </a:pathLst>
            </a:custGeom>
            <a:noFill/>
            <a:ln w="28575" cmpd="sng">
              <a:solidFill>
                <a:srgbClr val="0000FF"/>
              </a:solidFill>
              <a:round/>
              <a:headEnd type="none" w="med" len="med"/>
              <a:tailEnd type="triangl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nvGrpSpPr>
            <p:cNvPr id="3494" name="Group 422"/>
            <p:cNvGrpSpPr>
              <a:grpSpLocks/>
            </p:cNvGrpSpPr>
            <p:nvPr/>
          </p:nvGrpSpPr>
          <p:grpSpPr bwMode="auto">
            <a:xfrm>
              <a:off x="1632" y="1680"/>
              <a:ext cx="538" cy="280"/>
              <a:chOff x="1152" y="1920"/>
              <a:chExt cx="538" cy="280"/>
            </a:xfrm>
          </p:grpSpPr>
          <p:grpSp>
            <p:nvGrpSpPr>
              <p:cNvPr id="3495" name="Group 423"/>
              <p:cNvGrpSpPr>
                <a:grpSpLocks/>
              </p:cNvGrpSpPr>
              <p:nvPr/>
            </p:nvGrpSpPr>
            <p:grpSpPr bwMode="auto">
              <a:xfrm>
                <a:off x="1296" y="1920"/>
                <a:ext cx="394" cy="275"/>
                <a:chOff x="2304" y="3024"/>
                <a:chExt cx="394" cy="275"/>
              </a:xfrm>
            </p:grpSpPr>
            <p:grpSp>
              <p:nvGrpSpPr>
                <p:cNvPr id="3496" name="Group 424"/>
                <p:cNvGrpSpPr>
                  <a:grpSpLocks/>
                </p:cNvGrpSpPr>
                <p:nvPr/>
              </p:nvGrpSpPr>
              <p:grpSpPr bwMode="auto">
                <a:xfrm>
                  <a:off x="2304" y="3096"/>
                  <a:ext cx="394" cy="203"/>
                  <a:chOff x="2691" y="1800"/>
                  <a:chExt cx="394" cy="203"/>
                </a:xfrm>
              </p:grpSpPr>
              <p:grpSp>
                <p:nvGrpSpPr>
                  <p:cNvPr id="3497" name="Group 425"/>
                  <p:cNvGrpSpPr>
                    <a:grpSpLocks/>
                  </p:cNvGrpSpPr>
                  <p:nvPr/>
                </p:nvGrpSpPr>
                <p:grpSpPr bwMode="auto">
                  <a:xfrm>
                    <a:off x="2691" y="1800"/>
                    <a:ext cx="238" cy="153"/>
                    <a:chOff x="2691" y="1800"/>
                    <a:chExt cx="238" cy="153"/>
                  </a:xfrm>
                </p:grpSpPr>
                <p:sp>
                  <p:nvSpPr>
                    <p:cNvPr id="3498" name="Rectangle 426"/>
                    <p:cNvSpPr>
                      <a:spLocks noChangeArrowheads="1"/>
                    </p:cNvSpPr>
                    <p:nvPr/>
                  </p:nvSpPr>
                  <p:spPr bwMode="auto">
                    <a:xfrm>
                      <a:off x="2691" y="1800"/>
                      <a:ext cx="237" cy="153"/>
                    </a:xfrm>
                    <a:prstGeom prst="rect">
                      <a:avLst/>
                    </a:prstGeom>
                    <a:solidFill>
                      <a:schemeClr val="bg1"/>
                    </a:solidFill>
                    <a:ln w="28575">
                      <a:solidFill>
                        <a:srgbClr val="0000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499" name="Oval 427"/>
                    <p:cNvSpPr>
                      <a:spLocks noChangeArrowheads="1"/>
                    </p:cNvSpPr>
                    <p:nvPr/>
                  </p:nvSpPr>
                  <p:spPr bwMode="auto">
                    <a:xfrm>
                      <a:off x="2731" y="1841"/>
                      <a:ext cx="157" cy="70"/>
                    </a:xfrm>
                    <a:prstGeom prst="ellipse">
                      <a:avLst/>
                    </a:prstGeom>
                    <a:solidFill>
                      <a:schemeClr val="bg1"/>
                    </a:solidFill>
                    <a:ln w="28575">
                      <a:solidFill>
                        <a:srgbClr val="0000FF"/>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500" name="Line 428"/>
                    <p:cNvSpPr>
                      <a:spLocks noChangeShapeType="1"/>
                    </p:cNvSpPr>
                    <p:nvPr/>
                  </p:nvSpPr>
                  <p:spPr bwMode="auto">
                    <a:xfrm>
                      <a:off x="2691" y="1800"/>
                      <a:ext cx="238" cy="152"/>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501" name="Line 429"/>
                    <p:cNvSpPr>
                      <a:spLocks noChangeShapeType="1"/>
                    </p:cNvSpPr>
                    <p:nvPr/>
                  </p:nvSpPr>
                  <p:spPr bwMode="auto">
                    <a:xfrm flipV="1">
                      <a:off x="2691" y="1805"/>
                      <a:ext cx="237" cy="14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sp>
                <p:nvSpPr>
                  <p:cNvPr id="3502" name="Text Box 430"/>
                  <p:cNvSpPr txBox="1">
                    <a:spLocks noChangeArrowheads="1"/>
                  </p:cNvSpPr>
                  <p:nvPr/>
                </p:nvSpPr>
                <p:spPr bwMode="auto">
                  <a:xfrm>
                    <a:off x="2886" y="1848"/>
                    <a:ext cx="199" cy="1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1000" b="1">
                        <a:solidFill>
                          <a:srgbClr val="0000FF"/>
                        </a:solidFill>
                      </a:rPr>
                      <a:t>22</a:t>
                    </a:r>
                  </a:p>
                </p:txBody>
              </p:sp>
            </p:grpSp>
            <p:grpSp>
              <p:nvGrpSpPr>
                <p:cNvPr id="3503" name="Group 431"/>
                <p:cNvGrpSpPr>
                  <a:grpSpLocks/>
                </p:cNvGrpSpPr>
                <p:nvPr/>
              </p:nvGrpSpPr>
              <p:grpSpPr bwMode="auto">
                <a:xfrm>
                  <a:off x="2339" y="3024"/>
                  <a:ext cx="171" cy="47"/>
                  <a:chOff x="2736" y="1728"/>
                  <a:chExt cx="171" cy="47"/>
                </a:xfrm>
              </p:grpSpPr>
              <p:sp>
                <p:nvSpPr>
                  <p:cNvPr id="3504" name="Oval 432"/>
                  <p:cNvSpPr>
                    <a:spLocks noChangeArrowheads="1"/>
                  </p:cNvSpPr>
                  <p:nvPr/>
                </p:nvSpPr>
                <p:spPr bwMode="auto">
                  <a:xfrm>
                    <a:off x="2736" y="1728"/>
                    <a:ext cx="47" cy="47"/>
                  </a:xfrm>
                  <a:prstGeom prst="ellipse">
                    <a:avLst/>
                  </a:prstGeom>
                  <a:solidFill>
                    <a:srgbClr val="0000FF"/>
                  </a:solidFill>
                  <a:ln>
                    <a:noFill/>
                  </a:ln>
                  <a:effectLst/>
                  <a:extLst>
                    <a:ext uri="{91240B29-F687-4F45-9708-019B960494DF}">
                      <a14:hiddenLine xmlns="" xmlns:a14="http://schemas.microsoft.com/office/drawing/2010/main" w="317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505" name="Oval 433"/>
                  <p:cNvSpPr>
                    <a:spLocks noChangeArrowheads="1"/>
                  </p:cNvSpPr>
                  <p:nvPr/>
                </p:nvSpPr>
                <p:spPr bwMode="auto">
                  <a:xfrm>
                    <a:off x="2796" y="1728"/>
                    <a:ext cx="47" cy="47"/>
                  </a:xfrm>
                  <a:prstGeom prst="ellipse">
                    <a:avLst/>
                  </a:prstGeom>
                  <a:solidFill>
                    <a:srgbClr val="0000FF"/>
                  </a:solidFill>
                  <a:ln>
                    <a:noFill/>
                  </a:ln>
                  <a:effectLst/>
                  <a:extLst>
                    <a:ext uri="{91240B29-F687-4F45-9708-019B960494DF}">
                      <a14:hiddenLine xmlns="" xmlns:a14="http://schemas.microsoft.com/office/drawing/2010/main" w="317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506" name="Oval 434"/>
                  <p:cNvSpPr>
                    <a:spLocks noChangeArrowheads="1"/>
                  </p:cNvSpPr>
                  <p:nvPr/>
                </p:nvSpPr>
                <p:spPr bwMode="auto">
                  <a:xfrm>
                    <a:off x="2860" y="1728"/>
                    <a:ext cx="47" cy="47"/>
                  </a:xfrm>
                  <a:prstGeom prst="ellipse">
                    <a:avLst/>
                  </a:prstGeom>
                  <a:solidFill>
                    <a:srgbClr val="0000FF"/>
                  </a:solidFill>
                  <a:ln>
                    <a:noFill/>
                  </a:ln>
                  <a:effectLst/>
                  <a:extLst>
                    <a:ext uri="{91240B29-F687-4F45-9708-019B960494DF}">
                      <a14:hiddenLine xmlns="" xmlns:a14="http://schemas.microsoft.com/office/drawing/2010/main" w="317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grpSp>
          <p:sp>
            <p:nvSpPr>
              <p:cNvPr id="3507" name="Text Box 435"/>
              <p:cNvSpPr txBox="1">
                <a:spLocks noChangeArrowheads="1"/>
              </p:cNvSpPr>
              <p:nvPr/>
            </p:nvSpPr>
            <p:spPr bwMode="auto">
              <a:xfrm>
                <a:off x="1152" y="2064"/>
                <a:ext cx="149"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a:t>
                </a:r>
              </a:p>
            </p:txBody>
          </p:sp>
        </p:grpSp>
      </p:grpSp>
      <p:grpSp>
        <p:nvGrpSpPr>
          <p:cNvPr id="3508" name="Group 436"/>
          <p:cNvGrpSpPr>
            <a:grpSpLocks/>
          </p:cNvGrpSpPr>
          <p:nvPr/>
        </p:nvGrpSpPr>
        <p:grpSpPr bwMode="auto">
          <a:xfrm>
            <a:off x="3048000" y="2362206"/>
            <a:ext cx="914400" cy="422275"/>
            <a:chOff x="1920" y="1488"/>
            <a:chExt cx="576" cy="266"/>
          </a:xfrm>
        </p:grpSpPr>
        <p:grpSp>
          <p:nvGrpSpPr>
            <p:cNvPr id="3509" name="Group 437"/>
            <p:cNvGrpSpPr>
              <a:grpSpLocks/>
            </p:cNvGrpSpPr>
            <p:nvPr/>
          </p:nvGrpSpPr>
          <p:grpSpPr bwMode="auto">
            <a:xfrm>
              <a:off x="1920" y="1488"/>
              <a:ext cx="576" cy="266"/>
              <a:chOff x="1200" y="528"/>
              <a:chExt cx="576" cy="266"/>
            </a:xfrm>
          </p:grpSpPr>
          <p:sp>
            <p:nvSpPr>
              <p:cNvPr id="3510" name="Rectangle 438"/>
              <p:cNvSpPr>
                <a:spLocks noChangeArrowheads="1"/>
              </p:cNvSpPr>
              <p:nvPr/>
            </p:nvSpPr>
            <p:spPr bwMode="auto">
              <a:xfrm>
                <a:off x="1320" y="586"/>
                <a:ext cx="278" cy="154"/>
              </a:xfrm>
              <a:prstGeom prst="rect">
                <a:avLst/>
              </a:prstGeom>
              <a:solidFill>
                <a:srgbClr val="FFFFFF"/>
              </a:solidFill>
              <a:ln w="28575">
                <a:solidFill>
                  <a:srgbClr val="0000FF"/>
                </a:solidFill>
                <a:miter lim="800000"/>
                <a:headEnd/>
                <a:tailEnd/>
              </a:ln>
            </p:spPr>
            <p:txBody>
              <a:bodyPr/>
              <a:lstStyle/>
              <a:p>
                <a:endParaRPr lang="pl-PL"/>
              </a:p>
            </p:txBody>
          </p:sp>
          <p:sp>
            <p:nvSpPr>
              <p:cNvPr id="3511" name="Oval 439"/>
              <p:cNvSpPr>
                <a:spLocks noChangeArrowheads="1"/>
              </p:cNvSpPr>
              <p:nvPr/>
            </p:nvSpPr>
            <p:spPr bwMode="auto">
              <a:xfrm>
                <a:off x="1367" y="627"/>
                <a:ext cx="180" cy="71"/>
              </a:xfrm>
              <a:prstGeom prst="ellipse">
                <a:avLst/>
              </a:prstGeom>
              <a:solidFill>
                <a:srgbClr val="FFFFFF"/>
              </a:solidFill>
              <a:ln w="28575">
                <a:solidFill>
                  <a:srgbClr val="0000FF"/>
                </a:solidFill>
                <a:round/>
                <a:headEnd/>
                <a:tailEnd/>
              </a:ln>
            </p:spPr>
            <p:txBody>
              <a:bodyPr/>
              <a:lstStyle/>
              <a:p>
                <a:endParaRPr lang="pl-PL"/>
              </a:p>
            </p:txBody>
          </p:sp>
          <p:sp>
            <p:nvSpPr>
              <p:cNvPr id="3512" name="Line 440"/>
              <p:cNvSpPr>
                <a:spLocks noChangeShapeType="1"/>
              </p:cNvSpPr>
              <p:nvPr/>
            </p:nvSpPr>
            <p:spPr bwMode="auto">
              <a:xfrm>
                <a:off x="1324" y="592"/>
                <a:ext cx="267" cy="139"/>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513" name="Line 441"/>
              <p:cNvSpPr>
                <a:spLocks noChangeShapeType="1"/>
              </p:cNvSpPr>
              <p:nvPr/>
            </p:nvSpPr>
            <p:spPr bwMode="auto">
              <a:xfrm flipV="1">
                <a:off x="1321" y="589"/>
                <a:ext cx="270" cy="144"/>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514" name="Line 442"/>
              <p:cNvSpPr>
                <a:spLocks noChangeShapeType="1"/>
              </p:cNvSpPr>
              <p:nvPr/>
            </p:nvSpPr>
            <p:spPr bwMode="auto">
              <a:xfrm flipH="1">
                <a:off x="1462" y="541"/>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15" name="Text Box 443"/>
              <p:cNvSpPr txBox="1">
                <a:spLocks noChangeArrowheads="1"/>
              </p:cNvSpPr>
              <p:nvPr/>
            </p:nvSpPr>
            <p:spPr bwMode="auto">
              <a:xfrm>
                <a:off x="1554" y="659"/>
                <a:ext cx="222" cy="13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pl-PL" altLang="pl-PL" sz="800" b="1">
                    <a:solidFill>
                      <a:srgbClr val="0000FF"/>
                    </a:solidFill>
                  </a:rPr>
                  <a:t>22</a:t>
                </a:r>
              </a:p>
            </p:txBody>
          </p:sp>
          <p:sp>
            <p:nvSpPr>
              <p:cNvPr id="3516" name="Text Box 444"/>
              <p:cNvSpPr txBox="1">
                <a:spLocks noChangeArrowheads="1"/>
              </p:cNvSpPr>
              <p:nvPr/>
            </p:nvSpPr>
            <p:spPr bwMode="auto">
              <a:xfrm>
                <a:off x="1200" y="656"/>
                <a:ext cx="149"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a:t>
                </a:r>
              </a:p>
            </p:txBody>
          </p:sp>
          <p:sp>
            <p:nvSpPr>
              <p:cNvPr id="3517" name="Text Box 445"/>
              <p:cNvSpPr txBox="1">
                <a:spLocks noChangeArrowheads="1"/>
              </p:cNvSpPr>
              <p:nvPr/>
            </p:nvSpPr>
            <p:spPr bwMode="auto">
              <a:xfrm>
                <a:off x="1564" y="528"/>
                <a:ext cx="116"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pl-PL" altLang="pl-PL" sz="800" b="1">
                  <a:solidFill>
                    <a:srgbClr val="0000FF"/>
                  </a:solidFill>
                </a:endParaRPr>
              </a:p>
            </p:txBody>
          </p:sp>
        </p:grpSp>
        <p:sp>
          <p:nvSpPr>
            <p:cNvPr id="3518" name="Text Box 446"/>
            <p:cNvSpPr txBox="1">
              <a:spLocks noChangeArrowheads="1"/>
            </p:cNvSpPr>
            <p:nvPr/>
          </p:nvSpPr>
          <p:spPr bwMode="auto">
            <a:xfrm>
              <a:off x="2256" y="1488"/>
              <a:ext cx="177"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a:t>
              </a:r>
            </a:p>
          </p:txBody>
        </p:sp>
      </p:grpSp>
      <p:grpSp>
        <p:nvGrpSpPr>
          <p:cNvPr id="3519" name="Group 447"/>
          <p:cNvGrpSpPr>
            <a:grpSpLocks/>
          </p:cNvGrpSpPr>
          <p:nvPr/>
        </p:nvGrpSpPr>
        <p:grpSpPr bwMode="auto">
          <a:xfrm>
            <a:off x="3733803" y="1447800"/>
            <a:ext cx="747713" cy="1177925"/>
            <a:chOff x="2352" y="912"/>
            <a:chExt cx="471" cy="742"/>
          </a:xfrm>
        </p:grpSpPr>
        <p:grpSp>
          <p:nvGrpSpPr>
            <p:cNvPr id="3520" name="Group 448"/>
            <p:cNvGrpSpPr>
              <a:grpSpLocks/>
            </p:cNvGrpSpPr>
            <p:nvPr/>
          </p:nvGrpSpPr>
          <p:grpSpPr bwMode="auto">
            <a:xfrm>
              <a:off x="2352" y="1162"/>
              <a:ext cx="318" cy="492"/>
              <a:chOff x="2352" y="1162"/>
              <a:chExt cx="318" cy="492"/>
            </a:xfrm>
          </p:grpSpPr>
          <p:grpSp>
            <p:nvGrpSpPr>
              <p:cNvPr id="3521" name="Group 449"/>
              <p:cNvGrpSpPr>
                <a:grpSpLocks/>
              </p:cNvGrpSpPr>
              <p:nvPr/>
            </p:nvGrpSpPr>
            <p:grpSpPr bwMode="auto">
              <a:xfrm>
                <a:off x="2442" y="1162"/>
                <a:ext cx="228" cy="423"/>
                <a:chOff x="2442" y="1162"/>
                <a:chExt cx="228" cy="423"/>
              </a:xfrm>
            </p:grpSpPr>
            <p:sp>
              <p:nvSpPr>
                <p:cNvPr id="3522" name="Freeform 450"/>
                <p:cNvSpPr>
                  <a:spLocks/>
                </p:cNvSpPr>
                <p:nvPr/>
              </p:nvSpPr>
              <p:spPr bwMode="auto">
                <a:xfrm rot="-8352589">
                  <a:off x="2536" y="1319"/>
                  <a:ext cx="134" cy="266"/>
                </a:xfrm>
                <a:custGeom>
                  <a:avLst/>
                  <a:gdLst>
                    <a:gd name="T0" fmla="*/ 480 w 481"/>
                    <a:gd name="T1" fmla="*/ 0 h 1153"/>
                    <a:gd name="T2" fmla="*/ 192 w 481"/>
                    <a:gd name="T3" fmla="*/ 192 h 1153"/>
                    <a:gd name="T4" fmla="*/ 384 w 481"/>
                    <a:gd name="T5" fmla="*/ 192 h 1153"/>
                    <a:gd name="T6" fmla="*/ 0 w 481"/>
                    <a:gd name="T7" fmla="*/ 1152 h 1153"/>
                    <a:gd name="T8" fmla="*/ 384 w 481"/>
                    <a:gd name="T9" fmla="*/ 192 h 1153"/>
                    <a:gd name="T10" fmla="*/ 192 w 481"/>
                    <a:gd name="T11" fmla="*/ 192 h 1153"/>
                    <a:gd name="T12" fmla="*/ 480 w 481"/>
                    <a:gd name="T13" fmla="*/ 0 h 1153"/>
                  </a:gdLst>
                  <a:ahLst/>
                  <a:cxnLst>
                    <a:cxn ang="0">
                      <a:pos x="T0" y="T1"/>
                    </a:cxn>
                    <a:cxn ang="0">
                      <a:pos x="T2" y="T3"/>
                    </a:cxn>
                    <a:cxn ang="0">
                      <a:pos x="T4" y="T5"/>
                    </a:cxn>
                    <a:cxn ang="0">
                      <a:pos x="T6" y="T7"/>
                    </a:cxn>
                    <a:cxn ang="0">
                      <a:pos x="T8" y="T9"/>
                    </a:cxn>
                    <a:cxn ang="0">
                      <a:pos x="T10" y="T11"/>
                    </a:cxn>
                    <a:cxn ang="0">
                      <a:pos x="T12" y="T13"/>
                    </a:cxn>
                  </a:cxnLst>
                  <a:rect l="0" t="0" r="r" b="b"/>
                  <a:pathLst>
                    <a:path w="481" h="1153">
                      <a:moveTo>
                        <a:pt x="480" y="0"/>
                      </a:moveTo>
                      <a:lnTo>
                        <a:pt x="192" y="192"/>
                      </a:lnTo>
                      <a:lnTo>
                        <a:pt x="384" y="192"/>
                      </a:lnTo>
                      <a:lnTo>
                        <a:pt x="0" y="1152"/>
                      </a:lnTo>
                      <a:lnTo>
                        <a:pt x="384" y="192"/>
                      </a:lnTo>
                      <a:lnTo>
                        <a:pt x="192" y="192"/>
                      </a:lnTo>
                      <a:lnTo>
                        <a:pt x="480" y="0"/>
                      </a:lnTo>
                    </a:path>
                  </a:pathLst>
                </a:custGeom>
                <a:solidFill>
                  <a:schemeClr val="accent1"/>
                </a:solidFill>
                <a:ln w="28575" cap="rnd" cmpd="sng">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23" name="Freeform 451"/>
                <p:cNvSpPr>
                  <a:spLocks/>
                </p:cNvSpPr>
                <p:nvPr/>
              </p:nvSpPr>
              <p:spPr bwMode="auto">
                <a:xfrm rot="-8352589">
                  <a:off x="2442" y="1162"/>
                  <a:ext cx="152" cy="339"/>
                </a:xfrm>
                <a:custGeom>
                  <a:avLst/>
                  <a:gdLst>
                    <a:gd name="T0" fmla="*/ 0 w 481"/>
                    <a:gd name="T1" fmla="*/ 0 h 1153"/>
                    <a:gd name="T2" fmla="*/ 288 w 481"/>
                    <a:gd name="T3" fmla="*/ 192 h 1153"/>
                    <a:gd name="T4" fmla="*/ 96 w 481"/>
                    <a:gd name="T5" fmla="*/ 192 h 1153"/>
                    <a:gd name="T6" fmla="*/ 480 w 481"/>
                    <a:gd name="T7" fmla="*/ 1152 h 1153"/>
                    <a:gd name="T8" fmla="*/ 96 w 481"/>
                    <a:gd name="T9" fmla="*/ 192 h 1153"/>
                    <a:gd name="T10" fmla="*/ 288 w 481"/>
                    <a:gd name="T11" fmla="*/ 192 h 1153"/>
                    <a:gd name="T12" fmla="*/ 0 w 481"/>
                    <a:gd name="T13" fmla="*/ 0 h 1153"/>
                  </a:gdLst>
                  <a:ahLst/>
                  <a:cxnLst>
                    <a:cxn ang="0">
                      <a:pos x="T0" y="T1"/>
                    </a:cxn>
                    <a:cxn ang="0">
                      <a:pos x="T2" y="T3"/>
                    </a:cxn>
                    <a:cxn ang="0">
                      <a:pos x="T4" y="T5"/>
                    </a:cxn>
                    <a:cxn ang="0">
                      <a:pos x="T6" y="T7"/>
                    </a:cxn>
                    <a:cxn ang="0">
                      <a:pos x="T8" y="T9"/>
                    </a:cxn>
                    <a:cxn ang="0">
                      <a:pos x="T10" y="T11"/>
                    </a:cxn>
                    <a:cxn ang="0">
                      <a:pos x="T12" y="T13"/>
                    </a:cxn>
                  </a:cxnLst>
                  <a:rect l="0" t="0" r="r" b="b"/>
                  <a:pathLst>
                    <a:path w="481" h="1153">
                      <a:moveTo>
                        <a:pt x="0" y="0"/>
                      </a:moveTo>
                      <a:lnTo>
                        <a:pt x="288" y="192"/>
                      </a:lnTo>
                      <a:lnTo>
                        <a:pt x="96" y="192"/>
                      </a:lnTo>
                      <a:lnTo>
                        <a:pt x="480" y="1152"/>
                      </a:lnTo>
                      <a:lnTo>
                        <a:pt x="96" y="192"/>
                      </a:lnTo>
                      <a:lnTo>
                        <a:pt x="288" y="192"/>
                      </a:lnTo>
                      <a:lnTo>
                        <a:pt x="0" y="0"/>
                      </a:lnTo>
                    </a:path>
                  </a:pathLst>
                </a:custGeom>
                <a:solidFill>
                  <a:schemeClr val="accent1"/>
                </a:solidFill>
                <a:ln w="28575" cap="rnd" cmpd="sng">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sp>
            <p:nvSpPr>
              <p:cNvPr id="3524" name="Rectangle 452"/>
              <p:cNvSpPr>
                <a:spLocks noChangeArrowheads="1"/>
              </p:cNvSpPr>
              <p:nvPr/>
            </p:nvSpPr>
            <p:spPr bwMode="auto">
              <a:xfrm rot="2412478">
                <a:off x="2405" y="1480"/>
                <a:ext cx="144" cy="48"/>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525" name="Oval 453"/>
              <p:cNvSpPr>
                <a:spLocks noChangeArrowheads="1"/>
              </p:cNvSpPr>
              <p:nvPr/>
            </p:nvSpPr>
            <p:spPr bwMode="auto">
              <a:xfrm rot="-2670107">
                <a:off x="2367" y="1414"/>
                <a:ext cx="144" cy="240"/>
              </a:xfrm>
              <a:prstGeom prst="ellipse">
                <a:avLst/>
              </a:prstGeom>
              <a:noFill/>
              <a:ln w="19050">
                <a:solidFill>
                  <a:srgbClr val="00CC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526" name="Oval 454"/>
              <p:cNvSpPr>
                <a:spLocks noChangeArrowheads="1"/>
              </p:cNvSpPr>
              <p:nvPr/>
            </p:nvSpPr>
            <p:spPr bwMode="auto">
              <a:xfrm>
                <a:off x="2463" y="1545"/>
                <a:ext cx="47" cy="47"/>
              </a:xfrm>
              <a:prstGeom prst="ellipse">
                <a:avLst/>
              </a:prstGeom>
              <a:solidFill>
                <a:schemeClr val="accent1"/>
              </a:solidFill>
              <a:ln w="3175">
                <a:solidFill>
                  <a:srgbClr val="00CC00"/>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527" name="Oval 455"/>
              <p:cNvSpPr>
                <a:spLocks noChangeArrowheads="1"/>
              </p:cNvSpPr>
              <p:nvPr/>
            </p:nvSpPr>
            <p:spPr bwMode="auto">
              <a:xfrm>
                <a:off x="2352" y="1472"/>
                <a:ext cx="47" cy="47"/>
              </a:xfrm>
              <a:prstGeom prst="ellipse">
                <a:avLst/>
              </a:prstGeom>
              <a:solidFill>
                <a:schemeClr val="accent1"/>
              </a:solidFill>
              <a:ln w="3175">
                <a:solidFill>
                  <a:srgbClr val="00CC00"/>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528" name="Oval 456"/>
              <p:cNvSpPr>
                <a:spLocks noChangeArrowheads="1"/>
              </p:cNvSpPr>
              <p:nvPr/>
            </p:nvSpPr>
            <p:spPr bwMode="auto">
              <a:xfrm>
                <a:off x="2413" y="1482"/>
                <a:ext cx="47" cy="47"/>
              </a:xfrm>
              <a:prstGeom prst="ellipse">
                <a:avLst/>
              </a:prstGeom>
              <a:solidFill>
                <a:schemeClr val="accent1"/>
              </a:solidFill>
              <a:ln w="3175">
                <a:solidFill>
                  <a:srgbClr val="00CC00"/>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529" name="Oval 457"/>
              <p:cNvSpPr>
                <a:spLocks noChangeArrowheads="1"/>
              </p:cNvSpPr>
              <p:nvPr/>
            </p:nvSpPr>
            <p:spPr bwMode="auto">
              <a:xfrm>
                <a:off x="2394" y="1535"/>
                <a:ext cx="47" cy="47"/>
              </a:xfrm>
              <a:prstGeom prst="ellipse">
                <a:avLst/>
              </a:prstGeom>
              <a:solidFill>
                <a:schemeClr val="accent1"/>
              </a:solidFill>
              <a:ln w="3175">
                <a:solidFill>
                  <a:srgbClr val="00CC00"/>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grpSp>
          <p:nvGrpSpPr>
            <p:cNvPr id="3530" name="Group 458"/>
            <p:cNvGrpSpPr>
              <a:grpSpLocks/>
            </p:cNvGrpSpPr>
            <p:nvPr/>
          </p:nvGrpSpPr>
          <p:grpSpPr bwMode="auto">
            <a:xfrm>
              <a:off x="2592" y="912"/>
              <a:ext cx="231" cy="451"/>
              <a:chOff x="4050" y="2078"/>
              <a:chExt cx="231" cy="451"/>
            </a:xfrm>
          </p:grpSpPr>
          <p:grpSp>
            <p:nvGrpSpPr>
              <p:cNvPr id="3531" name="Group 459"/>
              <p:cNvGrpSpPr>
                <a:grpSpLocks/>
              </p:cNvGrpSpPr>
              <p:nvPr/>
            </p:nvGrpSpPr>
            <p:grpSpPr bwMode="auto">
              <a:xfrm>
                <a:off x="4080" y="2328"/>
                <a:ext cx="201" cy="201"/>
                <a:chOff x="768" y="1128"/>
                <a:chExt cx="201" cy="201"/>
              </a:xfrm>
            </p:grpSpPr>
            <p:sp>
              <p:nvSpPr>
                <p:cNvPr id="3532" name="Freeform 460"/>
                <p:cNvSpPr>
                  <a:spLocks/>
                </p:cNvSpPr>
                <p:nvPr/>
              </p:nvSpPr>
              <p:spPr bwMode="auto">
                <a:xfrm>
                  <a:off x="768" y="1128"/>
                  <a:ext cx="201" cy="201"/>
                </a:xfrm>
                <a:custGeom>
                  <a:avLst/>
                  <a:gdLst>
                    <a:gd name="T0" fmla="*/ 0 w 799"/>
                    <a:gd name="T1" fmla="*/ 399 h 799"/>
                    <a:gd name="T2" fmla="*/ 400 w 799"/>
                    <a:gd name="T3" fmla="*/ 799 h 799"/>
                    <a:gd name="T4" fmla="*/ 799 w 799"/>
                    <a:gd name="T5" fmla="*/ 399 h 799"/>
                    <a:gd name="T6" fmla="*/ 400 w 799"/>
                    <a:gd name="T7" fmla="*/ 0 h 799"/>
                    <a:gd name="T8" fmla="*/ 0 w 799"/>
                    <a:gd name="T9" fmla="*/ 399 h 799"/>
                  </a:gdLst>
                  <a:ahLst/>
                  <a:cxnLst>
                    <a:cxn ang="0">
                      <a:pos x="T0" y="T1"/>
                    </a:cxn>
                    <a:cxn ang="0">
                      <a:pos x="T2" y="T3"/>
                    </a:cxn>
                    <a:cxn ang="0">
                      <a:pos x="T4" y="T5"/>
                    </a:cxn>
                    <a:cxn ang="0">
                      <a:pos x="T6" y="T7"/>
                    </a:cxn>
                    <a:cxn ang="0">
                      <a:pos x="T8" y="T9"/>
                    </a:cxn>
                  </a:cxnLst>
                  <a:rect l="0" t="0" r="r" b="b"/>
                  <a:pathLst>
                    <a:path w="799" h="799">
                      <a:moveTo>
                        <a:pt x="0" y="399"/>
                      </a:moveTo>
                      <a:lnTo>
                        <a:pt x="400" y="799"/>
                      </a:lnTo>
                      <a:lnTo>
                        <a:pt x="799" y="399"/>
                      </a:lnTo>
                      <a:lnTo>
                        <a:pt x="400" y="0"/>
                      </a:lnTo>
                      <a:lnTo>
                        <a:pt x="0" y="399"/>
                      </a:lnTo>
                    </a:path>
                  </a:pathLst>
                </a:custGeom>
                <a:noFill/>
                <a:ln w="28575" cmpd="sng">
                  <a:solidFill>
                    <a:srgbClr val="FF00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pl-PL"/>
                </a:p>
              </p:txBody>
            </p:sp>
            <p:sp>
              <p:nvSpPr>
                <p:cNvPr id="3533" name="Oval 461"/>
                <p:cNvSpPr>
                  <a:spLocks noChangeArrowheads="1"/>
                </p:cNvSpPr>
                <p:nvPr/>
              </p:nvSpPr>
              <p:spPr bwMode="auto">
                <a:xfrm>
                  <a:off x="813" y="1202"/>
                  <a:ext cx="108" cy="47"/>
                </a:xfrm>
                <a:prstGeom prst="ellipse">
                  <a:avLst/>
                </a:prstGeom>
                <a:noFill/>
                <a:ln w="1905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sp>
            <p:nvSpPr>
              <p:cNvPr id="3534" name="Line 462"/>
              <p:cNvSpPr>
                <a:spLocks noChangeShapeType="1"/>
              </p:cNvSpPr>
              <p:nvPr/>
            </p:nvSpPr>
            <p:spPr bwMode="auto">
              <a:xfrm>
                <a:off x="4131" y="2382"/>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35" name="Line 463"/>
              <p:cNvSpPr>
                <a:spLocks noChangeShapeType="1"/>
              </p:cNvSpPr>
              <p:nvPr/>
            </p:nvSpPr>
            <p:spPr bwMode="auto">
              <a:xfrm rot="-5400000">
                <a:off x="4131" y="2370"/>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36" name="Text Box 464"/>
              <p:cNvSpPr txBox="1">
                <a:spLocks noChangeArrowheads="1"/>
              </p:cNvSpPr>
              <p:nvPr/>
            </p:nvSpPr>
            <p:spPr bwMode="auto">
              <a:xfrm>
                <a:off x="4050" y="2078"/>
                <a:ext cx="225" cy="2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a:solidFill>
                      <a:srgbClr val="FF0000"/>
                    </a:solidFill>
                  </a:rPr>
                  <a:t>...</a:t>
                </a:r>
              </a:p>
            </p:txBody>
          </p:sp>
        </p:grpSp>
      </p:grpSp>
      <p:grpSp>
        <p:nvGrpSpPr>
          <p:cNvPr id="3537" name="Group 465"/>
          <p:cNvGrpSpPr>
            <a:grpSpLocks/>
          </p:cNvGrpSpPr>
          <p:nvPr/>
        </p:nvGrpSpPr>
        <p:grpSpPr bwMode="auto">
          <a:xfrm rot="-8352589">
            <a:off x="4114800" y="2286000"/>
            <a:ext cx="381000" cy="685800"/>
            <a:chOff x="1104" y="2208"/>
            <a:chExt cx="624" cy="912"/>
          </a:xfrm>
        </p:grpSpPr>
        <p:sp>
          <p:nvSpPr>
            <p:cNvPr id="3538" name="Freeform 466"/>
            <p:cNvSpPr>
              <a:spLocks/>
            </p:cNvSpPr>
            <p:nvPr/>
          </p:nvSpPr>
          <p:spPr bwMode="auto">
            <a:xfrm>
              <a:off x="1104" y="2208"/>
              <a:ext cx="349" cy="816"/>
            </a:xfrm>
            <a:custGeom>
              <a:avLst/>
              <a:gdLst>
                <a:gd name="T0" fmla="*/ 480 w 481"/>
                <a:gd name="T1" fmla="*/ 0 h 1153"/>
                <a:gd name="T2" fmla="*/ 192 w 481"/>
                <a:gd name="T3" fmla="*/ 192 h 1153"/>
                <a:gd name="T4" fmla="*/ 384 w 481"/>
                <a:gd name="T5" fmla="*/ 192 h 1153"/>
                <a:gd name="T6" fmla="*/ 0 w 481"/>
                <a:gd name="T7" fmla="*/ 1152 h 1153"/>
                <a:gd name="T8" fmla="*/ 384 w 481"/>
                <a:gd name="T9" fmla="*/ 192 h 1153"/>
                <a:gd name="T10" fmla="*/ 192 w 481"/>
                <a:gd name="T11" fmla="*/ 192 h 1153"/>
                <a:gd name="T12" fmla="*/ 480 w 481"/>
                <a:gd name="T13" fmla="*/ 0 h 1153"/>
              </a:gdLst>
              <a:ahLst/>
              <a:cxnLst>
                <a:cxn ang="0">
                  <a:pos x="T0" y="T1"/>
                </a:cxn>
                <a:cxn ang="0">
                  <a:pos x="T2" y="T3"/>
                </a:cxn>
                <a:cxn ang="0">
                  <a:pos x="T4" y="T5"/>
                </a:cxn>
                <a:cxn ang="0">
                  <a:pos x="T6" y="T7"/>
                </a:cxn>
                <a:cxn ang="0">
                  <a:pos x="T8" y="T9"/>
                </a:cxn>
                <a:cxn ang="0">
                  <a:pos x="T10" y="T11"/>
                </a:cxn>
                <a:cxn ang="0">
                  <a:pos x="T12" y="T13"/>
                </a:cxn>
              </a:cxnLst>
              <a:rect l="0" t="0" r="r" b="b"/>
              <a:pathLst>
                <a:path w="481" h="1153">
                  <a:moveTo>
                    <a:pt x="480" y="0"/>
                  </a:moveTo>
                  <a:lnTo>
                    <a:pt x="192" y="192"/>
                  </a:lnTo>
                  <a:lnTo>
                    <a:pt x="384" y="192"/>
                  </a:lnTo>
                  <a:lnTo>
                    <a:pt x="0" y="1152"/>
                  </a:lnTo>
                  <a:lnTo>
                    <a:pt x="384" y="192"/>
                  </a:lnTo>
                  <a:lnTo>
                    <a:pt x="192" y="192"/>
                  </a:lnTo>
                  <a:lnTo>
                    <a:pt x="480" y="0"/>
                  </a:lnTo>
                </a:path>
              </a:pathLst>
            </a:custGeom>
            <a:solidFill>
              <a:schemeClr val="accent1"/>
            </a:solidFill>
            <a:ln w="28575" cap="rnd" cmpd="sng">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39" name="Freeform 467"/>
            <p:cNvSpPr>
              <a:spLocks/>
            </p:cNvSpPr>
            <p:nvPr/>
          </p:nvSpPr>
          <p:spPr bwMode="auto">
            <a:xfrm>
              <a:off x="1452" y="2208"/>
              <a:ext cx="276" cy="912"/>
            </a:xfrm>
            <a:custGeom>
              <a:avLst/>
              <a:gdLst>
                <a:gd name="T0" fmla="*/ 0 w 481"/>
                <a:gd name="T1" fmla="*/ 0 h 1153"/>
                <a:gd name="T2" fmla="*/ 288 w 481"/>
                <a:gd name="T3" fmla="*/ 192 h 1153"/>
                <a:gd name="T4" fmla="*/ 96 w 481"/>
                <a:gd name="T5" fmla="*/ 192 h 1153"/>
                <a:gd name="T6" fmla="*/ 480 w 481"/>
                <a:gd name="T7" fmla="*/ 1152 h 1153"/>
                <a:gd name="T8" fmla="*/ 96 w 481"/>
                <a:gd name="T9" fmla="*/ 192 h 1153"/>
                <a:gd name="T10" fmla="*/ 288 w 481"/>
                <a:gd name="T11" fmla="*/ 192 h 1153"/>
                <a:gd name="T12" fmla="*/ 0 w 481"/>
                <a:gd name="T13" fmla="*/ 0 h 1153"/>
              </a:gdLst>
              <a:ahLst/>
              <a:cxnLst>
                <a:cxn ang="0">
                  <a:pos x="T0" y="T1"/>
                </a:cxn>
                <a:cxn ang="0">
                  <a:pos x="T2" y="T3"/>
                </a:cxn>
                <a:cxn ang="0">
                  <a:pos x="T4" y="T5"/>
                </a:cxn>
                <a:cxn ang="0">
                  <a:pos x="T6" y="T7"/>
                </a:cxn>
                <a:cxn ang="0">
                  <a:pos x="T8" y="T9"/>
                </a:cxn>
                <a:cxn ang="0">
                  <a:pos x="T10" y="T11"/>
                </a:cxn>
                <a:cxn ang="0">
                  <a:pos x="T12" y="T13"/>
                </a:cxn>
              </a:cxnLst>
              <a:rect l="0" t="0" r="r" b="b"/>
              <a:pathLst>
                <a:path w="481" h="1153">
                  <a:moveTo>
                    <a:pt x="0" y="0"/>
                  </a:moveTo>
                  <a:lnTo>
                    <a:pt x="288" y="192"/>
                  </a:lnTo>
                  <a:lnTo>
                    <a:pt x="96" y="192"/>
                  </a:lnTo>
                  <a:lnTo>
                    <a:pt x="480" y="1152"/>
                  </a:lnTo>
                  <a:lnTo>
                    <a:pt x="96" y="192"/>
                  </a:lnTo>
                  <a:lnTo>
                    <a:pt x="288" y="192"/>
                  </a:lnTo>
                  <a:lnTo>
                    <a:pt x="0" y="0"/>
                  </a:lnTo>
                </a:path>
              </a:pathLst>
            </a:custGeom>
            <a:solidFill>
              <a:schemeClr val="accent1"/>
            </a:solidFill>
            <a:ln w="28575" cap="rnd" cmpd="sng">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540" name="Group 468"/>
          <p:cNvGrpSpPr>
            <a:grpSpLocks/>
          </p:cNvGrpSpPr>
          <p:nvPr/>
        </p:nvGrpSpPr>
        <p:grpSpPr bwMode="auto">
          <a:xfrm>
            <a:off x="4495801" y="2057400"/>
            <a:ext cx="319088" cy="433388"/>
            <a:chOff x="528" y="1008"/>
            <a:chExt cx="201" cy="273"/>
          </a:xfrm>
        </p:grpSpPr>
        <p:grpSp>
          <p:nvGrpSpPr>
            <p:cNvPr id="3541" name="Group 469"/>
            <p:cNvGrpSpPr>
              <a:grpSpLocks/>
            </p:cNvGrpSpPr>
            <p:nvPr/>
          </p:nvGrpSpPr>
          <p:grpSpPr bwMode="auto">
            <a:xfrm>
              <a:off x="528" y="1008"/>
              <a:ext cx="201" cy="273"/>
              <a:chOff x="768" y="1056"/>
              <a:chExt cx="201" cy="273"/>
            </a:xfrm>
          </p:grpSpPr>
          <p:sp>
            <p:nvSpPr>
              <p:cNvPr id="3542" name="Line 470"/>
              <p:cNvSpPr>
                <a:spLocks noChangeShapeType="1"/>
              </p:cNvSpPr>
              <p:nvPr/>
            </p:nvSpPr>
            <p:spPr bwMode="auto">
              <a:xfrm flipV="1">
                <a:off x="866" y="1056"/>
                <a:ext cx="0" cy="55"/>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543" name="Group 471"/>
              <p:cNvGrpSpPr>
                <a:grpSpLocks/>
              </p:cNvGrpSpPr>
              <p:nvPr/>
            </p:nvGrpSpPr>
            <p:grpSpPr bwMode="auto">
              <a:xfrm>
                <a:off x="768" y="1128"/>
                <a:ext cx="201" cy="201"/>
                <a:chOff x="768" y="1128"/>
                <a:chExt cx="201" cy="201"/>
              </a:xfrm>
            </p:grpSpPr>
            <p:sp>
              <p:nvSpPr>
                <p:cNvPr id="3544" name="Freeform 472"/>
                <p:cNvSpPr>
                  <a:spLocks/>
                </p:cNvSpPr>
                <p:nvPr/>
              </p:nvSpPr>
              <p:spPr bwMode="auto">
                <a:xfrm>
                  <a:off x="768" y="1128"/>
                  <a:ext cx="201" cy="201"/>
                </a:xfrm>
                <a:custGeom>
                  <a:avLst/>
                  <a:gdLst>
                    <a:gd name="T0" fmla="*/ 0 w 799"/>
                    <a:gd name="T1" fmla="*/ 399 h 799"/>
                    <a:gd name="T2" fmla="*/ 400 w 799"/>
                    <a:gd name="T3" fmla="*/ 799 h 799"/>
                    <a:gd name="T4" fmla="*/ 799 w 799"/>
                    <a:gd name="T5" fmla="*/ 399 h 799"/>
                    <a:gd name="T6" fmla="*/ 400 w 799"/>
                    <a:gd name="T7" fmla="*/ 0 h 799"/>
                    <a:gd name="T8" fmla="*/ 0 w 799"/>
                    <a:gd name="T9" fmla="*/ 399 h 799"/>
                  </a:gdLst>
                  <a:ahLst/>
                  <a:cxnLst>
                    <a:cxn ang="0">
                      <a:pos x="T0" y="T1"/>
                    </a:cxn>
                    <a:cxn ang="0">
                      <a:pos x="T2" y="T3"/>
                    </a:cxn>
                    <a:cxn ang="0">
                      <a:pos x="T4" y="T5"/>
                    </a:cxn>
                    <a:cxn ang="0">
                      <a:pos x="T6" y="T7"/>
                    </a:cxn>
                    <a:cxn ang="0">
                      <a:pos x="T8" y="T9"/>
                    </a:cxn>
                  </a:cxnLst>
                  <a:rect l="0" t="0" r="r" b="b"/>
                  <a:pathLst>
                    <a:path w="799" h="799">
                      <a:moveTo>
                        <a:pt x="0" y="399"/>
                      </a:moveTo>
                      <a:lnTo>
                        <a:pt x="400" y="799"/>
                      </a:lnTo>
                      <a:lnTo>
                        <a:pt x="799" y="399"/>
                      </a:lnTo>
                      <a:lnTo>
                        <a:pt x="400" y="0"/>
                      </a:lnTo>
                      <a:lnTo>
                        <a:pt x="0" y="399"/>
                      </a:lnTo>
                    </a:path>
                  </a:pathLst>
                </a:custGeom>
                <a:noFill/>
                <a:ln w="28575" cmpd="sng">
                  <a:solidFill>
                    <a:srgbClr val="FF00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pl-PL"/>
                </a:p>
              </p:txBody>
            </p:sp>
            <p:sp>
              <p:nvSpPr>
                <p:cNvPr id="3545" name="Oval 473"/>
                <p:cNvSpPr>
                  <a:spLocks noChangeArrowheads="1"/>
                </p:cNvSpPr>
                <p:nvPr/>
              </p:nvSpPr>
              <p:spPr bwMode="auto">
                <a:xfrm>
                  <a:off x="813" y="1202"/>
                  <a:ext cx="108" cy="47"/>
                </a:xfrm>
                <a:prstGeom prst="ellipse">
                  <a:avLst/>
                </a:prstGeom>
                <a:noFill/>
                <a:ln w="1905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grpSp>
        <p:sp>
          <p:nvSpPr>
            <p:cNvPr id="3546" name="Line 474"/>
            <p:cNvSpPr>
              <a:spLocks noChangeShapeType="1"/>
            </p:cNvSpPr>
            <p:nvPr/>
          </p:nvSpPr>
          <p:spPr bwMode="auto">
            <a:xfrm>
              <a:off x="579" y="1134"/>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47" name="Line 475"/>
            <p:cNvSpPr>
              <a:spLocks noChangeShapeType="1"/>
            </p:cNvSpPr>
            <p:nvPr/>
          </p:nvSpPr>
          <p:spPr bwMode="auto">
            <a:xfrm rot="-5400000">
              <a:off x="579" y="1122"/>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548" name="Group 476"/>
          <p:cNvGrpSpPr>
            <a:grpSpLocks/>
          </p:cNvGrpSpPr>
          <p:nvPr/>
        </p:nvGrpSpPr>
        <p:grpSpPr bwMode="auto">
          <a:xfrm>
            <a:off x="5029206" y="2181231"/>
            <a:ext cx="366713" cy="715963"/>
            <a:chOff x="4050" y="2078"/>
            <a:chExt cx="231" cy="451"/>
          </a:xfrm>
        </p:grpSpPr>
        <p:grpSp>
          <p:nvGrpSpPr>
            <p:cNvPr id="3549" name="Group 477"/>
            <p:cNvGrpSpPr>
              <a:grpSpLocks/>
            </p:cNvGrpSpPr>
            <p:nvPr/>
          </p:nvGrpSpPr>
          <p:grpSpPr bwMode="auto">
            <a:xfrm>
              <a:off x="4080" y="2328"/>
              <a:ext cx="201" cy="201"/>
              <a:chOff x="768" y="1128"/>
              <a:chExt cx="201" cy="201"/>
            </a:xfrm>
          </p:grpSpPr>
          <p:sp>
            <p:nvSpPr>
              <p:cNvPr id="3550" name="Freeform 478"/>
              <p:cNvSpPr>
                <a:spLocks/>
              </p:cNvSpPr>
              <p:nvPr/>
            </p:nvSpPr>
            <p:spPr bwMode="auto">
              <a:xfrm>
                <a:off x="768" y="1128"/>
                <a:ext cx="201" cy="201"/>
              </a:xfrm>
              <a:custGeom>
                <a:avLst/>
                <a:gdLst>
                  <a:gd name="T0" fmla="*/ 0 w 799"/>
                  <a:gd name="T1" fmla="*/ 399 h 799"/>
                  <a:gd name="T2" fmla="*/ 400 w 799"/>
                  <a:gd name="T3" fmla="*/ 799 h 799"/>
                  <a:gd name="T4" fmla="*/ 799 w 799"/>
                  <a:gd name="T5" fmla="*/ 399 h 799"/>
                  <a:gd name="T6" fmla="*/ 400 w 799"/>
                  <a:gd name="T7" fmla="*/ 0 h 799"/>
                  <a:gd name="T8" fmla="*/ 0 w 799"/>
                  <a:gd name="T9" fmla="*/ 399 h 799"/>
                </a:gdLst>
                <a:ahLst/>
                <a:cxnLst>
                  <a:cxn ang="0">
                    <a:pos x="T0" y="T1"/>
                  </a:cxn>
                  <a:cxn ang="0">
                    <a:pos x="T2" y="T3"/>
                  </a:cxn>
                  <a:cxn ang="0">
                    <a:pos x="T4" y="T5"/>
                  </a:cxn>
                  <a:cxn ang="0">
                    <a:pos x="T6" y="T7"/>
                  </a:cxn>
                  <a:cxn ang="0">
                    <a:pos x="T8" y="T9"/>
                  </a:cxn>
                </a:cxnLst>
                <a:rect l="0" t="0" r="r" b="b"/>
                <a:pathLst>
                  <a:path w="799" h="799">
                    <a:moveTo>
                      <a:pt x="0" y="399"/>
                    </a:moveTo>
                    <a:lnTo>
                      <a:pt x="400" y="799"/>
                    </a:lnTo>
                    <a:lnTo>
                      <a:pt x="799" y="399"/>
                    </a:lnTo>
                    <a:lnTo>
                      <a:pt x="400" y="0"/>
                    </a:lnTo>
                    <a:lnTo>
                      <a:pt x="0" y="399"/>
                    </a:lnTo>
                  </a:path>
                </a:pathLst>
              </a:custGeom>
              <a:noFill/>
              <a:ln w="28575" cmpd="sng">
                <a:solidFill>
                  <a:srgbClr val="FF00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pl-PL"/>
              </a:p>
            </p:txBody>
          </p:sp>
          <p:sp>
            <p:nvSpPr>
              <p:cNvPr id="3551" name="Oval 479"/>
              <p:cNvSpPr>
                <a:spLocks noChangeArrowheads="1"/>
              </p:cNvSpPr>
              <p:nvPr/>
            </p:nvSpPr>
            <p:spPr bwMode="auto">
              <a:xfrm>
                <a:off x="813" y="1202"/>
                <a:ext cx="108" cy="47"/>
              </a:xfrm>
              <a:prstGeom prst="ellipse">
                <a:avLst/>
              </a:prstGeom>
              <a:noFill/>
              <a:ln w="1905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sp>
          <p:nvSpPr>
            <p:cNvPr id="3552" name="Line 480"/>
            <p:cNvSpPr>
              <a:spLocks noChangeShapeType="1"/>
            </p:cNvSpPr>
            <p:nvPr/>
          </p:nvSpPr>
          <p:spPr bwMode="auto">
            <a:xfrm>
              <a:off x="4131" y="2382"/>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53" name="Line 481"/>
            <p:cNvSpPr>
              <a:spLocks noChangeShapeType="1"/>
            </p:cNvSpPr>
            <p:nvPr/>
          </p:nvSpPr>
          <p:spPr bwMode="auto">
            <a:xfrm rot="-5400000">
              <a:off x="4131" y="2370"/>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54" name="Text Box 482"/>
            <p:cNvSpPr txBox="1">
              <a:spLocks noChangeArrowheads="1"/>
            </p:cNvSpPr>
            <p:nvPr/>
          </p:nvSpPr>
          <p:spPr bwMode="auto">
            <a:xfrm>
              <a:off x="4050" y="2078"/>
              <a:ext cx="225" cy="2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a:solidFill>
                    <a:srgbClr val="FF0000"/>
                  </a:solidFill>
                </a:rPr>
                <a:t>...</a:t>
              </a:r>
            </a:p>
          </p:txBody>
        </p:sp>
      </p:grpSp>
      <p:grpSp>
        <p:nvGrpSpPr>
          <p:cNvPr id="3555" name="Group 483"/>
          <p:cNvGrpSpPr>
            <a:grpSpLocks/>
          </p:cNvGrpSpPr>
          <p:nvPr/>
        </p:nvGrpSpPr>
        <p:grpSpPr bwMode="auto">
          <a:xfrm rot="-8352589">
            <a:off x="4802188" y="2687644"/>
            <a:ext cx="381000" cy="611187"/>
            <a:chOff x="1104" y="2208"/>
            <a:chExt cx="624" cy="912"/>
          </a:xfrm>
        </p:grpSpPr>
        <p:sp>
          <p:nvSpPr>
            <p:cNvPr id="3556" name="Freeform 484"/>
            <p:cNvSpPr>
              <a:spLocks/>
            </p:cNvSpPr>
            <p:nvPr/>
          </p:nvSpPr>
          <p:spPr bwMode="auto">
            <a:xfrm>
              <a:off x="1104" y="2208"/>
              <a:ext cx="349" cy="816"/>
            </a:xfrm>
            <a:custGeom>
              <a:avLst/>
              <a:gdLst>
                <a:gd name="T0" fmla="*/ 480 w 481"/>
                <a:gd name="T1" fmla="*/ 0 h 1153"/>
                <a:gd name="T2" fmla="*/ 192 w 481"/>
                <a:gd name="T3" fmla="*/ 192 h 1153"/>
                <a:gd name="T4" fmla="*/ 384 w 481"/>
                <a:gd name="T5" fmla="*/ 192 h 1153"/>
                <a:gd name="T6" fmla="*/ 0 w 481"/>
                <a:gd name="T7" fmla="*/ 1152 h 1153"/>
                <a:gd name="T8" fmla="*/ 384 w 481"/>
                <a:gd name="T9" fmla="*/ 192 h 1153"/>
                <a:gd name="T10" fmla="*/ 192 w 481"/>
                <a:gd name="T11" fmla="*/ 192 h 1153"/>
                <a:gd name="T12" fmla="*/ 480 w 481"/>
                <a:gd name="T13" fmla="*/ 0 h 1153"/>
              </a:gdLst>
              <a:ahLst/>
              <a:cxnLst>
                <a:cxn ang="0">
                  <a:pos x="T0" y="T1"/>
                </a:cxn>
                <a:cxn ang="0">
                  <a:pos x="T2" y="T3"/>
                </a:cxn>
                <a:cxn ang="0">
                  <a:pos x="T4" y="T5"/>
                </a:cxn>
                <a:cxn ang="0">
                  <a:pos x="T6" y="T7"/>
                </a:cxn>
                <a:cxn ang="0">
                  <a:pos x="T8" y="T9"/>
                </a:cxn>
                <a:cxn ang="0">
                  <a:pos x="T10" y="T11"/>
                </a:cxn>
                <a:cxn ang="0">
                  <a:pos x="T12" y="T13"/>
                </a:cxn>
              </a:cxnLst>
              <a:rect l="0" t="0" r="r" b="b"/>
              <a:pathLst>
                <a:path w="481" h="1153">
                  <a:moveTo>
                    <a:pt x="480" y="0"/>
                  </a:moveTo>
                  <a:lnTo>
                    <a:pt x="192" y="192"/>
                  </a:lnTo>
                  <a:lnTo>
                    <a:pt x="384" y="192"/>
                  </a:lnTo>
                  <a:lnTo>
                    <a:pt x="0" y="1152"/>
                  </a:lnTo>
                  <a:lnTo>
                    <a:pt x="384" y="192"/>
                  </a:lnTo>
                  <a:lnTo>
                    <a:pt x="192" y="192"/>
                  </a:lnTo>
                  <a:lnTo>
                    <a:pt x="480" y="0"/>
                  </a:lnTo>
                </a:path>
              </a:pathLst>
            </a:custGeom>
            <a:solidFill>
              <a:schemeClr val="accent1"/>
            </a:solidFill>
            <a:ln w="28575" cap="rnd" cmpd="sng">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57" name="Freeform 485"/>
            <p:cNvSpPr>
              <a:spLocks/>
            </p:cNvSpPr>
            <p:nvPr/>
          </p:nvSpPr>
          <p:spPr bwMode="auto">
            <a:xfrm>
              <a:off x="1452" y="2208"/>
              <a:ext cx="276" cy="912"/>
            </a:xfrm>
            <a:custGeom>
              <a:avLst/>
              <a:gdLst>
                <a:gd name="T0" fmla="*/ 0 w 481"/>
                <a:gd name="T1" fmla="*/ 0 h 1153"/>
                <a:gd name="T2" fmla="*/ 288 w 481"/>
                <a:gd name="T3" fmla="*/ 192 h 1153"/>
                <a:gd name="T4" fmla="*/ 96 w 481"/>
                <a:gd name="T5" fmla="*/ 192 h 1153"/>
                <a:gd name="T6" fmla="*/ 480 w 481"/>
                <a:gd name="T7" fmla="*/ 1152 h 1153"/>
                <a:gd name="T8" fmla="*/ 96 w 481"/>
                <a:gd name="T9" fmla="*/ 192 h 1153"/>
                <a:gd name="T10" fmla="*/ 288 w 481"/>
                <a:gd name="T11" fmla="*/ 192 h 1153"/>
                <a:gd name="T12" fmla="*/ 0 w 481"/>
                <a:gd name="T13" fmla="*/ 0 h 1153"/>
              </a:gdLst>
              <a:ahLst/>
              <a:cxnLst>
                <a:cxn ang="0">
                  <a:pos x="T0" y="T1"/>
                </a:cxn>
                <a:cxn ang="0">
                  <a:pos x="T2" y="T3"/>
                </a:cxn>
                <a:cxn ang="0">
                  <a:pos x="T4" y="T5"/>
                </a:cxn>
                <a:cxn ang="0">
                  <a:pos x="T6" y="T7"/>
                </a:cxn>
                <a:cxn ang="0">
                  <a:pos x="T8" y="T9"/>
                </a:cxn>
                <a:cxn ang="0">
                  <a:pos x="T10" y="T11"/>
                </a:cxn>
                <a:cxn ang="0">
                  <a:pos x="T12" y="T13"/>
                </a:cxn>
              </a:cxnLst>
              <a:rect l="0" t="0" r="r" b="b"/>
              <a:pathLst>
                <a:path w="481" h="1153">
                  <a:moveTo>
                    <a:pt x="0" y="0"/>
                  </a:moveTo>
                  <a:lnTo>
                    <a:pt x="288" y="192"/>
                  </a:lnTo>
                  <a:lnTo>
                    <a:pt x="96" y="192"/>
                  </a:lnTo>
                  <a:lnTo>
                    <a:pt x="480" y="1152"/>
                  </a:lnTo>
                  <a:lnTo>
                    <a:pt x="96" y="192"/>
                  </a:lnTo>
                  <a:lnTo>
                    <a:pt x="288" y="192"/>
                  </a:lnTo>
                  <a:lnTo>
                    <a:pt x="0" y="0"/>
                  </a:lnTo>
                </a:path>
              </a:pathLst>
            </a:custGeom>
            <a:solidFill>
              <a:schemeClr val="accent1"/>
            </a:solidFill>
            <a:ln w="28575" cap="rnd" cmpd="sng">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sp>
        <p:nvSpPr>
          <p:cNvPr id="3558" name="Oval 486"/>
          <p:cNvSpPr>
            <a:spLocks noChangeArrowheads="1"/>
          </p:cNvSpPr>
          <p:nvPr/>
        </p:nvSpPr>
        <p:spPr bwMode="auto">
          <a:xfrm rot="4479926">
            <a:off x="4152900" y="3009900"/>
            <a:ext cx="381000" cy="762000"/>
          </a:xfrm>
          <a:prstGeom prst="ellipse">
            <a:avLst/>
          </a:prstGeom>
          <a:noFill/>
          <a:ln w="3810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nvGrpSpPr>
          <p:cNvPr id="3559" name="Group 487"/>
          <p:cNvGrpSpPr>
            <a:grpSpLocks/>
          </p:cNvGrpSpPr>
          <p:nvPr/>
        </p:nvGrpSpPr>
        <p:grpSpPr bwMode="auto">
          <a:xfrm>
            <a:off x="5153027" y="2676531"/>
            <a:ext cx="365125" cy="709613"/>
            <a:chOff x="3648" y="2688"/>
            <a:chExt cx="230" cy="447"/>
          </a:xfrm>
        </p:grpSpPr>
        <p:grpSp>
          <p:nvGrpSpPr>
            <p:cNvPr id="3560" name="Group 488"/>
            <p:cNvGrpSpPr>
              <a:grpSpLocks/>
            </p:cNvGrpSpPr>
            <p:nvPr/>
          </p:nvGrpSpPr>
          <p:grpSpPr bwMode="auto">
            <a:xfrm>
              <a:off x="3677" y="2934"/>
              <a:ext cx="201" cy="201"/>
              <a:chOff x="1248" y="375"/>
              <a:chExt cx="201" cy="201"/>
            </a:xfrm>
          </p:grpSpPr>
          <p:sp>
            <p:nvSpPr>
              <p:cNvPr id="3561" name="Freeform 489"/>
              <p:cNvSpPr>
                <a:spLocks/>
              </p:cNvSpPr>
              <p:nvPr/>
            </p:nvSpPr>
            <p:spPr bwMode="auto">
              <a:xfrm>
                <a:off x="1248" y="375"/>
                <a:ext cx="201" cy="201"/>
              </a:xfrm>
              <a:custGeom>
                <a:avLst/>
                <a:gdLst>
                  <a:gd name="T0" fmla="*/ 0 w 799"/>
                  <a:gd name="T1" fmla="*/ 399 h 799"/>
                  <a:gd name="T2" fmla="*/ 400 w 799"/>
                  <a:gd name="T3" fmla="*/ 799 h 799"/>
                  <a:gd name="T4" fmla="*/ 799 w 799"/>
                  <a:gd name="T5" fmla="*/ 399 h 799"/>
                  <a:gd name="T6" fmla="*/ 400 w 799"/>
                  <a:gd name="T7" fmla="*/ 0 h 799"/>
                  <a:gd name="T8" fmla="*/ 0 w 799"/>
                  <a:gd name="T9" fmla="*/ 399 h 799"/>
                </a:gdLst>
                <a:ahLst/>
                <a:cxnLst>
                  <a:cxn ang="0">
                    <a:pos x="T0" y="T1"/>
                  </a:cxn>
                  <a:cxn ang="0">
                    <a:pos x="T2" y="T3"/>
                  </a:cxn>
                  <a:cxn ang="0">
                    <a:pos x="T4" y="T5"/>
                  </a:cxn>
                  <a:cxn ang="0">
                    <a:pos x="T6" y="T7"/>
                  </a:cxn>
                  <a:cxn ang="0">
                    <a:pos x="T8" y="T9"/>
                  </a:cxn>
                </a:cxnLst>
                <a:rect l="0" t="0" r="r" b="b"/>
                <a:pathLst>
                  <a:path w="799" h="799">
                    <a:moveTo>
                      <a:pt x="0" y="399"/>
                    </a:moveTo>
                    <a:lnTo>
                      <a:pt x="400" y="799"/>
                    </a:lnTo>
                    <a:lnTo>
                      <a:pt x="799" y="399"/>
                    </a:lnTo>
                    <a:lnTo>
                      <a:pt x="400" y="0"/>
                    </a:lnTo>
                    <a:lnTo>
                      <a:pt x="0" y="399"/>
                    </a:lnTo>
                  </a:path>
                </a:pathLst>
              </a:custGeom>
              <a:noFill/>
              <a:ln w="28575" cmpd="sng">
                <a:solidFill>
                  <a:srgbClr val="FF00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pl-PL"/>
              </a:p>
            </p:txBody>
          </p:sp>
          <p:sp>
            <p:nvSpPr>
              <p:cNvPr id="3562" name="Line 490"/>
              <p:cNvSpPr>
                <a:spLocks noChangeShapeType="1"/>
              </p:cNvSpPr>
              <p:nvPr/>
            </p:nvSpPr>
            <p:spPr bwMode="auto">
              <a:xfrm>
                <a:off x="1376" y="480"/>
                <a:ext cx="64" cy="0"/>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63" name="Line 491"/>
              <p:cNvSpPr>
                <a:spLocks noChangeShapeType="1"/>
              </p:cNvSpPr>
              <p:nvPr/>
            </p:nvSpPr>
            <p:spPr bwMode="auto">
              <a:xfrm>
                <a:off x="1253" y="482"/>
                <a:ext cx="64" cy="0"/>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64" name="Line 492"/>
              <p:cNvSpPr>
                <a:spLocks noChangeShapeType="1"/>
              </p:cNvSpPr>
              <p:nvPr/>
            </p:nvSpPr>
            <p:spPr bwMode="auto">
              <a:xfrm>
                <a:off x="1315" y="477"/>
                <a:ext cx="29" cy="89"/>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65" name="Line 493"/>
              <p:cNvSpPr>
                <a:spLocks noChangeShapeType="1"/>
              </p:cNvSpPr>
              <p:nvPr/>
            </p:nvSpPr>
            <p:spPr bwMode="auto">
              <a:xfrm flipV="1">
                <a:off x="1344" y="477"/>
                <a:ext cx="35" cy="99"/>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sp>
          <p:nvSpPr>
            <p:cNvPr id="3566" name="Text Box 494"/>
            <p:cNvSpPr txBox="1">
              <a:spLocks noChangeArrowheads="1"/>
            </p:cNvSpPr>
            <p:nvPr/>
          </p:nvSpPr>
          <p:spPr bwMode="auto">
            <a:xfrm>
              <a:off x="3648" y="2688"/>
              <a:ext cx="225" cy="2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a:solidFill>
                    <a:srgbClr val="FF0000"/>
                  </a:solidFill>
                </a:rPr>
                <a:t>...</a:t>
              </a:r>
            </a:p>
          </p:txBody>
        </p:sp>
      </p:grpSp>
      <p:grpSp>
        <p:nvGrpSpPr>
          <p:cNvPr id="3567" name="Group 495"/>
          <p:cNvGrpSpPr>
            <a:grpSpLocks/>
          </p:cNvGrpSpPr>
          <p:nvPr/>
        </p:nvGrpSpPr>
        <p:grpSpPr bwMode="auto">
          <a:xfrm rot="13715990" flipV="1">
            <a:off x="4711703" y="3136900"/>
            <a:ext cx="473075" cy="904875"/>
            <a:chOff x="2289" y="1108"/>
            <a:chExt cx="1183" cy="2111"/>
          </a:xfrm>
        </p:grpSpPr>
        <p:sp>
          <p:nvSpPr>
            <p:cNvPr id="3568" name="Freeform 496"/>
            <p:cNvSpPr>
              <a:spLocks/>
            </p:cNvSpPr>
            <p:nvPr/>
          </p:nvSpPr>
          <p:spPr bwMode="auto">
            <a:xfrm>
              <a:off x="3441" y="2440"/>
              <a:ext cx="31" cy="771"/>
            </a:xfrm>
            <a:custGeom>
              <a:avLst/>
              <a:gdLst>
                <a:gd name="T0" fmla="*/ 0 w 31"/>
                <a:gd name="T1" fmla="*/ 771 h 771"/>
                <a:gd name="T2" fmla="*/ 18 w 31"/>
                <a:gd name="T3" fmla="*/ 771 h 771"/>
                <a:gd name="T4" fmla="*/ 31 w 31"/>
                <a:gd name="T5" fmla="*/ 0 h 771"/>
                <a:gd name="T6" fmla="*/ 14 w 31"/>
                <a:gd name="T7" fmla="*/ 0 h 771"/>
                <a:gd name="T8" fmla="*/ 0 w 31"/>
                <a:gd name="T9" fmla="*/ 771 h 771"/>
              </a:gdLst>
              <a:ahLst/>
              <a:cxnLst>
                <a:cxn ang="0">
                  <a:pos x="T0" y="T1"/>
                </a:cxn>
                <a:cxn ang="0">
                  <a:pos x="T2" y="T3"/>
                </a:cxn>
                <a:cxn ang="0">
                  <a:pos x="T4" y="T5"/>
                </a:cxn>
                <a:cxn ang="0">
                  <a:pos x="T6" y="T7"/>
                </a:cxn>
                <a:cxn ang="0">
                  <a:pos x="T8" y="T9"/>
                </a:cxn>
              </a:cxnLst>
              <a:rect l="0" t="0" r="r" b="b"/>
              <a:pathLst>
                <a:path w="31" h="771">
                  <a:moveTo>
                    <a:pt x="0" y="771"/>
                  </a:moveTo>
                  <a:lnTo>
                    <a:pt x="18" y="771"/>
                  </a:lnTo>
                  <a:lnTo>
                    <a:pt x="31" y="0"/>
                  </a:lnTo>
                  <a:lnTo>
                    <a:pt x="14" y="0"/>
                  </a:lnTo>
                  <a:lnTo>
                    <a:pt x="0" y="771"/>
                  </a:lnTo>
                  <a:close/>
                </a:path>
              </a:pathLst>
            </a:custGeom>
            <a:solidFill>
              <a:schemeClr val="accent2"/>
            </a:solidFill>
            <a:ln w="28575" cmpd="sng">
              <a:solidFill>
                <a:srgbClr val="FF0000"/>
              </a:solidFill>
              <a:round/>
              <a:headEnd/>
              <a:tailEnd/>
            </a:ln>
          </p:spPr>
          <p:txBody>
            <a:bodyPr/>
            <a:lstStyle/>
            <a:p>
              <a:endParaRPr lang="pl-PL"/>
            </a:p>
          </p:txBody>
        </p:sp>
        <p:sp>
          <p:nvSpPr>
            <p:cNvPr id="3569" name="Freeform 497"/>
            <p:cNvSpPr>
              <a:spLocks/>
            </p:cNvSpPr>
            <p:nvPr/>
          </p:nvSpPr>
          <p:spPr bwMode="auto">
            <a:xfrm>
              <a:off x="2679" y="3064"/>
              <a:ext cx="772" cy="155"/>
            </a:xfrm>
            <a:custGeom>
              <a:avLst/>
              <a:gdLst>
                <a:gd name="T0" fmla="*/ 770 w 772"/>
                <a:gd name="T1" fmla="*/ 155 h 155"/>
                <a:gd name="T2" fmla="*/ 772 w 772"/>
                <a:gd name="T3" fmla="*/ 140 h 155"/>
                <a:gd name="T4" fmla="*/ 2 w 772"/>
                <a:gd name="T5" fmla="*/ 0 h 155"/>
                <a:gd name="T6" fmla="*/ 0 w 772"/>
                <a:gd name="T7" fmla="*/ 15 h 155"/>
                <a:gd name="T8" fmla="*/ 770 w 772"/>
                <a:gd name="T9" fmla="*/ 155 h 155"/>
              </a:gdLst>
              <a:ahLst/>
              <a:cxnLst>
                <a:cxn ang="0">
                  <a:pos x="T0" y="T1"/>
                </a:cxn>
                <a:cxn ang="0">
                  <a:pos x="T2" y="T3"/>
                </a:cxn>
                <a:cxn ang="0">
                  <a:pos x="T4" y="T5"/>
                </a:cxn>
                <a:cxn ang="0">
                  <a:pos x="T6" y="T7"/>
                </a:cxn>
                <a:cxn ang="0">
                  <a:pos x="T8" y="T9"/>
                </a:cxn>
              </a:cxnLst>
              <a:rect l="0" t="0" r="r" b="b"/>
              <a:pathLst>
                <a:path w="772" h="155">
                  <a:moveTo>
                    <a:pt x="770" y="155"/>
                  </a:moveTo>
                  <a:lnTo>
                    <a:pt x="772" y="140"/>
                  </a:lnTo>
                  <a:lnTo>
                    <a:pt x="2" y="0"/>
                  </a:lnTo>
                  <a:lnTo>
                    <a:pt x="0" y="15"/>
                  </a:lnTo>
                  <a:lnTo>
                    <a:pt x="770" y="155"/>
                  </a:lnTo>
                  <a:close/>
                </a:path>
              </a:pathLst>
            </a:custGeom>
            <a:solidFill>
              <a:schemeClr val="accent2"/>
            </a:solidFill>
            <a:ln w="28575" cmpd="sng">
              <a:solidFill>
                <a:srgbClr val="FF0000"/>
              </a:solidFill>
              <a:round/>
              <a:headEnd/>
              <a:tailEnd/>
            </a:ln>
          </p:spPr>
          <p:txBody>
            <a:bodyPr/>
            <a:lstStyle/>
            <a:p>
              <a:endParaRPr lang="pl-PL"/>
            </a:p>
          </p:txBody>
        </p:sp>
        <p:sp>
          <p:nvSpPr>
            <p:cNvPr id="3570" name="Freeform 498"/>
            <p:cNvSpPr>
              <a:spLocks/>
            </p:cNvSpPr>
            <p:nvPr/>
          </p:nvSpPr>
          <p:spPr bwMode="auto">
            <a:xfrm>
              <a:off x="3280" y="2434"/>
              <a:ext cx="186" cy="125"/>
            </a:xfrm>
            <a:custGeom>
              <a:avLst/>
              <a:gdLst>
                <a:gd name="T0" fmla="*/ 186 w 186"/>
                <a:gd name="T1" fmla="*/ 13 h 125"/>
                <a:gd name="T2" fmla="*/ 177 w 186"/>
                <a:gd name="T3" fmla="*/ 0 h 125"/>
                <a:gd name="T4" fmla="*/ 0 w 186"/>
                <a:gd name="T5" fmla="*/ 111 h 125"/>
                <a:gd name="T6" fmla="*/ 10 w 186"/>
                <a:gd name="T7" fmla="*/ 125 h 125"/>
                <a:gd name="T8" fmla="*/ 186 w 186"/>
                <a:gd name="T9" fmla="*/ 13 h 125"/>
              </a:gdLst>
              <a:ahLst/>
              <a:cxnLst>
                <a:cxn ang="0">
                  <a:pos x="T0" y="T1"/>
                </a:cxn>
                <a:cxn ang="0">
                  <a:pos x="T2" y="T3"/>
                </a:cxn>
                <a:cxn ang="0">
                  <a:pos x="T4" y="T5"/>
                </a:cxn>
                <a:cxn ang="0">
                  <a:pos x="T6" y="T7"/>
                </a:cxn>
                <a:cxn ang="0">
                  <a:pos x="T8" y="T9"/>
                </a:cxn>
              </a:cxnLst>
              <a:rect l="0" t="0" r="r" b="b"/>
              <a:pathLst>
                <a:path w="186" h="125">
                  <a:moveTo>
                    <a:pt x="186" y="13"/>
                  </a:moveTo>
                  <a:lnTo>
                    <a:pt x="177" y="0"/>
                  </a:lnTo>
                  <a:lnTo>
                    <a:pt x="0" y="111"/>
                  </a:lnTo>
                  <a:lnTo>
                    <a:pt x="10" y="125"/>
                  </a:lnTo>
                  <a:lnTo>
                    <a:pt x="186" y="13"/>
                  </a:lnTo>
                  <a:close/>
                </a:path>
              </a:pathLst>
            </a:custGeom>
            <a:solidFill>
              <a:schemeClr val="accent2"/>
            </a:solidFill>
            <a:ln w="28575" cmpd="sng">
              <a:solidFill>
                <a:srgbClr val="FF0000"/>
              </a:solidFill>
              <a:round/>
              <a:headEnd/>
              <a:tailEnd/>
            </a:ln>
          </p:spPr>
          <p:txBody>
            <a:bodyPr/>
            <a:lstStyle/>
            <a:p>
              <a:endParaRPr lang="pl-PL"/>
            </a:p>
          </p:txBody>
        </p:sp>
        <p:sp>
          <p:nvSpPr>
            <p:cNvPr id="3571" name="Freeform 499"/>
            <p:cNvSpPr>
              <a:spLocks/>
            </p:cNvSpPr>
            <p:nvPr/>
          </p:nvSpPr>
          <p:spPr bwMode="auto">
            <a:xfrm>
              <a:off x="2675" y="2991"/>
              <a:ext cx="113" cy="88"/>
            </a:xfrm>
            <a:custGeom>
              <a:avLst/>
              <a:gdLst>
                <a:gd name="T0" fmla="*/ 0 w 113"/>
                <a:gd name="T1" fmla="*/ 75 h 88"/>
                <a:gd name="T2" fmla="*/ 10 w 113"/>
                <a:gd name="T3" fmla="*/ 88 h 88"/>
                <a:gd name="T4" fmla="*/ 113 w 113"/>
                <a:gd name="T5" fmla="*/ 13 h 88"/>
                <a:gd name="T6" fmla="*/ 104 w 113"/>
                <a:gd name="T7" fmla="*/ 0 h 88"/>
                <a:gd name="T8" fmla="*/ 0 w 113"/>
                <a:gd name="T9" fmla="*/ 75 h 88"/>
              </a:gdLst>
              <a:ahLst/>
              <a:cxnLst>
                <a:cxn ang="0">
                  <a:pos x="T0" y="T1"/>
                </a:cxn>
                <a:cxn ang="0">
                  <a:pos x="T2" y="T3"/>
                </a:cxn>
                <a:cxn ang="0">
                  <a:pos x="T4" y="T5"/>
                </a:cxn>
                <a:cxn ang="0">
                  <a:pos x="T6" y="T7"/>
                </a:cxn>
                <a:cxn ang="0">
                  <a:pos x="T8" y="T9"/>
                </a:cxn>
              </a:cxnLst>
              <a:rect l="0" t="0" r="r" b="b"/>
              <a:pathLst>
                <a:path w="113" h="88">
                  <a:moveTo>
                    <a:pt x="0" y="75"/>
                  </a:moveTo>
                  <a:lnTo>
                    <a:pt x="10" y="88"/>
                  </a:lnTo>
                  <a:lnTo>
                    <a:pt x="113" y="13"/>
                  </a:lnTo>
                  <a:lnTo>
                    <a:pt x="104" y="0"/>
                  </a:lnTo>
                  <a:lnTo>
                    <a:pt x="0" y="75"/>
                  </a:lnTo>
                  <a:close/>
                </a:path>
              </a:pathLst>
            </a:custGeom>
            <a:solidFill>
              <a:schemeClr val="accent2"/>
            </a:solidFill>
            <a:ln w="28575" cmpd="sng">
              <a:solidFill>
                <a:srgbClr val="FF0000"/>
              </a:solidFill>
              <a:round/>
              <a:headEnd/>
              <a:tailEnd/>
            </a:ln>
          </p:spPr>
          <p:txBody>
            <a:bodyPr/>
            <a:lstStyle/>
            <a:p>
              <a:endParaRPr lang="pl-PL"/>
            </a:p>
          </p:txBody>
        </p:sp>
        <p:sp>
          <p:nvSpPr>
            <p:cNvPr id="3572" name="Freeform 500"/>
            <p:cNvSpPr>
              <a:spLocks/>
            </p:cNvSpPr>
            <p:nvPr/>
          </p:nvSpPr>
          <p:spPr bwMode="auto">
            <a:xfrm>
              <a:off x="2289" y="1108"/>
              <a:ext cx="995" cy="1439"/>
            </a:xfrm>
            <a:custGeom>
              <a:avLst/>
              <a:gdLst>
                <a:gd name="T0" fmla="*/ 995 w 995"/>
                <a:gd name="T1" fmla="*/ 1426 h 1439"/>
                <a:gd name="T2" fmla="*/ 930 w 995"/>
                <a:gd name="T3" fmla="*/ 1387 h 1439"/>
                <a:gd name="T4" fmla="*/ 857 w 995"/>
                <a:gd name="T5" fmla="*/ 1339 h 1439"/>
                <a:gd name="T6" fmla="*/ 770 w 995"/>
                <a:gd name="T7" fmla="*/ 1276 h 1439"/>
                <a:gd name="T8" fmla="*/ 693 w 995"/>
                <a:gd name="T9" fmla="*/ 1215 h 1439"/>
                <a:gd name="T10" fmla="*/ 634 w 995"/>
                <a:gd name="T11" fmla="*/ 1163 h 1439"/>
                <a:gd name="T12" fmla="*/ 559 w 995"/>
                <a:gd name="T13" fmla="*/ 1103 h 1439"/>
                <a:gd name="T14" fmla="*/ 472 w 995"/>
                <a:gd name="T15" fmla="*/ 1036 h 1439"/>
                <a:gd name="T16" fmla="*/ 336 w 995"/>
                <a:gd name="T17" fmla="*/ 925 h 1439"/>
                <a:gd name="T18" fmla="*/ 248 w 995"/>
                <a:gd name="T19" fmla="*/ 846 h 1439"/>
                <a:gd name="T20" fmla="*/ 167 w 995"/>
                <a:gd name="T21" fmla="*/ 767 h 1439"/>
                <a:gd name="T22" fmla="*/ 102 w 995"/>
                <a:gd name="T23" fmla="*/ 689 h 1439"/>
                <a:gd name="T24" fmla="*/ 57 w 995"/>
                <a:gd name="T25" fmla="*/ 614 h 1439"/>
                <a:gd name="T26" fmla="*/ 34 w 995"/>
                <a:gd name="T27" fmla="*/ 581 h 1439"/>
                <a:gd name="T28" fmla="*/ 32 w 995"/>
                <a:gd name="T29" fmla="*/ 543 h 1439"/>
                <a:gd name="T30" fmla="*/ 19 w 995"/>
                <a:gd name="T31" fmla="*/ 468 h 1439"/>
                <a:gd name="T32" fmla="*/ 17 w 995"/>
                <a:gd name="T33" fmla="*/ 391 h 1439"/>
                <a:gd name="T34" fmla="*/ 27 w 995"/>
                <a:gd name="T35" fmla="*/ 314 h 1439"/>
                <a:gd name="T36" fmla="*/ 42 w 995"/>
                <a:gd name="T37" fmla="*/ 236 h 1439"/>
                <a:gd name="T38" fmla="*/ 92 w 995"/>
                <a:gd name="T39" fmla="*/ 80 h 1439"/>
                <a:gd name="T40" fmla="*/ 104 w 995"/>
                <a:gd name="T41" fmla="*/ 0 h 1439"/>
                <a:gd name="T42" fmla="*/ 48 w 995"/>
                <a:gd name="T43" fmla="*/ 159 h 1439"/>
                <a:gd name="T44" fmla="*/ 17 w 995"/>
                <a:gd name="T45" fmla="*/ 276 h 1439"/>
                <a:gd name="T46" fmla="*/ 4 w 995"/>
                <a:gd name="T47" fmla="*/ 353 h 1439"/>
                <a:gd name="T48" fmla="*/ 0 w 995"/>
                <a:gd name="T49" fmla="*/ 430 h 1439"/>
                <a:gd name="T50" fmla="*/ 8 w 995"/>
                <a:gd name="T51" fmla="*/ 506 h 1439"/>
                <a:gd name="T52" fmla="*/ 27 w 995"/>
                <a:gd name="T53" fmla="*/ 581 h 1439"/>
                <a:gd name="T54" fmla="*/ 42 w 995"/>
                <a:gd name="T55" fmla="*/ 621 h 1439"/>
                <a:gd name="T56" fmla="*/ 90 w 995"/>
                <a:gd name="T57" fmla="*/ 700 h 1439"/>
                <a:gd name="T58" fmla="*/ 155 w 995"/>
                <a:gd name="T59" fmla="*/ 779 h 1439"/>
                <a:gd name="T60" fmla="*/ 236 w 995"/>
                <a:gd name="T61" fmla="*/ 858 h 1439"/>
                <a:gd name="T62" fmla="*/ 324 w 995"/>
                <a:gd name="T63" fmla="*/ 936 h 1439"/>
                <a:gd name="T64" fmla="*/ 461 w 995"/>
                <a:gd name="T65" fmla="*/ 1048 h 1439"/>
                <a:gd name="T66" fmla="*/ 547 w 995"/>
                <a:gd name="T67" fmla="*/ 1115 h 1439"/>
                <a:gd name="T68" fmla="*/ 622 w 995"/>
                <a:gd name="T69" fmla="*/ 1174 h 1439"/>
                <a:gd name="T70" fmla="*/ 682 w 995"/>
                <a:gd name="T71" fmla="*/ 1226 h 1439"/>
                <a:gd name="T72" fmla="*/ 759 w 995"/>
                <a:gd name="T73" fmla="*/ 1288 h 1439"/>
                <a:gd name="T74" fmla="*/ 845 w 995"/>
                <a:gd name="T75" fmla="*/ 1351 h 1439"/>
                <a:gd name="T76" fmla="*/ 918 w 995"/>
                <a:gd name="T77" fmla="*/ 1399 h 1439"/>
                <a:gd name="T78" fmla="*/ 987 w 995"/>
                <a:gd name="T79" fmla="*/ 1439 h 1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95" h="1439">
                  <a:moveTo>
                    <a:pt x="987" y="1439"/>
                  </a:moveTo>
                  <a:lnTo>
                    <a:pt x="995" y="1426"/>
                  </a:lnTo>
                  <a:lnTo>
                    <a:pt x="964" y="1407"/>
                  </a:lnTo>
                  <a:lnTo>
                    <a:pt x="930" y="1387"/>
                  </a:lnTo>
                  <a:lnTo>
                    <a:pt x="895" y="1364"/>
                  </a:lnTo>
                  <a:lnTo>
                    <a:pt x="857" y="1339"/>
                  </a:lnTo>
                  <a:lnTo>
                    <a:pt x="816" y="1311"/>
                  </a:lnTo>
                  <a:lnTo>
                    <a:pt x="770" y="1276"/>
                  </a:lnTo>
                  <a:lnTo>
                    <a:pt x="720" y="1236"/>
                  </a:lnTo>
                  <a:lnTo>
                    <a:pt x="693" y="1215"/>
                  </a:lnTo>
                  <a:lnTo>
                    <a:pt x="664" y="1190"/>
                  </a:lnTo>
                  <a:lnTo>
                    <a:pt x="634" y="1163"/>
                  </a:lnTo>
                  <a:lnTo>
                    <a:pt x="597" y="1134"/>
                  </a:lnTo>
                  <a:lnTo>
                    <a:pt x="559" y="1103"/>
                  </a:lnTo>
                  <a:lnTo>
                    <a:pt x="517" y="1071"/>
                  </a:lnTo>
                  <a:lnTo>
                    <a:pt x="472" y="1036"/>
                  </a:lnTo>
                  <a:lnTo>
                    <a:pt x="428" y="1000"/>
                  </a:lnTo>
                  <a:lnTo>
                    <a:pt x="336" y="925"/>
                  </a:lnTo>
                  <a:lnTo>
                    <a:pt x="292" y="886"/>
                  </a:lnTo>
                  <a:lnTo>
                    <a:pt x="248" y="846"/>
                  </a:lnTo>
                  <a:lnTo>
                    <a:pt x="207" y="808"/>
                  </a:lnTo>
                  <a:lnTo>
                    <a:pt x="167" y="767"/>
                  </a:lnTo>
                  <a:lnTo>
                    <a:pt x="132" y="727"/>
                  </a:lnTo>
                  <a:lnTo>
                    <a:pt x="102" y="689"/>
                  </a:lnTo>
                  <a:lnTo>
                    <a:pt x="77" y="650"/>
                  </a:lnTo>
                  <a:lnTo>
                    <a:pt x="57" y="614"/>
                  </a:lnTo>
                  <a:lnTo>
                    <a:pt x="40" y="575"/>
                  </a:lnTo>
                  <a:lnTo>
                    <a:pt x="34" y="581"/>
                  </a:lnTo>
                  <a:lnTo>
                    <a:pt x="44" y="581"/>
                  </a:lnTo>
                  <a:lnTo>
                    <a:pt x="32" y="543"/>
                  </a:lnTo>
                  <a:lnTo>
                    <a:pt x="25" y="506"/>
                  </a:lnTo>
                  <a:lnTo>
                    <a:pt x="19" y="468"/>
                  </a:lnTo>
                  <a:lnTo>
                    <a:pt x="17" y="430"/>
                  </a:lnTo>
                  <a:lnTo>
                    <a:pt x="17" y="391"/>
                  </a:lnTo>
                  <a:lnTo>
                    <a:pt x="21" y="353"/>
                  </a:lnTo>
                  <a:lnTo>
                    <a:pt x="27" y="314"/>
                  </a:lnTo>
                  <a:lnTo>
                    <a:pt x="34" y="276"/>
                  </a:lnTo>
                  <a:lnTo>
                    <a:pt x="42" y="236"/>
                  </a:lnTo>
                  <a:lnTo>
                    <a:pt x="65" y="159"/>
                  </a:lnTo>
                  <a:lnTo>
                    <a:pt x="92" y="80"/>
                  </a:lnTo>
                  <a:lnTo>
                    <a:pt x="119" y="5"/>
                  </a:lnTo>
                  <a:lnTo>
                    <a:pt x="104" y="0"/>
                  </a:lnTo>
                  <a:lnTo>
                    <a:pt x="75" y="80"/>
                  </a:lnTo>
                  <a:lnTo>
                    <a:pt x="48" y="159"/>
                  </a:lnTo>
                  <a:lnTo>
                    <a:pt x="25" y="236"/>
                  </a:lnTo>
                  <a:lnTo>
                    <a:pt x="17" y="276"/>
                  </a:lnTo>
                  <a:lnTo>
                    <a:pt x="9" y="314"/>
                  </a:lnTo>
                  <a:lnTo>
                    <a:pt x="4" y="353"/>
                  </a:lnTo>
                  <a:lnTo>
                    <a:pt x="0" y="391"/>
                  </a:lnTo>
                  <a:lnTo>
                    <a:pt x="0" y="430"/>
                  </a:lnTo>
                  <a:lnTo>
                    <a:pt x="2" y="468"/>
                  </a:lnTo>
                  <a:lnTo>
                    <a:pt x="8" y="506"/>
                  </a:lnTo>
                  <a:lnTo>
                    <a:pt x="15" y="543"/>
                  </a:lnTo>
                  <a:lnTo>
                    <a:pt x="27" y="581"/>
                  </a:lnTo>
                  <a:lnTo>
                    <a:pt x="29" y="587"/>
                  </a:lnTo>
                  <a:lnTo>
                    <a:pt x="42" y="621"/>
                  </a:lnTo>
                  <a:lnTo>
                    <a:pt x="65" y="662"/>
                  </a:lnTo>
                  <a:lnTo>
                    <a:pt x="90" y="700"/>
                  </a:lnTo>
                  <a:lnTo>
                    <a:pt x="121" y="739"/>
                  </a:lnTo>
                  <a:lnTo>
                    <a:pt x="155" y="779"/>
                  </a:lnTo>
                  <a:lnTo>
                    <a:pt x="196" y="819"/>
                  </a:lnTo>
                  <a:lnTo>
                    <a:pt x="236" y="858"/>
                  </a:lnTo>
                  <a:lnTo>
                    <a:pt x="280" y="898"/>
                  </a:lnTo>
                  <a:lnTo>
                    <a:pt x="324" y="936"/>
                  </a:lnTo>
                  <a:lnTo>
                    <a:pt x="417" y="1011"/>
                  </a:lnTo>
                  <a:lnTo>
                    <a:pt x="461" y="1048"/>
                  </a:lnTo>
                  <a:lnTo>
                    <a:pt x="505" y="1082"/>
                  </a:lnTo>
                  <a:lnTo>
                    <a:pt x="547" y="1115"/>
                  </a:lnTo>
                  <a:lnTo>
                    <a:pt x="586" y="1146"/>
                  </a:lnTo>
                  <a:lnTo>
                    <a:pt x="622" y="1174"/>
                  </a:lnTo>
                  <a:lnTo>
                    <a:pt x="653" y="1203"/>
                  </a:lnTo>
                  <a:lnTo>
                    <a:pt x="682" y="1226"/>
                  </a:lnTo>
                  <a:lnTo>
                    <a:pt x="709" y="1247"/>
                  </a:lnTo>
                  <a:lnTo>
                    <a:pt x="759" y="1288"/>
                  </a:lnTo>
                  <a:lnTo>
                    <a:pt x="805" y="1322"/>
                  </a:lnTo>
                  <a:lnTo>
                    <a:pt x="845" y="1351"/>
                  </a:lnTo>
                  <a:lnTo>
                    <a:pt x="883" y="1376"/>
                  </a:lnTo>
                  <a:lnTo>
                    <a:pt x="918" y="1399"/>
                  </a:lnTo>
                  <a:lnTo>
                    <a:pt x="953" y="1418"/>
                  </a:lnTo>
                  <a:lnTo>
                    <a:pt x="987" y="1439"/>
                  </a:lnTo>
                  <a:close/>
                </a:path>
              </a:pathLst>
            </a:custGeom>
            <a:solidFill>
              <a:schemeClr val="accent2"/>
            </a:solidFill>
            <a:ln w="28575" cmpd="sng">
              <a:solidFill>
                <a:srgbClr val="FF0000"/>
              </a:solidFill>
              <a:round/>
              <a:headEnd/>
              <a:tailEnd/>
            </a:ln>
          </p:spPr>
          <p:txBody>
            <a:bodyPr/>
            <a:lstStyle/>
            <a:p>
              <a:endParaRPr lang="pl-PL"/>
            </a:p>
          </p:txBody>
        </p:sp>
        <p:sp>
          <p:nvSpPr>
            <p:cNvPr id="3573" name="Freeform 501"/>
            <p:cNvSpPr>
              <a:spLocks/>
            </p:cNvSpPr>
            <p:nvPr/>
          </p:nvSpPr>
          <p:spPr bwMode="auto">
            <a:xfrm>
              <a:off x="2583" y="1346"/>
              <a:ext cx="286" cy="1652"/>
            </a:xfrm>
            <a:custGeom>
              <a:avLst/>
              <a:gdLst>
                <a:gd name="T0" fmla="*/ 192 w 286"/>
                <a:gd name="T1" fmla="*/ 1652 h 1652"/>
                <a:gd name="T2" fmla="*/ 207 w 286"/>
                <a:gd name="T3" fmla="*/ 1649 h 1652"/>
                <a:gd name="T4" fmla="*/ 171 w 286"/>
                <a:gd name="T5" fmla="*/ 1514 h 1652"/>
                <a:gd name="T6" fmla="*/ 134 w 286"/>
                <a:gd name="T7" fmla="*/ 1378 h 1652"/>
                <a:gd name="T8" fmla="*/ 100 w 286"/>
                <a:gd name="T9" fmla="*/ 1244 h 1652"/>
                <a:gd name="T10" fmla="*/ 71 w 286"/>
                <a:gd name="T11" fmla="*/ 1113 h 1652"/>
                <a:gd name="T12" fmla="*/ 46 w 286"/>
                <a:gd name="T13" fmla="*/ 986 h 1652"/>
                <a:gd name="T14" fmla="*/ 36 w 286"/>
                <a:gd name="T15" fmla="*/ 925 h 1652"/>
                <a:gd name="T16" fmla="*/ 29 w 286"/>
                <a:gd name="T17" fmla="*/ 865 h 1652"/>
                <a:gd name="T18" fmla="*/ 23 w 286"/>
                <a:gd name="T19" fmla="*/ 806 h 1652"/>
                <a:gd name="T20" fmla="*/ 19 w 286"/>
                <a:gd name="T21" fmla="*/ 750 h 1652"/>
                <a:gd name="T22" fmla="*/ 17 w 286"/>
                <a:gd name="T23" fmla="*/ 694 h 1652"/>
                <a:gd name="T24" fmla="*/ 19 w 286"/>
                <a:gd name="T25" fmla="*/ 645 h 1652"/>
                <a:gd name="T26" fmla="*/ 23 w 286"/>
                <a:gd name="T27" fmla="*/ 591 h 1652"/>
                <a:gd name="T28" fmla="*/ 32 w 286"/>
                <a:gd name="T29" fmla="*/ 541 h 1652"/>
                <a:gd name="T30" fmla="*/ 44 w 286"/>
                <a:gd name="T31" fmla="*/ 491 h 1652"/>
                <a:gd name="T32" fmla="*/ 59 w 286"/>
                <a:gd name="T33" fmla="*/ 441 h 1652"/>
                <a:gd name="T34" fmla="*/ 77 w 286"/>
                <a:gd name="T35" fmla="*/ 393 h 1652"/>
                <a:gd name="T36" fmla="*/ 69 w 286"/>
                <a:gd name="T37" fmla="*/ 393 h 1652"/>
                <a:gd name="T38" fmla="*/ 75 w 286"/>
                <a:gd name="T39" fmla="*/ 399 h 1652"/>
                <a:gd name="T40" fmla="*/ 94 w 286"/>
                <a:gd name="T41" fmla="*/ 353 h 1652"/>
                <a:gd name="T42" fmla="*/ 115 w 286"/>
                <a:gd name="T43" fmla="*/ 309 h 1652"/>
                <a:gd name="T44" fmla="*/ 138 w 286"/>
                <a:gd name="T45" fmla="*/ 264 h 1652"/>
                <a:gd name="T46" fmla="*/ 159 w 286"/>
                <a:gd name="T47" fmla="*/ 224 h 1652"/>
                <a:gd name="T48" fmla="*/ 182 w 286"/>
                <a:gd name="T49" fmla="*/ 186 h 1652"/>
                <a:gd name="T50" fmla="*/ 203 w 286"/>
                <a:gd name="T51" fmla="*/ 149 h 1652"/>
                <a:gd name="T52" fmla="*/ 224 w 286"/>
                <a:gd name="T53" fmla="*/ 115 h 1652"/>
                <a:gd name="T54" fmla="*/ 244 w 286"/>
                <a:gd name="T55" fmla="*/ 82 h 1652"/>
                <a:gd name="T56" fmla="*/ 259 w 286"/>
                <a:gd name="T57" fmla="*/ 55 h 1652"/>
                <a:gd name="T58" fmla="*/ 274 w 286"/>
                <a:gd name="T59" fmla="*/ 28 h 1652"/>
                <a:gd name="T60" fmla="*/ 286 w 286"/>
                <a:gd name="T61" fmla="*/ 5 h 1652"/>
                <a:gd name="T62" fmla="*/ 271 w 286"/>
                <a:gd name="T63" fmla="*/ 0 h 1652"/>
                <a:gd name="T64" fmla="*/ 263 w 286"/>
                <a:gd name="T65" fmla="*/ 17 h 1652"/>
                <a:gd name="T66" fmla="*/ 248 w 286"/>
                <a:gd name="T67" fmla="*/ 44 h 1652"/>
                <a:gd name="T68" fmla="*/ 232 w 286"/>
                <a:gd name="T69" fmla="*/ 71 h 1652"/>
                <a:gd name="T70" fmla="*/ 213 w 286"/>
                <a:gd name="T71" fmla="*/ 103 h 1652"/>
                <a:gd name="T72" fmla="*/ 192 w 286"/>
                <a:gd name="T73" fmla="*/ 138 h 1652"/>
                <a:gd name="T74" fmla="*/ 171 w 286"/>
                <a:gd name="T75" fmla="*/ 174 h 1652"/>
                <a:gd name="T76" fmla="*/ 148 w 286"/>
                <a:gd name="T77" fmla="*/ 213 h 1652"/>
                <a:gd name="T78" fmla="*/ 127 w 286"/>
                <a:gd name="T79" fmla="*/ 253 h 1652"/>
                <a:gd name="T80" fmla="*/ 103 w 286"/>
                <a:gd name="T81" fmla="*/ 297 h 1652"/>
                <a:gd name="T82" fmla="*/ 82 w 286"/>
                <a:gd name="T83" fmla="*/ 341 h 1652"/>
                <a:gd name="T84" fmla="*/ 63 w 286"/>
                <a:gd name="T85" fmla="*/ 387 h 1652"/>
                <a:gd name="T86" fmla="*/ 59 w 286"/>
                <a:gd name="T87" fmla="*/ 393 h 1652"/>
                <a:gd name="T88" fmla="*/ 59 w 286"/>
                <a:gd name="T89" fmla="*/ 393 h 1652"/>
                <a:gd name="T90" fmla="*/ 42 w 286"/>
                <a:gd name="T91" fmla="*/ 441 h 1652"/>
                <a:gd name="T92" fmla="*/ 27 w 286"/>
                <a:gd name="T93" fmla="*/ 491 h 1652"/>
                <a:gd name="T94" fmla="*/ 15 w 286"/>
                <a:gd name="T95" fmla="*/ 541 h 1652"/>
                <a:gd name="T96" fmla="*/ 5 w 286"/>
                <a:gd name="T97" fmla="*/ 591 h 1652"/>
                <a:gd name="T98" fmla="*/ 2 w 286"/>
                <a:gd name="T99" fmla="*/ 643 h 1652"/>
                <a:gd name="T100" fmla="*/ 0 w 286"/>
                <a:gd name="T101" fmla="*/ 694 h 1652"/>
                <a:gd name="T102" fmla="*/ 2 w 286"/>
                <a:gd name="T103" fmla="*/ 750 h 1652"/>
                <a:gd name="T104" fmla="*/ 5 w 286"/>
                <a:gd name="T105" fmla="*/ 806 h 1652"/>
                <a:gd name="T106" fmla="*/ 11 w 286"/>
                <a:gd name="T107" fmla="*/ 865 h 1652"/>
                <a:gd name="T108" fmla="*/ 19 w 286"/>
                <a:gd name="T109" fmla="*/ 925 h 1652"/>
                <a:gd name="T110" fmla="*/ 29 w 286"/>
                <a:gd name="T111" fmla="*/ 986 h 1652"/>
                <a:gd name="T112" fmla="*/ 54 w 286"/>
                <a:gd name="T113" fmla="*/ 1113 h 1652"/>
                <a:gd name="T114" fmla="*/ 82 w 286"/>
                <a:gd name="T115" fmla="*/ 1244 h 1652"/>
                <a:gd name="T116" fmla="*/ 117 w 286"/>
                <a:gd name="T117" fmla="*/ 1378 h 1652"/>
                <a:gd name="T118" fmla="*/ 153 w 286"/>
                <a:gd name="T119" fmla="*/ 1514 h 1652"/>
                <a:gd name="T120" fmla="*/ 192 w 286"/>
                <a:gd name="T121" fmla="*/ 1652 h 1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6" h="1652">
                  <a:moveTo>
                    <a:pt x="192" y="1652"/>
                  </a:moveTo>
                  <a:lnTo>
                    <a:pt x="207" y="1649"/>
                  </a:lnTo>
                  <a:lnTo>
                    <a:pt x="171" y="1514"/>
                  </a:lnTo>
                  <a:lnTo>
                    <a:pt x="134" y="1378"/>
                  </a:lnTo>
                  <a:lnTo>
                    <a:pt x="100" y="1244"/>
                  </a:lnTo>
                  <a:lnTo>
                    <a:pt x="71" y="1113"/>
                  </a:lnTo>
                  <a:lnTo>
                    <a:pt x="46" y="986"/>
                  </a:lnTo>
                  <a:lnTo>
                    <a:pt x="36" y="925"/>
                  </a:lnTo>
                  <a:lnTo>
                    <a:pt x="29" y="865"/>
                  </a:lnTo>
                  <a:lnTo>
                    <a:pt x="23" y="806"/>
                  </a:lnTo>
                  <a:lnTo>
                    <a:pt x="19" y="750"/>
                  </a:lnTo>
                  <a:lnTo>
                    <a:pt x="17" y="694"/>
                  </a:lnTo>
                  <a:lnTo>
                    <a:pt x="19" y="645"/>
                  </a:lnTo>
                  <a:lnTo>
                    <a:pt x="23" y="591"/>
                  </a:lnTo>
                  <a:lnTo>
                    <a:pt x="32" y="541"/>
                  </a:lnTo>
                  <a:lnTo>
                    <a:pt x="44" y="491"/>
                  </a:lnTo>
                  <a:lnTo>
                    <a:pt x="59" y="441"/>
                  </a:lnTo>
                  <a:lnTo>
                    <a:pt x="77" y="393"/>
                  </a:lnTo>
                  <a:lnTo>
                    <a:pt x="69" y="393"/>
                  </a:lnTo>
                  <a:lnTo>
                    <a:pt x="75" y="399"/>
                  </a:lnTo>
                  <a:lnTo>
                    <a:pt x="94" y="353"/>
                  </a:lnTo>
                  <a:lnTo>
                    <a:pt x="115" y="309"/>
                  </a:lnTo>
                  <a:lnTo>
                    <a:pt x="138" y="264"/>
                  </a:lnTo>
                  <a:lnTo>
                    <a:pt x="159" y="224"/>
                  </a:lnTo>
                  <a:lnTo>
                    <a:pt x="182" y="186"/>
                  </a:lnTo>
                  <a:lnTo>
                    <a:pt x="203" y="149"/>
                  </a:lnTo>
                  <a:lnTo>
                    <a:pt x="224" y="115"/>
                  </a:lnTo>
                  <a:lnTo>
                    <a:pt x="244" y="82"/>
                  </a:lnTo>
                  <a:lnTo>
                    <a:pt x="259" y="55"/>
                  </a:lnTo>
                  <a:lnTo>
                    <a:pt x="274" y="28"/>
                  </a:lnTo>
                  <a:lnTo>
                    <a:pt x="286" y="5"/>
                  </a:lnTo>
                  <a:lnTo>
                    <a:pt x="271" y="0"/>
                  </a:lnTo>
                  <a:lnTo>
                    <a:pt x="263" y="17"/>
                  </a:lnTo>
                  <a:lnTo>
                    <a:pt x="248" y="44"/>
                  </a:lnTo>
                  <a:lnTo>
                    <a:pt x="232" y="71"/>
                  </a:lnTo>
                  <a:lnTo>
                    <a:pt x="213" y="103"/>
                  </a:lnTo>
                  <a:lnTo>
                    <a:pt x="192" y="138"/>
                  </a:lnTo>
                  <a:lnTo>
                    <a:pt x="171" y="174"/>
                  </a:lnTo>
                  <a:lnTo>
                    <a:pt x="148" y="213"/>
                  </a:lnTo>
                  <a:lnTo>
                    <a:pt x="127" y="253"/>
                  </a:lnTo>
                  <a:lnTo>
                    <a:pt x="103" y="297"/>
                  </a:lnTo>
                  <a:lnTo>
                    <a:pt x="82" y="341"/>
                  </a:lnTo>
                  <a:lnTo>
                    <a:pt x="63" y="387"/>
                  </a:lnTo>
                  <a:lnTo>
                    <a:pt x="59" y="393"/>
                  </a:lnTo>
                  <a:lnTo>
                    <a:pt x="59" y="393"/>
                  </a:lnTo>
                  <a:lnTo>
                    <a:pt x="42" y="441"/>
                  </a:lnTo>
                  <a:lnTo>
                    <a:pt x="27" y="491"/>
                  </a:lnTo>
                  <a:lnTo>
                    <a:pt x="15" y="541"/>
                  </a:lnTo>
                  <a:lnTo>
                    <a:pt x="5" y="591"/>
                  </a:lnTo>
                  <a:lnTo>
                    <a:pt x="2" y="643"/>
                  </a:lnTo>
                  <a:lnTo>
                    <a:pt x="0" y="694"/>
                  </a:lnTo>
                  <a:lnTo>
                    <a:pt x="2" y="750"/>
                  </a:lnTo>
                  <a:lnTo>
                    <a:pt x="5" y="806"/>
                  </a:lnTo>
                  <a:lnTo>
                    <a:pt x="11" y="865"/>
                  </a:lnTo>
                  <a:lnTo>
                    <a:pt x="19" y="925"/>
                  </a:lnTo>
                  <a:lnTo>
                    <a:pt x="29" y="986"/>
                  </a:lnTo>
                  <a:lnTo>
                    <a:pt x="54" y="1113"/>
                  </a:lnTo>
                  <a:lnTo>
                    <a:pt x="82" y="1244"/>
                  </a:lnTo>
                  <a:lnTo>
                    <a:pt x="117" y="1378"/>
                  </a:lnTo>
                  <a:lnTo>
                    <a:pt x="153" y="1514"/>
                  </a:lnTo>
                  <a:lnTo>
                    <a:pt x="192" y="1652"/>
                  </a:lnTo>
                  <a:close/>
                </a:path>
              </a:pathLst>
            </a:custGeom>
            <a:solidFill>
              <a:schemeClr val="accent2"/>
            </a:solidFill>
            <a:ln w="28575" cmpd="sng">
              <a:solidFill>
                <a:srgbClr val="FF0000"/>
              </a:solidFill>
              <a:round/>
              <a:headEnd/>
              <a:tailEnd/>
            </a:ln>
          </p:spPr>
          <p:txBody>
            <a:bodyPr/>
            <a:lstStyle/>
            <a:p>
              <a:endParaRPr lang="pl-PL"/>
            </a:p>
          </p:txBody>
        </p:sp>
      </p:grpSp>
      <p:grpSp>
        <p:nvGrpSpPr>
          <p:cNvPr id="3574" name="Group 502"/>
          <p:cNvGrpSpPr>
            <a:grpSpLocks/>
          </p:cNvGrpSpPr>
          <p:nvPr/>
        </p:nvGrpSpPr>
        <p:grpSpPr bwMode="auto">
          <a:xfrm rot="-8352589">
            <a:off x="5792788" y="2611438"/>
            <a:ext cx="381000" cy="609600"/>
            <a:chOff x="1104" y="2208"/>
            <a:chExt cx="624" cy="912"/>
          </a:xfrm>
        </p:grpSpPr>
        <p:sp>
          <p:nvSpPr>
            <p:cNvPr id="3575" name="Freeform 503"/>
            <p:cNvSpPr>
              <a:spLocks/>
            </p:cNvSpPr>
            <p:nvPr/>
          </p:nvSpPr>
          <p:spPr bwMode="auto">
            <a:xfrm>
              <a:off x="1104" y="2208"/>
              <a:ext cx="349" cy="816"/>
            </a:xfrm>
            <a:custGeom>
              <a:avLst/>
              <a:gdLst>
                <a:gd name="T0" fmla="*/ 480 w 481"/>
                <a:gd name="T1" fmla="*/ 0 h 1153"/>
                <a:gd name="T2" fmla="*/ 192 w 481"/>
                <a:gd name="T3" fmla="*/ 192 h 1153"/>
                <a:gd name="T4" fmla="*/ 384 w 481"/>
                <a:gd name="T5" fmla="*/ 192 h 1153"/>
                <a:gd name="T6" fmla="*/ 0 w 481"/>
                <a:gd name="T7" fmla="*/ 1152 h 1153"/>
                <a:gd name="T8" fmla="*/ 384 w 481"/>
                <a:gd name="T9" fmla="*/ 192 h 1153"/>
                <a:gd name="T10" fmla="*/ 192 w 481"/>
                <a:gd name="T11" fmla="*/ 192 h 1153"/>
                <a:gd name="T12" fmla="*/ 480 w 481"/>
                <a:gd name="T13" fmla="*/ 0 h 1153"/>
              </a:gdLst>
              <a:ahLst/>
              <a:cxnLst>
                <a:cxn ang="0">
                  <a:pos x="T0" y="T1"/>
                </a:cxn>
                <a:cxn ang="0">
                  <a:pos x="T2" y="T3"/>
                </a:cxn>
                <a:cxn ang="0">
                  <a:pos x="T4" y="T5"/>
                </a:cxn>
                <a:cxn ang="0">
                  <a:pos x="T6" y="T7"/>
                </a:cxn>
                <a:cxn ang="0">
                  <a:pos x="T8" y="T9"/>
                </a:cxn>
                <a:cxn ang="0">
                  <a:pos x="T10" y="T11"/>
                </a:cxn>
                <a:cxn ang="0">
                  <a:pos x="T12" y="T13"/>
                </a:cxn>
              </a:cxnLst>
              <a:rect l="0" t="0" r="r" b="b"/>
              <a:pathLst>
                <a:path w="481" h="1153">
                  <a:moveTo>
                    <a:pt x="480" y="0"/>
                  </a:moveTo>
                  <a:lnTo>
                    <a:pt x="192" y="192"/>
                  </a:lnTo>
                  <a:lnTo>
                    <a:pt x="384" y="192"/>
                  </a:lnTo>
                  <a:lnTo>
                    <a:pt x="0" y="1152"/>
                  </a:lnTo>
                  <a:lnTo>
                    <a:pt x="384" y="192"/>
                  </a:lnTo>
                  <a:lnTo>
                    <a:pt x="192" y="192"/>
                  </a:lnTo>
                  <a:lnTo>
                    <a:pt x="480" y="0"/>
                  </a:lnTo>
                </a:path>
              </a:pathLst>
            </a:custGeom>
            <a:solidFill>
              <a:schemeClr val="accent1"/>
            </a:solidFill>
            <a:ln w="28575" cap="rnd" cmpd="sng">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76" name="Freeform 504"/>
            <p:cNvSpPr>
              <a:spLocks/>
            </p:cNvSpPr>
            <p:nvPr/>
          </p:nvSpPr>
          <p:spPr bwMode="auto">
            <a:xfrm>
              <a:off x="1452" y="2208"/>
              <a:ext cx="276" cy="912"/>
            </a:xfrm>
            <a:custGeom>
              <a:avLst/>
              <a:gdLst>
                <a:gd name="T0" fmla="*/ 0 w 481"/>
                <a:gd name="T1" fmla="*/ 0 h 1153"/>
                <a:gd name="T2" fmla="*/ 288 w 481"/>
                <a:gd name="T3" fmla="*/ 192 h 1153"/>
                <a:gd name="T4" fmla="*/ 96 w 481"/>
                <a:gd name="T5" fmla="*/ 192 h 1153"/>
                <a:gd name="T6" fmla="*/ 480 w 481"/>
                <a:gd name="T7" fmla="*/ 1152 h 1153"/>
                <a:gd name="T8" fmla="*/ 96 w 481"/>
                <a:gd name="T9" fmla="*/ 192 h 1153"/>
                <a:gd name="T10" fmla="*/ 288 w 481"/>
                <a:gd name="T11" fmla="*/ 192 h 1153"/>
                <a:gd name="T12" fmla="*/ 0 w 481"/>
                <a:gd name="T13" fmla="*/ 0 h 1153"/>
              </a:gdLst>
              <a:ahLst/>
              <a:cxnLst>
                <a:cxn ang="0">
                  <a:pos x="T0" y="T1"/>
                </a:cxn>
                <a:cxn ang="0">
                  <a:pos x="T2" y="T3"/>
                </a:cxn>
                <a:cxn ang="0">
                  <a:pos x="T4" y="T5"/>
                </a:cxn>
                <a:cxn ang="0">
                  <a:pos x="T6" y="T7"/>
                </a:cxn>
                <a:cxn ang="0">
                  <a:pos x="T8" y="T9"/>
                </a:cxn>
                <a:cxn ang="0">
                  <a:pos x="T10" y="T11"/>
                </a:cxn>
                <a:cxn ang="0">
                  <a:pos x="T12" y="T13"/>
                </a:cxn>
              </a:cxnLst>
              <a:rect l="0" t="0" r="r" b="b"/>
              <a:pathLst>
                <a:path w="481" h="1153">
                  <a:moveTo>
                    <a:pt x="0" y="0"/>
                  </a:moveTo>
                  <a:lnTo>
                    <a:pt x="288" y="192"/>
                  </a:lnTo>
                  <a:lnTo>
                    <a:pt x="96" y="192"/>
                  </a:lnTo>
                  <a:lnTo>
                    <a:pt x="480" y="1152"/>
                  </a:lnTo>
                  <a:lnTo>
                    <a:pt x="96" y="192"/>
                  </a:lnTo>
                  <a:lnTo>
                    <a:pt x="288" y="192"/>
                  </a:lnTo>
                  <a:lnTo>
                    <a:pt x="0" y="0"/>
                  </a:lnTo>
                </a:path>
              </a:pathLst>
            </a:custGeom>
            <a:solidFill>
              <a:schemeClr val="accent1"/>
            </a:solidFill>
            <a:ln w="28575" cap="rnd" cmpd="sng">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577" name="Group 505"/>
          <p:cNvGrpSpPr>
            <a:grpSpLocks/>
          </p:cNvGrpSpPr>
          <p:nvPr/>
        </p:nvGrpSpPr>
        <p:grpSpPr bwMode="auto">
          <a:xfrm>
            <a:off x="6027741" y="2441575"/>
            <a:ext cx="319087" cy="433388"/>
            <a:chOff x="528" y="1008"/>
            <a:chExt cx="201" cy="273"/>
          </a:xfrm>
        </p:grpSpPr>
        <p:grpSp>
          <p:nvGrpSpPr>
            <p:cNvPr id="3578" name="Group 506"/>
            <p:cNvGrpSpPr>
              <a:grpSpLocks/>
            </p:cNvGrpSpPr>
            <p:nvPr/>
          </p:nvGrpSpPr>
          <p:grpSpPr bwMode="auto">
            <a:xfrm>
              <a:off x="528" y="1008"/>
              <a:ext cx="201" cy="273"/>
              <a:chOff x="768" y="1056"/>
              <a:chExt cx="201" cy="273"/>
            </a:xfrm>
          </p:grpSpPr>
          <p:sp>
            <p:nvSpPr>
              <p:cNvPr id="3579" name="Line 507"/>
              <p:cNvSpPr>
                <a:spLocks noChangeShapeType="1"/>
              </p:cNvSpPr>
              <p:nvPr/>
            </p:nvSpPr>
            <p:spPr bwMode="auto">
              <a:xfrm flipV="1">
                <a:off x="866" y="1056"/>
                <a:ext cx="0" cy="55"/>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580" name="Group 508"/>
              <p:cNvGrpSpPr>
                <a:grpSpLocks/>
              </p:cNvGrpSpPr>
              <p:nvPr/>
            </p:nvGrpSpPr>
            <p:grpSpPr bwMode="auto">
              <a:xfrm>
                <a:off x="768" y="1128"/>
                <a:ext cx="201" cy="201"/>
                <a:chOff x="768" y="1128"/>
                <a:chExt cx="201" cy="201"/>
              </a:xfrm>
            </p:grpSpPr>
            <p:sp>
              <p:nvSpPr>
                <p:cNvPr id="3581" name="Freeform 509"/>
                <p:cNvSpPr>
                  <a:spLocks/>
                </p:cNvSpPr>
                <p:nvPr/>
              </p:nvSpPr>
              <p:spPr bwMode="auto">
                <a:xfrm>
                  <a:off x="768" y="1128"/>
                  <a:ext cx="201" cy="201"/>
                </a:xfrm>
                <a:custGeom>
                  <a:avLst/>
                  <a:gdLst>
                    <a:gd name="T0" fmla="*/ 0 w 799"/>
                    <a:gd name="T1" fmla="*/ 399 h 799"/>
                    <a:gd name="T2" fmla="*/ 400 w 799"/>
                    <a:gd name="T3" fmla="*/ 799 h 799"/>
                    <a:gd name="T4" fmla="*/ 799 w 799"/>
                    <a:gd name="T5" fmla="*/ 399 h 799"/>
                    <a:gd name="T6" fmla="*/ 400 w 799"/>
                    <a:gd name="T7" fmla="*/ 0 h 799"/>
                    <a:gd name="T8" fmla="*/ 0 w 799"/>
                    <a:gd name="T9" fmla="*/ 399 h 799"/>
                  </a:gdLst>
                  <a:ahLst/>
                  <a:cxnLst>
                    <a:cxn ang="0">
                      <a:pos x="T0" y="T1"/>
                    </a:cxn>
                    <a:cxn ang="0">
                      <a:pos x="T2" y="T3"/>
                    </a:cxn>
                    <a:cxn ang="0">
                      <a:pos x="T4" y="T5"/>
                    </a:cxn>
                    <a:cxn ang="0">
                      <a:pos x="T6" y="T7"/>
                    </a:cxn>
                    <a:cxn ang="0">
                      <a:pos x="T8" y="T9"/>
                    </a:cxn>
                  </a:cxnLst>
                  <a:rect l="0" t="0" r="r" b="b"/>
                  <a:pathLst>
                    <a:path w="799" h="799">
                      <a:moveTo>
                        <a:pt x="0" y="399"/>
                      </a:moveTo>
                      <a:lnTo>
                        <a:pt x="400" y="799"/>
                      </a:lnTo>
                      <a:lnTo>
                        <a:pt x="799" y="399"/>
                      </a:lnTo>
                      <a:lnTo>
                        <a:pt x="400" y="0"/>
                      </a:lnTo>
                      <a:lnTo>
                        <a:pt x="0" y="399"/>
                      </a:lnTo>
                    </a:path>
                  </a:pathLst>
                </a:custGeom>
                <a:noFill/>
                <a:ln w="28575" cmpd="sng">
                  <a:solidFill>
                    <a:srgbClr val="FF00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pl-PL"/>
                </a:p>
              </p:txBody>
            </p:sp>
            <p:sp>
              <p:nvSpPr>
                <p:cNvPr id="3582" name="Oval 510"/>
                <p:cNvSpPr>
                  <a:spLocks noChangeArrowheads="1"/>
                </p:cNvSpPr>
                <p:nvPr/>
              </p:nvSpPr>
              <p:spPr bwMode="auto">
                <a:xfrm>
                  <a:off x="813" y="1202"/>
                  <a:ext cx="108" cy="47"/>
                </a:xfrm>
                <a:prstGeom prst="ellipse">
                  <a:avLst/>
                </a:prstGeom>
                <a:noFill/>
                <a:ln w="1905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grpSp>
        <p:sp>
          <p:nvSpPr>
            <p:cNvPr id="3583" name="Line 511"/>
            <p:cNvSpPr>
              <a:spLocks noChangeShapeType="1"/>
            </p:cNvSpPr>
            <p:nvPr/>
          </p:nvSpPr>
          <p:spPr bwMode="auto">
            <a:xfrm>
              <a:off x="579" y="1134"/>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84" name="Line 512"/>
            <p:cNvSpPr>
              <a:spLocks noChangeShapeType="1"/>
            </p:cNvSpPr>
            <p:nvPr/>
          </p:nvSpPr>
          <p:spPr bwMode="auto">
            <a:xfrm rot="-5400000">
              <a:off x="579" y="1122"/>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585" name="Group 513"/>
          <p:cNvGrpSpPr>
            <a:grpSpLocks/>
          </p:cNvGrpSpPr>
          <p:nvPr/>
        </p:nvGrpSpPr>
        <p:grpSpPr bwMode="auto">
          <a:xfrm>
            <a:off x="8229601" y="304800"/>
            <a:ext cx="319088" cy="433388"/>
            <a:chOff x="1008" y="1008"/>
            <a:chExt cx="201" cy="273"/>
          </a:xfrm>
        </p:grpSpPr>
        <p:sp>
          <p:nvSpPr>
            <p:cNvPr id="3586" name="Line 514"/>
            <p:cNvSpPr>
              <a:spLocks noChangeShapeType="1"/>
            </p:cNvSpPr>
            <p:nvPr/>
          </p:nvSpPr>
          <p:spPr bwMode="auto">
            <a:xfrm>
              <a:off x="1059" y="1134"/>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87" name="Line 515"/>
            <p:cNvSpPr>
              <a:spLocks noChangeShapeType="1"/>
            </p:cNvSpPr>
            <p:nvPr/>
          </p:nvSpPr>
          <p:spPr bwMode="auto">
            <a:xfrm rot="-5400000">
              <a:off x="1059" y="1122"/>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588" name="Group 516"/>
            <p:cNvGrpSpPr>
              <a:grpSpLocks/>
            </p:cNvGrpSpPr>
            <p:nvPr/>
          </p:nvGrpSpPr>
          <p:grpSpPr bwMode="auto">
            <a:xfrm>
              <a:off x="1008" y="1008"/>
              <a:ext cx="201" cy="273"/>
              <a:chOff x="1008" y="1008"/>
              <a:chExt cx="201" cy="273"/>
            </a:xfrm>
          </p:grpSpPr>
          <p:grpSp>
            <p:nvGrpSpPr>
              <p:cNvPr id="3589" name="Group 517"/>
              <p:cNvGrpSpPr>
                <a:grpSpLocks/>
              </p:cNvGrpSpPr>
              <p:nvPr/>
            </p:nvGrpSpPr>
            <p:grpSpPr bwMode="auto">
              <a:xfrm>
                <a:off x="1008" y="1080"/>
                <a:ext cx="201" cy="201"/>
                <a:chOff x="768" y="1128"/>
                <a:chExt cx="201" cy="201"/>
              </a:xfrm>
            </p:grpSpPr>
            <p:sp>
              <p:nvSpPr>
                <p:cNvPr id="3590" name="Freeform 518"/>
                <p:cNvSpPr>
                  <a:spLocks/>
                </p:cNvSpPr>
                <p:nvPr/>
              </p:nvSpPr>
              <p:spPr bwMode="auto">
                <a:xfrm>
                  <a:off x="768" y="1128"/>
                  <a:ext cx="201" cy="201"/>
                </a:xfrm>
                <a:custGeom>
                  <a:avLst/>
                  <a:gdLst>
                    <a:gd name="T0" fmla="*/ 0 w 799"/>
                    <a:gd name="T1" fmla="*/ 399 h 799"/>
                    <a:gd name="T2" fmla="*/ 400 w 799"/>
                    <a:gd name="T3" fmla="*/ 799 h 799"/>
                    <a:gd name="T4" fmla="*/ 799 w 799"/>
                    <a:gd name="T5" fmla="*/ 399 h 799"/>
                    <a:gd name="T6" fmla="*/ 400 w 799"/>
                    <a:gd name="T7" fmla="*/ 0 h 799"/>
                    <a:gd name="T8" fmla="*/ 0 w 799"/>
                    <a:gd name="T9" fmla="*/ 399 h 799"/>
                  </a:gdLst>
                  <a:ahLst/>
                  <a:cxnLst>
                    <a:cxn ang="0">
                      <a:pos x="T0" y="T1"/>
                    </a:cxn>
                    <a:cxn ang="0">
                      <a:pos x="T2" y="T3"/>
                    </a:cxn>
                    <a:cxn ang="0">
                      <a:pos x="T4" y="T5"/>
                    </a:cxn>
                    <a:cxn ang="0">
                      <a:pos x="T6" y="T7"/>
                    </a:cxn>
                    <a:cxn ang="0">
                      <a:pos x="T8" y="T9"/>
                    </a:cxn>
                  </a:cxnLst>
                  <a:rect l="0" t="0" r="r" b="b"/>
                  <a:pathLst>
                    <a:path w="799" h="799">
                      <a:moveTo>
                        <a:pt x="0" y="399"/>
                      </a:moveTo>
                      <a:lnTo>
                        <a:pt x="400" y="799"/>
                      </a:lnTo>
                      <a:lnTo>
                        <a:pt x="799" y="399"/>
                      </a:lnTo>
                      <a:lnTo>
                        <a:pt x="400" y="0"/>
                      </a:lnTo>
                      <a:lnTo>
                        <a:pt x="0" y="399"/>
                      </a:lnTo>
                    </a:path>
                  </a:pathLst>
                </a:custGeom>
                <a:noFill/>
                <a:ln w="28575" cmpd="sng">
                  <a:solidFill>
                    <a:srgbClr val="FF00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pl-PL"/>
                </a:p>
              </p:txBody>
            </p:sp>
            <p:sp>
              <p:nvSpPr>
                <p:cNvPr id="3591" name="Oval 519"/>
                <p:cNvSpPr>
                  <a:spLocks noChangeArrowheads="1"/>
                </p:cNvSpPr>
                <p:nvPr/>
              </p:nvSpPr>
              <p:spPr bwMode="auto">
                <a:xfrm>
                  <a:off x="813" y="1202"/>
                  <a:ext cx="108" cy="47"/>
                </a:xfrm>
                <a:prstGeom prst="ellipse">
                  <a:avLst/>
                </a:prstGeom>
                <a:noFill/>
                <a:ln w="1905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grpSp>
            <p:nvGrpSpPr>
              <p:cNvPr id="3592" name="Group 520"/>
              <p:cNvGrpSpPr>
                <a:grpSpLocks/>
              </p:cNvGrpSpPr>
              <p:nvPr/>
            </p:nvGrpSpPr>
            <p:grpSpPr bwMode="auto">
              <a:xfrm>
                <a:off x="1094" y="1008"/>
                <a:ext cx="31" cy="58"/>
                <a:chOff x="1106" y="1008"/>
                <a:chExt cx="31" cy="58"/>
              </a:xfrm>
            </p:grpSpPr>
            <p:sp>
              <p:nvSpPr>
                <p:cNvPr id="3593" name="Line 521"/>
                <p:cNvSpPr>
                  <a:spLocks noChangeShapeType="1"/>
                </p:cNvSpPr>
                <p:nvPr/>
              </p:nvSpPr>
              <p:spPr bwMode="auto">
                <a:xfrm flipV="1">
                  <a:off x="1106" y="1008"/>
                  <a:ext cx="0" cy="55"/>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94" name="Line 522"/>
                <p:cNvSpPr>
                  <a:spLocks noChangeShapeType="1"/>
                </p:cNvSpPr>
                <p:nvPr/>
              </p:nvSpPr>
              <p:spPr bwMode="auto">
                <a:xfrm flipV="1">
                  <a:off x="1137" y="1011"/>
                  <a:ext cx="0" cy="55"/>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grpSp>
      <p:grpSp>
        <p:nvGrpSpPr>
          <p:cNvPr id="3595" name="Group 523"/>
          <p:cNvGrpSpPr>
            <a:grpSpLocks/>
          </p:cNvGrpSpPr>
          <p:nvPr/>
        </p:nvGrpSpPr>
        <p:grpSpPr bwMode="auto">
          <a:xfrm>
            <a:off x="2514603" y="990600"/>
            <a:ext cx="1412875" cy="984250"/>
            <a:chOff x="1584" y="624"/>
            <a:chExt cx="890" cy="620"/>
          </a:xfrm>
        </p:grpSpPr>
        <p:grpSp>
          <p:nvGrpSpPr>
            <p:cNvPr id="3596" name="Group 524"/>
            <p:cNvGrpSpPr>
              <a:grpSpLocks/>
            </p:cNvGrpSpPr>
            <p:nvPr/>
          </p:nvGrpSpPr>
          <p:grpSpPr bwMode="auto">
            <a:xfrm>
              <a:off x="1584" y="816"/>
              <a:ext cx="576" cy="266"/>
              <a:chOff x="1200" y="528"/>
              <a:chExt cx="576" cy="266"/>
            </a:xfrm>
          </p:grpSpPr>
          <p:sp>
            <p:nvSpPr>
              <p:cNvPr id="3597" name="Rectangle 525"/>
              <p:cNvSpPr>
                <a:spLocks noChangeArrowheads="1"/>
              </p:cNvSpPr>
              <p:nvPr/>
            </p:nvSpPr>
            <p:spPr bwMode="auto">
              <a:xfrm>
                <a:off x="1320" y="586"/>
                <a:ext cx="278" cy="154"/>
              </a:xfrm>
              <a:prstGeom prst="rect">
                <a:avLst/>
              </a:prstGeom>
              <a:solidFill>
                <a:srgbClr val="FFFFFF"/>
              </a:solidFill>
              <a:ln w="28575">
                <a:solidFill>
                  <a:srgbClr val="0000FF"/>
                </a:solidFill>
                <a:miter lim="800000"/>
                <a:headEnd/>
                <a:tailEnd/>
              </a:ln>
            </p:spPr>
            <p:txBody>
              <a:bodyPr/>
              <a:lstStyle/>
              <a:p>
                <a:endParaRPr lang="pl-PL"/>
              </a:p>
            </p:txBody>
          </p:sp>
          <p:sp>
            <p:nvSpPr>
              <p:cNvPr id="3598" name="Oval 526"/>
              <p:cNvSpPr>
                <a:spLocks noChangeArrowheads="1"/>
              </p:cNvSpPr>
              <p:nvPr/>
            </p:nvSpPr>
            <p:spPr bwMode="auto">
              <a:xfrm>
                <a:off x="1367" y="627"/>
                <a:ext cx="180" cy="71"/>
              </a:xfrm>
              <a:prstGeom prst="ellipse">
                <a:avLst/>
              </a:prstGeom>
              <a:solidFill>
                <a:srgbClr val="FFFFFF"/>
              </a:solidFill>
              <a:ln w="28575">
                <a:solidFill>
                  <a:srgbClr val="0000FF"/>
                </a:solidFill>
                <a:round/>
                <a:headEnd/>
                <a:tailEnd/>
              </a:ln>
            </p:spPr>
            <p:txBody>
              <a:bodyPr/>
              <a:lstStyle/>
              <a:p>
                <a:endParaRPr lang="pl-PL"/>
              </a:p>
            </p:txBody>
          </p:sp>
          <p:sp>
            <p:nvSpPr>
              <p:cNvPr id="3599" name="Line 527"/>
              <p:cNvSpPr>
                <a:spLocks noChangeShapeType="1"/>
              </p:cNvSpPr>
              <p:nvPr/>
            </p:nvSpPr>
            <p:spPr bwMode="auto">
              <a:xfrm>
                <a:off x="1324" y="592"/>
                <a:ext cx="267" cy="139"/>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600" name="Line 528"/>
              <p:cNvSpPr>
                <a:spLocks noChangeShapeType="1"/>
              </p:cNvSpPr>
              <p:nvPr/>
            </p:nvSpPr>
            <p:spPr bwMode="auto">
              <a:xfrm flipV="1">
                <a:off x="1321" y="589"/>
                <a:ext cx="270" cy="144"/>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601" name="Line 529"/>
              <p:cNvSpPr>
                <a:spLocks noChangeShapeType="1"/>
              </p:cNvSpPr>
              <p:nvPr/>
            </p:nvSpPr>
            <p:spPr bwMode="auto">
              <a:xfrm flipH="1">
                <a:off x="1462" y="541"/>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02" name="Text Box 530"/>
              <p:cNvSpPr txBox="1">
                <a:spLocks noChangeArrowheads="1"/>
              </p:cNvSpPr>
              <p:nvPr/>
            </p:nvSpPr>
            <p:spPr bwMode="auto">
              <a:xfrm>
                <a:off x="1554" y="659"/>
                <a:ext cx="222" cy="13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pl-PL" altLang="pl-PL" sz="800" b="1">
                    <a:solidFill>
                      <a:srgbClr val="0000FF"/>
                    </a:solidFill>
                  </a:rPr>
                  <a:t>22</a:t>
                </a:r>
              </a:p>
            </p:txBody>
          </p:sp>
          <p:sp>
            <p:nvSpPr>
              <p:cNvPr id="3603" name="Text Box 531"/>
              <p:cNvSpPr txBox="1">
                <a:spLocks noChangeArrowheads="1"/>
              </p:cNvSpPr>
              <p:nvPr/>
            </p:nvSpPr>
            <p:spPr bwMode="auto">
              <a:xfrm>
                <a:off x="1200" y="656"/>
                <a:ext cx="149"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3</a:t>
                </a:r>
              </a:p>
            </p:txBody>
          </p:sp>
          <p:sp>
            <p:nvSpPr>
              <p:cNvPr id="3604" name="Text Box 532"/>
              <p:cNvSpPr txBox="1">
                <a:spLocks noChangeArrowheads="1"/>
              </p:cNvSpPr>
              <p:nvPr/>
            </p:nvSpPr>
            <p:spPr bwMode="auto">
              <a:xfrm>
                <a:off x="1564" y="528"/>
                <a:ext cx="116"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pl-PL" altLang="pl-PL" sz="800" b="1">
                  <a:solidFill>
                    <a:srgbClr val="0000FF"/>
                  </a:solidFill>
                </a:endParaRPr>
              </a:p>
            </p:txBody>
          </p:sp>
        </p:grpSp>
        <p:grpSp>
          <p:nvGrpSpPr>
            <p:cNvPr id="3605" name="Group 533"/>
            <p:cNvGrpSpPr>
              <a:grpSpLocks/>
            </p:cNvGrpSpPr>
            <p:nvPr/>
          </p:nvGrpSpPr>
          <p:grpSpPr bwMode="auto">
            <a:xfrm rot="2839358">
              <a:off x="2038" y="602"/>
              <a:ext cx="414" cy="458"/>
              <a:chOff x="5346" y="1680"/>
              <a:chExt cx="414" cy="458"/>
            </a:xfrm>
          </p:grpSpPr>
          <p:grpSp>
            <p:nvGrpSpPr>
              <p:cNvPr id="3606" name="Group 534"/>
              <p:cNvGrpSpPr>
                <a:grpSpLocks/>
              </p:cNvGrpSpPr>
              <p:nvPr/>
            </p:nvGrpSpPr>
            <p:grpSpPr bwMode="auto">
              <a:xfrm>
                <a:off x="5346" y="1680"/>
                <a:ext cx="414" cy="458"/>
                <a:chOff x="2130" y="1488"/>
                <a:chExt cx="414" cy="458"/>
              </a:xfrm>
            </p:grpSpPr>
            <p:sp>
              <p:nvSpPr>
                <p:cNvPr id="3607" name="Freeform 535"/>
                <p:cNvSpPr>
                  <a:spLocks/>
                </p:cNvSpPr>
                <p:nvPr/>
              </p:nvSpPr>
              <p:spPr bwMode="auto">
                <a:xfrm>
                  <a:off x="2199" y="1488"/>
                  <a:ext cx="47" cy="302"/>
                </a:xfrm>
                <a:custGeom>
                  <a:avLst/>
                  <a:gdLst>
                    <a:gd name="T0" fmla="*/ 9 w 47"/>
                    <a:gd name="T1" fmla="*/ 0 h 302"/>
                    <a:gd name="T2" fmla="*/ 35 w 47"/>
                    <a:gd name="T3" fmla="*/ 62 h 302"/>
                    <a:gd name="T4" fmla="*/ 45 w 47"/>
                    <a:gd name="T5" fmla="*/ 174 h 302"/>
                    <a:gd name="T6" fmla="*/ 21 w 47"/>
                    <a:gd name="T7" fmla="*/ 270 h 302"/>
                    <a:gd name="T8" fmla="*/ 0 w 47"/>
                    <a:gd name="T9" fmla="*/ 302 h 302"/>
                  </a:gdLst>
                  <a:ahLst/>
                  <a:cxnLst>
                    <a:cxn ang="0">
                      <a:pos x="T0" y="T1"/>
                    </a:cxn>
                    <a:cxn ang="0">
                      <a:pos x="T2" y="T3"/>
                    </a:cxn>
                    <a:cxn ang="0">
                      <a:pos x="T4" y="T5"/>
                    </a:cxn>
                    <a:cxn ang="0">
                      <a:pos x="T6" y="T7"/>
                    </a:cxn>
                    <a:cxn ang="0">
                      <a:pos x="T8" y="T9"/>
                    </a:cxn>
                  </a:cxnLst>
                  <a:rect l="0" t="0" r="r" b="b"/>
                  <a:pathLst>
                    <a:path w="47" h="302">
                      <a:moveTo>
                        <a:pt x="9" y="0"/>
                      </a:moveTo>
                      <a:cubicBezTo>
                        <a:pt x="19" y="16"/>
                        <a:pt x="29" y="33"/>
                        <a:pt x="35" y="62"/>
                      </a:cubicBezTo>
                      <a:cubicBezTo>
                        <a:pt x="41" y="91"/>
                        <a:pt x="47" y="139"/>
                        <a:pt x="45" y="174"/>
                      </a:cubicBezTo>
                      <a:cubicBezTo>
                        <a:pt x="43" y="209"/>
                        <a:pt x="28" y="249"/>
                        <a:pt x="21" y="270"/>
                      </a:cubicBezTo>
                      <a:cubicBezTo>
                        <a:pt x="14" y="291"/>
                        <a:pt x="7" y="296"/>
                        <a:pt x="0" y="302"/>
                      </a:cubicBezTo>
                    </a:path>
                  </a:pathLst>
                </a:custGeom>
                <a:noFill/>
                <a:ln w="38100"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08" name="Freeform 536"/>
                <p:cNvSpPr>
                  <a:spLocks/>
                </p:cNvSpPr>
                <p:nvPr/>
              </p:nvSpPr>
              <p:spPr bwMode="auto">
                <a:xfrm>
                  <a:off x="2306" y="1776"/>
                  <a:ext cx="238" cy="137"/>
                </a:xfrm>
                <a:custGeom>
                  <a:avLst/>
                  <a:gdLst>
                    <a:gd name="T0" fmla="*/ 238 w 238"/>
                    <a:gd name="T1" fmla="*/ 0 h 137"/>
                    <a:gd name="T2" fmla="*/ 187 w 238"/>
                    <a:gd name="T3" fmla="*/ 18 h 137"/>
                    <a:gd name="T4" fmla="*/ 121 w 238"/>
                    <a:gd name="T5" fmla="*/ 27 h 137"/>
                    <a:gd name="T6" fmla="*/ 54 w 238"/>
                    <a:gd name="T7" fmla="*/ 35 h 137"/>
                    <a:gd name="T8" fmla="*/ 22 w 238"/>
                    <a:gd name="T9" fmla="*/ 53 h 137"/>
                    <a:gd name="T10" fmla="*/ 7 w 238"/>
                    <a:gd name="T11" fmla="*/ 71 h 137"/>
                    <a:gd name="T12" fmla="*/ 1 w 238"/>
                    <a:gd name="T13" fmla="*/ 95 h 137"/>
                    <a:gd name="T14" fmla="*/ 4 w 238"/>
                    <a:gd name="T15" fmla="*/ 125 h 137"/>
                    <a:gd name="T16" fmla="*/ 12 w 238"/>
                    <a:gd name="T1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37">
                      <a:moveTo>
                        <a:pt x="238" y="0"/>
                      </a:moveTo>
                      <a:cubicBezTo>
                        <a:pt x="222" y="7"/>
                        <a:pt x="206" y="14"/>
                        <a:pt x="187" y="18"/>
                      </a:cubicBezTo>
                      <a:cubicBezTo>
                        <a:pt x="168" y="22"/>
                        <a:pt x="143" y="24"/>
                        <a:pt x="121" y="27"/>
                      </a:cubicBezTo>
                      <a:cubicBezTo>
                        <a:pt x="99" y="30"/>
                        <a:pt x="70" y="31"/>
                        <a:pt x="54" y="35"/>
                      </a:cubicBezTo>
                      <a:cubicBezTo>
                        <a:pt x="38" y="39"/>
                        <a:pt x="30" y="47"/>
                        <a:pt x="22" y="53"/>
                      </a:cubicBezTo>
                      <a:cubicBezTo>
                        <a:pt x="14" y="59"/>
                        <a:pt x="10" y="64"/>
                        <a:pt x="7" y="71"/>
                      </a:cubicBezTo>
                      <a:cubicBezTo>
                        <a:pt x="4" y="78"/>
                        <a:pt x="2" y="86"/>
                        <a:pt x="1" y="95"/>
                      </a:cubicBezTo>
                      <a:cubicBezTo>
                        <a:pt x="0" y="104"/>
                        <a:pt x="2" y="118"/>
                        <a:pt x="4" y="125"/>
                      </a:cubicBezTo>
                      <a:cubicBezTo>
                        <a:pt x="6" y="132"/>
                        <a:pt x="9" y="134"/>
                        <a:pt x="12" y="137"/>
                      </a:cubicBezTo>
                    </a:path>
                  </a:pathLst>
                </a:custGeom>
                <a:noFill/>
                <a:ln w="38100"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09" name="Line 537"/>
                <p:cNvSpPr>
                  <a:spLocks noChangeShapeType="1"/>
                </p:cNvSpPr>
                <p:nvPr/>
              </p:nvSpPr>
              <p:spPr bwMode="auto">
                <a:xfrm>
                  <a:off x="2318" y="1911"/>
                  <a:ext cx="87" cy="35"/>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10" name="Line 538"/>
                <p:cNvSpPr>
                  <a:spLocks noChangeShapeType="1"/>
                </p:cNvSpPr>
                <p:nvPr/>
              </p:nvSpPr>
              <p:spPr bwMode="auto">
                <a:xfrm flipH="1" flipV="1">
                  <a:off x="2213" y="1914"/>
                  <a:ext cx="195" cy="32"/>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11" name="Line 539"/>
                <p:cNvSpPr>
                  <a:spLocks noChangeShapeType="1"/>
                </p:cNvSpPr>
                <p:nvPr/>
              </p:nvSpPr>
              <p:spPr bwMode="auto">
                <a:xfrm flipH="1" flipV="1">
                  <a:off x="2132" y="1724"/>
                  <a:ext cx="79" cy="190"/>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12" name="Line 540"/>
                <p:cNvSpPr>
                  <a:spLocks noChangeShapeType="1"/>
                </p:cNvSpPr>
                <p:nvPr/>
              </p:nvSpPr>
              <p:spPr bwMode="auto">
                <a:xfrm>
                  <a:off x="2130" y="1722"/>
                  <a:ext cx="68" cy="66"/>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sp>
            <p:nvSpPr>
              <p:cNvPr id="3613" name="Rectangle 541"/>
              <p:cNvSpPr>
                <a:spLocks noChangeArrowheads="1"/>
              </p:cNvSpPr>
              <p:nvPr/>
            </p:nvSpPr>
            <p:spPr bwMode="auto">
              <a:xfrm rot="2412478">
                <a:off x="5357" y="2072"/>
                <a:ext cx="144" cy="48"/>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grpSp>
          <p:nvGrpSpPr>
            <p:cNvPr id="3614" name="Group 542"/>
            <p:cNvGrpSpPr>
              <a:grpSpLocks/>
            </p:cNvGrpSpPr>
            <p:nvPr/>
          </p:nvGrpSpPr>
          <p:grpSpPr bwMode="auto">
            <a:xfrm>
              <a:off x="2256" y="672"/>
              <a:ext cx="201" cy="273"/>
              <a:chOff x="528" y="1008"/>
              <a:chExt cx="201" cy="273"/>
            </a:xfrm>
          </p:grpSpPr>
          <p:grpSp>
            <p:nvGrpSpPr>
              <p:cNvPr id="3615" name="Group 543"/>
              <p:cNvGrpSpPr>
                <a:grpSpLocks/>
              </p:cNvGrpSpPr>
              <p:nvPr/>
            </p:nvGrpSpPr>
            <p:grpSpPr bwMode="auto">
              <a:xfrm>
                <a:off x="528" y="1008"/>
                <a:ext cx="201" cy="273"/>
                <a:chOff x="768" y="1056"/>
                <a:chExt cx="201" cy="273"/>
              </a:xfrm>
            </p:grpSpPr>
            <p:sp>
              <p:nvSpPr>
                <p:cNvPr id="3616" name="Line 544"/>
                <p:cNvSpPr>
                  <a:spLocks noChangeShapeType="1"/>
                </p:cNvSpPr>
                <p:nvPr/>
              </p:nvSpPr>
              <p:spPr bwMode="auto">
                <a:xfrm flipV="1">
                  <a:off x="866" y="1056"/>
                  <a:ext cx="0" cy="55"/>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617" name="Group 545"/>
                <p:cNvGrpSpPr>
                  <a:grpSpLocks/>
                </p:cNvGrpSpPr>
                <p:nvPr/>
              </p:nvGrpSpPr>
              <p:grpSpPr bwMode="auto">
                <a:xfrm>
                  <a:off x="768" y="1128"/>
                  <a:ext cx="201" cy="201"/>
                  <a:chOff x="768" y="1128"/>
                  <a:chExt cx="201" cy="201"/>
                </a:xfrm>
              </p:grpSpPr>
              <p:sp>
                <p:nvSpPr>
                  <p:cNvPr id="3618" name="Freeform 546"/>
                  <p:cNvSpPr>
                    <a:spLocks/>
                  </p:cNvSpPr>
                  <p:nvPr/>
                </p:nvSpPr>
                <p:spPr bwMode="auto">
                  <a:xfrm>
                    <a:off x="768" y="1128"/>
                    <a:ext cx="201" cy="201"/>
                  </a:xfrm>
                  <a:custGeom>
                    <a:avLst/>
                    <a:gdLst>
                      <a:gd name="T0" fmla="*/ 0 w 799"/>
                      <a:gd name="T1" fmla="*/ 399 h 799"/>
                      <a:gd name="T2" fmla="*/ 400 w 799"/>
                      <a:gd name="T3" fmla="*/ 799 h 799"/>
                      <a:gd name="T4" fmla="*/ 799 w 799"/>
                      <a:gd name="T5" fmla="*/ 399 h 799"/>
                      <a:gd name="T6" fmla="*/ 400 w 799"/>
                      <a:gd name="T7" fmla="*/ 0 h 799"/>
                      <a:gd name="T8" fmla="*/ 0 w 799"/>
                      <a:gd name="T9" fmla="*/ 399 h 799"/>
                    </a:gdLst>
                    <a:ahLst/>
                    <a:cxnLst>
                      <a:cxn ang="0">
                        <a:pos x="T0" y="T1"/>
                      </a:cxn>
                      <a:cxn ang="0">
                        <a:pos x="T2" y="T3"/>
                      </a:cxn>
                      <a:cxn ang="0">
                        <a:pos x="T4" y="T5"/>
                      </a:cxn>
                      <a:cxn ang="0">
                        <a:pos x="T6" y="T7"/>
                      </a:cxn>
                      <a:cxn ang="0">
                        <a:pos x="T8" y="T9"/>
                      </a:cxn>
                    </a:cxnLst>
                    <a:rect l="0" t="0" r="r" b="b"/>
                    <a:pathLst>
                      <a:path w="799" h="799">
                        <a:moveTo>
                          <a:pt x="0" y="399"/>
                        </a:moveTo>
                        <a:lnTo>
                          <a:pt x="400" y="799"/>
                        </a:lnTo>
                        <a:lnTo>
                          <a:pt x="799" y="399"/>
                        </a:lnTo>
                        <a:lnTo>
                          <a:pt x="400" y="0"/>
                        </a:lnTo>
                        <a:lnTo>
                          <a:pt x="0" y="399"/>
                        </a:lnTo>
                      </a:path>
                    </a:pathLst>
                  </a:custGeom>
                  <a:noFill/>
                  <a:ln w="28575" cmpd="sng">
                    <a:solidFill>
                      <a:srgbClr val="FF00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pl-PL"/>
                  </a:p>
                </p:txBody>
              </p:sp>
              <p:sp>
                <p:nvSpPr>
                  <p:cNvPr id="3619" name="Oval 547"/>
                  <p:cNvSpPr>
                    <a:spLocks noChangeArrowheads="1"/>
                  </p:cNvSpPr>
                  <p:nvPr/>
                </p:nvSpPr>
                <p:spPr bwMode="auto">
                  <a:xfrm>
                    <a:off x="813" y="1202"/>
                    <a:ext cx="108" cy="47"/>
                  </a:xfrm>
                  <a:prstGeom prst="ellipse">
                    <a:avLst/>
                  </a:prstGeom>
                  <a:noFill/>
                  <a:ln w="1905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grpSp>
          <p:sp>
            <p:nvSpPr>
              <p:cNvPr id="3620" name="Line 548"/>
              <p:cNvSpPr>
                <a:spLocks noChangeShapeType="1"/>
              </p:cNvSpPr>
              <p:nvPr/>
            </p:nvSpPr>
            <p:spPr bwMode="auto">
              <a:xfrm>
                <a:off x="579" y="1134"/>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21" name="Line 549"/>
              <p:cNvSpPr>
                <a:spLocks noChangeShapeType="1"/>
              </p:cNvSpPr>
              <p:nvPr/>
            </p:nvSpPr>
            <p:spPr bwMode="auto">
              <a:xfrm rot="-5400000">
                <a:off x="579" y="1122"/>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622" name="Group 550"/>
            <p:cNvGrpSpPr>
              <a:grpSpLocks/>
            </p:cNvGrpSpPr>
            <p:nvPr/>
          </p:nvGrpSpPr>
          <p:grpSpPr bwMode="auto">
            <a:xfrm rot="8179836">
              <a:off x="1968" y="672"/>
              <a:ext cx="332" cy="572"/>
              <a:chOff x="166" y="1901"/>
              <a:chExt cx="332" cy="572"/>
            </a:xfrm>
          </p:grpSpPr>
          <p:sp>
            <p:nvSpPr>
              <p:cNvPr id="3623" name="Line 551"/>
              <p:cNvSpPr>
                <a:spLocks noChangeShapeType="1"/>
              </p:cNvSpPr>
              <p:nvPr/>
            </p:nvSpPr>
            <p:spPr bwMode="auto">
              <a:xfrm rot="-1193763">
                <a:off x="429" y="1901"/>
                <a:ext cx="69" cy="30"/>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24" name="Line 552"/>
              <p:cNvSpPr>
                <a:spLocks noChangeShapeType="1"/>
              </p:cNvSpPr>
              <p:nvPr/>
            </p:nvSpPr>
            <p:spPr bwMode="auto">
              <a:xfrm rot="2073977">
                <a:off x="166" y="2452"/>
                <a:ext cx="63" cy="21"/>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25" name="Freeform 553"/>
              <p:cNvSpPr>
                <a:spLocks/>
              </p:cNvSpPr>
              <p:nvPr/>
            </p:nvSpPr>
            <p:spPr bwMode="auto">
              <a:xfrm>
                <a:off x="168" y="1920"/>
                <a:ext cx="265" cy="520"/>
              </a:xfrm>
              <a:custGeom>
                <a:avLst/>
                <a:gdLst>
                  <a:gd name="T0" fmla="*/ 264 w 265"/>
                  <a:gd name="T1" fmla="*/ 0 h 520"/>
                  <a:gd name="T2" fmla="*/ 256 w 265"/>
                  <a:gd name="T3" fmla="*/ 224 h 520"/>
                  <a:gd name="T4" fmla="*/ 208 w 265"/>
                  <a:gd name="T5" fmla="*/ 392 h 520"/>
                  <a:gd name="T6" fmla="*/ 0 w 265"/>
                  <a:gd name="T7" fmla="*/ 520 h 520"/>
                </a:gdLst>
                <a:ahLst/>
                <a:cxnLst>
                  <a:cxn ang="0">
                    <a:pos x="T0" y="T1"/>
                  </a:cxn>
                  <a:cxn ang="0">
                    <a:pos x="T2" y="T3"/>
                  </a:cxn>
                  <a:cxn ang="0">
                    <a:pos x="T4" y="T5"/>
                  </a:cxn>
                  <a:cxn ang="0">
                    <a:pos x="T6" y="T7"/>
                  </a:cxn>
                </a:cxnLst>
                <a:rect l="0" t="0" r="r" b="b"/>
                <a:pathLst>
                  <a:path w="265" h="520">
                    <a:moveTo>
                      <a:pt x="264" y="0"/>
                    </a:moveTo>
                    <a:cubicBezTo>
                      <a:pt x="264" y="79"/>
                      <a:pt x="265" y="159"/>
                      <a:pt x="256" y="224"/>
                    </a:cubicBezTo>
                    <a:cubicBezTo>
                      <a:pt x="247" y="289"/>
                      <a:pt x="251" y="343"/>
                      <a:pt x="208" y="392"/>
                    </a:cubicBezTo>
                    <a:cubicBezTo>
                      <a:pt x="165" y="441"/>
                      <a:pt x="82" y="480"/>
                      <a:pt x="0" y="520"/>
                    </a:cubicBezTo>
                  </a:path>
                </a:pathLst>
              </a:custGeom>
              <a:noFill/>
              <a:ln w="38100" cmpd="sng">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grpSp>
        <p:nvGrpSpPr>
          <p:cNvPr id="3626" name="Group 554"/>
          <p:cNvGrpSpPr>
            <a:grpSpLocks/>
          </p:cNvGrpSpPr>
          <p:nvPr/>
        </p:nvGrpSpPr>
        <p:grpSpPr bwMode="auto">
          <a:xfrm>
            <a:off x="4267201" y="762000"/>
            <a:ext cx="928688" cy="776288"/>
            <a:chOff x="2688" y="480"/>
            <a:chExt cx="585" cy="489"/>
          </a:xfrm>
        </p:grpSpPr>
        <p:grpSp>
          <p:nvGrpSpPr>
            <p:cNvPr id="3627" name="Group 555"/>
            <p:cNvGrpSpPr>
              <a:grpSpLocks/>
            </p:cNvGrpSpPr>
            <p:nvPr/>
          </p:nvGrpSpPr>
          <p:grpSpPr bwMode="auto">
            <a:xfrm>
              <a:off x="3072" y="480"/>
              <a:ext cx="201" cy="273"/>
              <a:chOff x="528" y="1008"/>
              <a:chExt cx="201" cy="273"/>
            </a:xfrm>
          </p:grpSpPr>
          <p:grpSp>
            <p:nvGrpSpPr>
              <p:cNvPr id="3628" name="Group 556"/>
              <p:cNvGrpSpPr>
                <a:grpSpLocks/>
              </p:cNvGrpSpPr>
              <p:nvPr/>
            </p:nvGrpSpPr>
            <p:grpSpPr bwMode="auto">
              <a:xfrm>
                <a:off x="528" y="1008"/>
                <a:ext cx="201" cy="273"/>
                <a:chOff x="768" y="1056"/>
                <a:chExt cx="201" cy="273"/>
              </a:xfrm>
            </p:grpSpPr>
            <p:sp>
              <p:nvSpPr>
                <p:cNvPr id="3629" name="Line 557"/>
                <p:cNvSpPr>
                  <a:spLocks noChangeShapeType="1"/>
                </p:cNvSpPr>
                <p:nvPr/>
              </p:nvSpPr>
              <p:spPr bwMode="auto">
                <a:xfrm flipV="1">
                  <a:off x="866" y="1056"/>
                  <a:ext cx="0" cy="55"/>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630" name="Group 558"/>
                <p:cNvGrpSpPr>
                  <a:grpSpLocks/>
                </p:cNvGrpSpPr>
                <p:nvPr/>
              </p:nvGrpSpPr>
              <p:grpSpPr bwMode="auto">
                <a:xfrm>
                  <a:off x="768" y="1128"/>
                  <a:ext cx="201" cy="201"/>
                  <a:chOff x="768" y="1128"/>
                  <a:chExt cx="201" cy="201"/>
                </a:xfrm>
              </p:grpSpPr>
              <p:sp>
                <p:nvSpPr>
                  <p:cNvPr id="3631" name="Freeform 559"/>
                  <p:cNvSpPr>
                    <a:spLocks/>
                  </p:cNvSpPr>
                  <p:nvPr/>
                </p:nvSpPr>
                <p:spPr bwMode="auto">
                  <a:xfrm>
                    <a:off x="768" y="1128"/>
                    <a:ext cx="201" cy="201"/>
                  </a:xfrm>
                  <a:custGeom>
                    <a:avLst/>
                    <a:gdLst>
                      <a:gd name="T0" fmla="*/ 0 w 799"/>
                      <a:gd name="T1" fmla="*/ 399 h 799"/>
                      <a:gd name="T2" fmla="*/ 400 w 799"/>
                      <a:gd name="T3" fmla="*/ 799 h 799"/>
                      <a:gd name="T4" fmla="*/ 799 w 799"/>
                      <a:gd name="T5" fmla="*/ 399 h 799"/>
                      <a:gd name="T6" fmla="*/ 400 w 799"/>
                      <a:gd name="T7" fmla="*/ 0 h 799"/>
                      <a:gd name="T8" fmla="*/ 0 w 799"/>
                      <a:gd name="T9" fmla="*/ 399 h 799"/>
                    </a:gdLst>
                    <a:ahLst/>
                    <a:cxnLst>
                      <a:cxn ang="0">
                        <a:pos x="T0" y="T1"/>
                      </a:cxn>
                      <a:cxn ang="0">
                        <a:pos x="T2" y="T3"/>
                      </a:cxn>
                      <a:cxn ang="0">
                        <a:pos x="T4" y="T5"/>
                      </a:cxn>
                      <a:cxn ang="0">
                        <a:pos x="T6" y="T7"/>
                      </a:cxn>
                      <a:cxn ang="0">
                        <a:pos x="T8" y="T9"/>
                      </a:cxn>
                    </a:cxnLst>
                    <a:rect l="0" t="0" r="r" b="b"/>
                    <a:pathLst>
                      <a:path w="799" h="799">
                        <a:moveTo>
                          <a:pt x="0" y="399"/>
                        </a:moveTo>
                        <a:lnTo>
                          <a:pt x="400" y="799"/>
                        </a:lnTo>
                        <a:lnTo>
                          <a:pt x="799" y="399"/>
                        </a:lnTo>
                        <a:lnTo>
                          <a:pt x="400" y="0"/>
                        </a:lnTo>
                        <a:lnTo>
                          <a:pt x="0" y="399"/>
                        </a:lnTo>
                      </a:path>
                    </a:pathLst>
                  </a:custGeom>
                  <a:noFill/>
                  <a:ln w="28575" cmpd="sng">
                    <a:solidFill>
                      <a:srgbClr val="FF00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pl-PL"/>
                  </a:p>
                </p:txBody>
              </p:sp>
              <p:sp>
                <p:nvSpPr>
                  <p:cNvPr id="3632" name="Oval 560"/>
                  <p:cNvSpPr>
                    <a:spLocks noChangeArrowheads="1"/>
                  </p:cNvSpPr>
                  <p:nvPr/>
                </p:nvSpPr>
                <p:spPr bwMode="auto">
                  <a:xfrm>
                    <a:off x="813" y="1202"/>
                    <a:ext cx="108" cy="47"/>
                  </a:xfrm>
                  <a:prstGeom prst="ellipse">
                    <a:avLst/>
                  </a:prstGeom>
                  <a:noFill/>
                  <a:ln w="1905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grpSp>
          <p:sp>
            <p:nvSpPr>
              <p:cNvPr id="3633" name="Line 561"/>
              <p:cNvSpPr>
                <a:spLocks noChangeShapeType="1"/>
              </p:cNvSpPr>
              <p:nvPr/>
            </p:nvSpPr>
            <p:spPr bwMode="auto">
              <a:xfrm>
                <a:off x="579" y="1134"/>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34" name="Line 562"/>
              <p:cNvSpPr>
                <a:spLocks noChangeShapeType="1"/>
              </p:cNvSpPr>
              <p:nvPr/>
            </p:nvSpPr>
            <p:spPr bwMode="auto">
              <a:xfrm rot="-5400000">
                <a:off x="579" y="1122"/>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635" name="Group 563"/>
            <p:cNvGrpSpPr>
              <a:grpSpLocks/>
            </p:cNvGrpSpPr>
            <p:nvPr/>
          </p:nvGrpSpPr>
          <p:grpSpPr bwMode="auto">
            <a:xfrm rot="13241010" flipH="1">
              <a:off x="2688" y="528"/>
              <a:ext cx="258" cy="441"/>
              <a:chOff x="4126" y="1775"/>
              <a:chExt cx="258" cy="441"/>
            </a:xfrm>
          </p:grpSpPr>
          <p:sp>
            <p:nvSpPr>
              <p:cNvPr id="3636" name="Line 564"/>
              <p:cNvSpPr>
                <a:spLocks noChangeShapeType="1"/>
              </p:cNvSpPr>
              <p:nvPr/>
            </p:nvSpPr>
            <p:spPr bwMode="auto">
              <a:xfrm rot="5400000" flipH="1">
                <a:off x="4110" y="1791"/>
                <a:ext cx="54" cy="21"/>
              </a:xfrm>
              <a:prstGeom prst="line">
                <a:avLst/>
              </a:prstGeom>
              <a:noFill/>
              <a:ln w="9525">
                <a:solidFill>
                  <a:srgbClr val="FF0000"/>
                </a:solidFill>
                <a:round/>
                <a:headEnd/>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37" name="Freeform 565"/>
              <p:cNvSpPr>
                <a:spLocks/>
              </p:cNvSpPr>
              <p:nvPr/>
            </p:nvSpPr>
            <p:spPr bwMode="auto">
              <a:xfrm>
                <a:off x="4162" y="1856"/>
                <a:ext cx="222" cy="360"/>
              </a:xfrm>
              <a:custGeom>
                <a:avLst/>
                <a:gdLst>
                  <a:gd name="T0" fmla="*/ 0 w 222"/>
                  <a:gd name="T1" fmla="*/ 0 h 360"/>
                  <a:gd name="T2" fmla="*/ 48 w 222"/>
                  <a:gd name="T3" fmla="*/ 102 h 360"/>
                  <a:gd name="T4" fmla="*/ 90 w 222"/>
                  <a:gd name="T5" fmla="*/ 270 h 360"/>
                  <a:gd name="T6" fmla="*/ 222 w 222"/>
                  <a:gd name="T7" fmla="*/ 360 h 360"/>
                </a:gdLst>
                <a:ahLst/>
                <a:cxnLst>
                  <a:cxn ang="0">
                    <a:pos x="T0" y="T1"/>
                  </a:cxn>
                  <a:cxn ang="0">
                    <a:pos x="T2" y="T3"/>
                  </a:cxn>
                  <a:cxn ang="0">
                    <a:pos x="T4" y="T5"/>
                  </a:cxn>
                  <a:cxn ang="0">
                    <a:pos x="T6" y="T7"/>
                  </a:cxn>
                </a:cxnLst>
                <a:rect l="0" t="0" r="r" b="b"/>
                <a:pathLst>
                  <a:path w="222" h="360">
                    <a:moveTo>
                      <a:pt x="0" y="0"/>
                    </a:moveTo>
                    <a:cubicBezTo>
                      <a:pt x="16" y="28"/>
                      <a:pt x="33" y="57"/>
                      <a:pt x="48" y="102"/>
                    </a:cubicBezTo>
                    <a:cubicBezTo>
                      <a:pt x="63" y="147"/>
                      <a:pt x="61" y="227"/>
                      <a:pt x="90" y="270"/>
                    </a:cubicBezTo>
                    <a:cubicBezTo>
                      <a:pt x="119" y="313"/>
                      <a:pt x="199" y="345"/>
                      <a:pt x="222" y="360"/>
                    </a:cubicBezTo>
                  </a:path>
                </a:pathLst>
              </a:custGeom>
              <a:noFill/>
              <a:ln w="28575"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sp>
        <p:nvSpPr>
          <p:cNvPr id="3638" name="Freeform 566"/>
          <p:cNvSpPr>
            <a:spLocks/>
          </p:cNvSpPr>
          <p:nvPr/>
        </p:nvSpPr>
        <p:spPr bwMode="auto">
          <a:xfrm>
            <a:off x="5257803" y="1390650"/>
            <a:ext cx="2252663" cy="590550"/>
          </a:xfrm>
          <a:custGeom>
            <a:avLst/>
            <a:gdLst>
              <a:gd name="T0" fmla="*/ 0 w 1419"/>
              <a:gd name="T1" fmla="*/ 372 h 372"/>
              <a:gd name="T2" fmla="*/ 219 w 1419"/>
              <a:gd name="T3" fmla="*/ 354 h 372"/>
              <a:gd name="T4" fmla="*/ 312 w 1419"/>
              <a:gd name="T5" fmla="*/ 312 h 372"/>
              <a:gd name="T6" fmla="*/ 369 w 1419"/>
              <a:gd name="T7" fmla="*/ 285 h 372"/>
              <a:gd name="T8" fmla="*/ 471 w 1419"/>
              <a:gd name="T9" fmla="*/ 231 h 372"/>
              <a:gd name="T10" fmla="*/ 769 w 1419"/>
              <a:gd name="T11" fmla="*/ 201 h 372"/>
              <a:gd name="T12" fmla="*/ 1005 w 1419"/>
              <a:gd name="T13" fmla="*/ 150 h 372"/>
              <a:gd name="T14" fmla="*/ 1152 w 1419"/>
              <a:gd name="T15" fmla="*/ 24 h 372"/>
              <a:gd name="T16" fmla="*/ 1419 w 1419"/>
              <a:gd name="T17" fmla="*/ 6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9" h="372">
                <a:moveTo>
                  <a:pt x="0" y="372"/>
                </a:moveTo>
                <a:cubicBezTo>
                  <a:pt x="36" y="369"/>
                  <a:pt x="167" y="364"/>
                  <a:pt x="219" y="354"/>
                </a:cubicBezTo>
                <a:cubicBezTo>
                  <a:pt x="271" y="344"/>
                  <a:pt x="287" y="324"/>
                  <a:pt x="312" y="312"/>
                </a:cubicBezTo>
                <a:cubicBezTo>
                  <a:pt x="337" y="300"/>
                  <a:pt x="342" y="298"/>
                  <a:pt x="369" y="285"/>
                </a:cubicBezTo>
                <a:cubicBezTo>
                  <a:pt x="396" y="272"/>
                  <a:pt x="404" y="245"/>
                  <a:pt x="471" y="231"/>
                </a:cubicBezTo>
                <a:cubicBezTo>
                  <a:pt x="538" y="217"/>
                  <a:pt x="680" y="214"/>
                  <a:pt x="769" y="201"/>
                </a:cubicBezTo>
                <a:cubicBezTo>
                  <a:pt x="858" y="188"/>
                  <a:pt x="941" y="179"/>
                  <a:pt x="1005" y="150"/>
                </a:cubicBezTo>
                <a:cubicBezTo>
                  <a:pt x="1069" y="121"/>
                  <a:pt x="1083" y="48"/>
                  <a:pt x="1152" y="24"/>
                </a:cubicBezTo>
                <a:cubicBezTo>
                  <a:pt x="1221" y="0"/>
                  <a:pt x="1364" y="10"/>
                  <a:pt x="1419" y="6"/>
                </a:cubicBezTo>
              </a:path>
            </a:pathLst>
          </a:custGeom>
          <a:noFill/>
          <a:ln w="38100"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639" name="Group 567"/>
          <p:cNvGrpSpPr>
            <a:grpSpLocks/>
          </p:cNvGrpSpPr>
          <p:nvPr/>
        </p:nvGrpSpPr>
        <p:grpSpPr bwMode="auto">
          <a:xfrm>
            <a:off x="6553189" y="1295407"/>
            <a:ext cx="511176" cy="641351"/>
            <a:chOff x="4128" y="816"/>
            <a:chExt cx="322" cy="404"/>
          </a:xfrm>
        </p:grpSpPr>
        <p:sp>
          <p:nvSpPr>
            <p:cNvPr id="3640" name="Rectangle 568"/>
            <p:cNvSpPr>
              <a:spLocks noChangeArrowheads="1"/>
            </p:cNvSpPr>
            <p:nvPr/>
          </p:nvSpPr>
          <p:spPr bwMode="auto">
            <a:xfrm rot="-992276">
              <a:off x="4236" y="960"/>
              <a:ext cx="140" cy="117"/>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nvGrpSpPr>
            <p:cNvPr id="3641" name="Group 569"/>
            <p:cNvGrpSpPr>
              <a:grpSpLocks/>
            </p:cNvGrpSpPr>
            <p:nvPr/>
          </p:nvGrpSpPr>
          <p:grpSpPr bwMode="auto">
            <a:xfrm>
              <a:off x="4128" y="816"/>
              <a:ext cx="322" cy="404"/>
              <a:chOff x="4128" y="816"/>
              <a:chExt cx="322" cy="404"/>
            </a:xfrm>
          </p:grpSpPr>
          <p:grpSp>
            <p:nvGrpSpPr>
              <p:cNvPr id="3642" name="Group 570"/>
              <p:cNvGrpSpPr>
                <a:grpSpLocks/>
              </p:cNvGrpSpPr>
              <p:nvPr/>
            </p:nvGrpSpPr>
            <p:grpSpPr bwMode="auto">
              <a:xfrm>
                <a:off x="4262" y="994"/>
                <a:ext cx="88" cy="73"/>
                <a:chOff x="903" y="485"/>
                <a:chExt cx="88" cy="73"/>
              </a:xfrm>
            </p:grpSpPr>
            <p:sp>
              <p:nvSpPr>
                <p:cNvPr id="3643" name="Line 571"/>
                <p:cNvSpPr>
                  <a:spLocks noChangeShapeType="1"/>
                </p:cNvSpPr>
                <p:nvPr/>
              </p:nvSpPr>
              <p:spPr bwMode="auto">
                <a:xfrm rot="20607724" flipH="1">
                  <a:off x="910" y="485"/>
                  <a:ext cx="75" cy="73"/>
                </a:xfrm>
                <a:prstGeom prst="line">
                  <a:avLst/>
                </a:prstGeom>
                <a:noFill/>
                <a:ln w="571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44" name="Line 572"/>
                <p:cNvSpPr>
                  <a:spLocks noChangeShapeType="1"/>
                </p:cNvSpPr>
                <p:nvPr/>
              </p:nvSpPr>
              <p:spPr bwMode="auto">
                <a:xfrm rot="-992276">
                  <a:off x="903" y="487"/>
                  <a:ext cx="88" cy="68"/>
                </a:xfrm>
                <a:prstGeom prst="line">
                  <a:avLst/>
                </a:prstGeom>
                <a:noFill/>
                <a:ln w="571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sp>
            <p:nvSpPr>
              <p:cNvPr id="3645" name="Text Box 573"/>
              <p:cNvSpPr txBox="1">
                <a:spLocks noChangeArrowheads="1"/>
              </p:cNvSpPr>
              <p:nvPr/>
            </p:nvSpPr>
            <p:spPr bwMode="auto">
              <a:xfrm>
                <a:off x="4251" y="1065"/>
                <a:ext cx="199" cy="1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1000" b="1">
                    <a:solidFill>
                      <a:srgbClr val="FF0000"/>
                    </a:solidFill>
                  </a:rPr>
                  <a:t>21</a:t>
                </a:r>
              </a:p>
            </p:txBody>
          </p:sp>
          <p:sp>
            <p:nvSpPr>
              <p:cNvPr id="3646" name="Text Box 574"/>
              <p:cNvSpPr txBox="1">
                <a:spLocks noChangeArrowheads="1"/>
              </p:cNvSpPr>
              <p:nvPr/>
            </p:nvSpPr>
            <p:spPr bwMode="auto">
              <a:xfrm>
                <a:off x="4128" y="816"/>
                <a:ext cx="199" cy="1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1000" b="1">
                    <a:solidFill>
                      <a:srgbClr val="FF0000"/>
                    </a:solidFill>
                  </a:rPr>
                  <a:t>20</a:t>
                </a:r>
              </a:p>
            </p:txBody>
          </p:sp>
        </p:grpSp>
      </p:grpSp>
      <p:grpSp>
        <p:nvGrpSpPr>
          <p:cNvPr id="3647" name="Group 575"/>
          <p:cNvGrpSpPr>
            <a:grpSpLocks/>
          </p:cNvGrpSpPr>
          <p:nvPr/>
        </p:nvGrpSpPr>
        <p:grpSpPr bwMode="auto">
          <a:xfrm>
            <a:off x="5467350" y="4619625"/>
            <a:ext cx="914400" cy="401638"/>
            <a:chOff x="240" y="3570"/>
            <a:chExt cx="576" cy="253"/>
          </a:xfrm>
        </p:grpSpPr>
        <p:sp>
          <p:nvSpPr>
            <p:cNvPr id="3648" name="Rectangle 576"/>
            <p:cNvSpPr>
              <a:spLocks noChangeArrowheads="1"/>
            </p:cNvSpPr>
            <p:nvPr/>
          </p:nvSpPr>
          <p:spPr bwMode="auto">
            <a:xfrm>
              <a:off x="360" y="3615"/>
              <a:ext cx="278" cy="154"/>
            </a:xfrm>
            <a:prstGeom prst="rect">
              <a:avLst/>
            </a:prstGeom>
            <a:solidFill>
              <a:srgbClr val="FFFFFF"/>
            </a:solidFill>
            <a:ln w="28575">
              <a:solidFill>
                <a:srgbClr val="0000FF"/>
              </a:solidFill>
              <a:miter lim="800000"/>
              <a:headEnd/>
              <a:tailEnd/>
            </a:ln>
          </p:spPr>
          <p:txBody>
            <a:bodyPr/>
            <a:lstStyle/>
            <a:p>
              <a:endParaRPr lang="pl-PL"/>
            </a:p>
          </p:txBody>
        </p:sp>
        <p:sp>
          <p:nvSpPr>
            <p:cNvPr id="3649" name="Oval 577"/>
            <p:cNvSpPr>
              <a:spLocks noChangeArrowheads="1"/>
            </p:cNvSpPr>
            <p:nvPr/>
          </p:nvSpPr>
          <p:spPr bwMode="auto">
            <a:xfrm>
              <a:off x="407" y="3656"/>
              <a:ext cx="180" cy="71"/>
            </a:xfrm>
            <a:prstGeom prst="ellipse">
              <a:avLst/>
            </a:prstGeom>
            <a:solidFill>
              <a:srgbClr val="FFFFFF"/>
            </a:solidFill>
            <a:ln w="28575">
              <a:solidFill>
                <a:srgbClr val="0000FF"/>
              </a:solidFill>
              <a:round/>
              <a:headEnd/>
              <a:tailEnd/>
            </a:ln>
          </p:spPr>
          <p:txBody>
            <a:bodyPr/>
            <a:lstStyle/>
            <a:p>
              <a:endParaRPr lang="pl-PL"/>
            </a:p>
          </p:txBody>
        </p:sp>
        <p:sp>
          <p:nvSpPr>
            <p:cNvPr id="3650" name="Line 578"/>
            <p:cNvSpPr>
              <a:spLocks noChangeShapeType="1"/>
            </p:cNvSpPr>
            <p:nvPr/>
          </p:nvSpPr>
          <p:spPr bwMode="auto">
            <a:xfrm>
              <a:off x="364" y="3621"/>
              <a:ext cx="267" cy="139"/>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651" name="Line 579"/>
            <p:cNvSpPr>
              <a:spLocks noChangeShapeType="1"/>
            </p:cNvSpPr>
            <p:nvPr/>
          </p:nvSpPr>
          <p:spPr bwMode="auto">
            <a:xfrm flipV="1">
              <a:off x="361" y="3618"/>
              <a:ext cx="270" cy="144"/>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652" name="Line 580"/>
            <p:cNvSpPr>
              <a:spLocks noChangeShapeType="1"/>
            </p:cNvSpPr>
            <p:nvPr/>
          </p:nvSpPr>
          <p:spPr bwMode="auto">
            <a:xfrm flipH="1">
              <a:off x="502" y="3570"/>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53" name="Text Box 581"/>
            <p:cNvSpPr txBox="1">
              <a:spLocks noChangeArrowheads="1"/>
            </p:cNvSpPr>
            <p:nvPr/>
          </p:nvSpPr>
          <p:spPr bwMode="auto">
            <a:xfrm>
              <a:off x="594" y="3688"/>
              <a:ext cx="222" cy="13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pl-PL" altLang="pl-PL" sz="800" b="1">
                  <a:solidFill>
                    <a:srgbClr val="0000FF"/>
                  </a:solidFill>
                </a:rPr>
                <a:t>23</a:t>
              </a:r>
            </a:p>
          </p:txBody>
        </p:sp>
        <p:sp>
          <p:nvSpPr>
            <p:cNvPr id="3654" name="Text Box 582"/>
            <p:cNvSpPr txBox="1">
              <a:spLocks noChangeArrowheads="1"/>
            </p:cNvSpPr>
            <p:nvPr/>
          </p:nvSpPr>
          <p:spPr bwMode="auto">
            <a:xfrm>
              <a:off x="240" y="3685"/>
              <a:ext cx="149"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a:t>
              </a:r>
            </a:p>
          </p:txBody>
        </p:sp>
      </p:grpSp>
      <p:grpSp>
        <p:nvGrpSpPr>
          <p:cNvPr id="3655" name="Group 583"/>
          <p:cNvGrpSpPr>
            <a:grpSpLocks/>
          </p:cNvGrpSpPr>
          <p:nvPr/>
        </p:nvGrpSpPr>
        <p:grpSpPr bwMode="auto">
          <a:xfrm>
            <a:off x="5905502" y="3962400"/>
            <a:ext cx="1057275" cy="941388"/>
            <a:chOff x="3720" y="2496"/>
            <a:chExt cx="666" cy="593"/>
          </a:xfrm>
        </p:grpSpPr>
        <p:grpSp>
          <p:nvGrpSpPr>
            <p:cNvPr id="3656" name="Group 584"/>
            <p:cNvGrpSpPr>
              <a:grpSpLocks/>
            </p:cNvGrpSpPr>
            <p:nvPr/>
          </p:nvGrpSpPr>
          <p:grpSpPr bwMode="auto">
            <a:xfrm rot="1325801">
              <a:off x="3972" y="2499"/>
              <a:ext cx="414" cy="458"/>
              <a:chOff x="5346" y="1680"/>
              <a:chExt cx="414" cy="458"/>
            </a:xfrm>
          </p:grpSpPr>
          <p:grpSp>
            <p:nvGrpSpPr>
              <p:cNvPr id="3657" name="Group 585"/>
              <p:cNvGrpSpPr>
                <a:grpSpLocks/>
              </p:cNvGrpSpPr>
              <p:nvPr/>
            </p:nvGrpSpPr>
            <p:grpSpPr bwMode="auto">
              <a:xfrm>
                <a:off x="5346" y="1680"/>
                <a:ext cx="414" cy="458"/>
                <a:chOff x="2130" y="1488"/>
                <a:chExt cx="414" cy="458"/>
              </a:xfrm>
            </p:grpSpPr>
            <p:sp>
              <p:nvSpPr>
                <p:cNvPr id="3658" name="Freeform 586"/>
                <p:cNvSpPr>
                  <a:spLocks/>
                </p:cNvSpPr>
                <p:nvPr/>
              </p:nvSpPr>
              <p:spPr bwMode="auto">
                <a:xfrm>
                  <a:off x="2199" y="1488"/>
                  <a:ext cx="47" cy="302"/>
                </a:xfrm>
                <a:custGeom>
                  <a:avLst/>
                  <a:gdLst>
                    <a:gd name="T0" fmla="*/ 9 w 47"/>
                    <a:gd name="T1" fmla="*/ 0 h 302"/>
                    <a:gd name="T2" fmla="*/ 35 w 47"/>
                    <a:gd name="T3" fmla="*/ 62 h 302"/>
                    <a:gd name="T4" fmla="*/ 45 w 47"/>
                    <a:gd name="T5" fmla="*/ 174 h 302"/>
                    <a:gd name="T6" fmla="*/ 21 w 47"/>
                    <a:gd name="T7" fmla="*/ 270 h 302"/>
                    <a:gd name="T8" fmla="*/ 0 w 47"/>
                    <a:gd name="T9" fmla="*/ 302 h 302"/>
                  </a:gdLst>
                  <a:ahLst/>
                  <a:cxnLst>
                    <a:cxn ang="0">
                      <a:pos x="T0" y="T1"/>
                    </a:cxn>
                    <a:cxn ang="0">
                      <a:pos x="T2" y="T3"/>
                    </a:cxn>
                    <a:cxn ang="0">
                      <a:pos x="T4" y="T5"/>
                    </a:cxn>
                    <a:cxn ang="0">
                      <a:pos x="T6" y="T7"/>
                    </a:cxn>
                    <a:cxn ang="0">
                      <a:pos x="T8" y="T9"/>
                    </a:cxn>
                  </a:cxnLst>
                  <a:rect l="0" t="0" r="r" b="b"/>
                  <a:pathLst>
                    <a:path w="47" h="302">
                      <a:moveTo>
                        <a:pt x="9" y="0"/>
                      </a:moveTo>
                      <a:cubicBezTo>
                        <a:pt x="19" y="16"/>
                        <a:pt x="29" y="33"/>
                        <a:pt x="35" y="62"/>
                      </a:cubicBezTo>
                      <a:cubicBezTo>
                        <a:pt x="41" y="91"/>
                        <a:pt x="47" y="139"/>
                        <a:pt x="45" y="174"/>
                      </a:cubicBezTo>
                      <a:cubicBezTo>
                        <a:pt x="43" y="209"/>
                        <a:pt x="28" y="249"/>
                        <a:pt x="21" y="270"/>
                      </a:cubicBezTo>
                      <a:cubicBezTo>
                        <a:pt x="14" y="291"/>
                        <a:pt x="7" y="296"/>
                        <a:pt x="0" y="302"/>
                      </a:cubicBezTo>
                    </a:path>
                  </a:pathLst>
                </a:custGeom>
                <a:noFill/>
                <a:ln w="38100"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59" name="Freeform 587"/>
                <p:cNvSpPr>
                  <a:spLocks/>
                </p:cNvSpPr>
                <p:nvPr/>
              </p:nvSpPr>
              <p:spPr bwMode="auto">
                <a:xfrm>
                  <a:off x="2306" y="1776"/>
                  <a:ext cx="238" cy="137"/>
                </a:xfrm>
                <a:custGeom>
                  <a:avLst/>
                  <a:gdLst>
                    <a:gd name="T0" fmla="*/ 238 w 238"/>
                    <a:gd name="T1" fmla="*/ 0 h 137"/>
                    <a:gd name="T2" fmla="*/ 187 w 238"/>
                    <a:gd name="T3" fmla="*/ 18 h 137"/>
                    <a:gd name="T4" fmla="*/ 121 w 238"/>
                    <a:gd name="T5" fmla="*/ 27 h 137"/>
                    <a:gd name="T6" fmla="*/ 54 w 238"/>
                    <a:gd name="T7" fmla="*/ 35 h 137"/>
                    <a:gd name="T8" fmla="*/ 22 w 238"/>
                    <a:gd name="T9" fmla="*/ 53 h 137"/>
                    <a:gd name="T10" fmla="*/ 7 w 238"/>
                    <a:gd name="T11" fmla="*/ 71 h 137"/>
                    <a:gd name="T12" fmla="*/ 1 w 238"/>
                    <a:gd name="T13" fmla="*/ 95 h 137"/>
                    <a:gd name="T14" fmla="*/ 4 w 238"/>
                    <a:gd name="T15" fmla="*/ 125 h 137"/>
                    <a:gd name="T16" fmla="*/ 12 w 238"/>
                    <a:gd name="T1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37">
                      <a:moveTo>
                        <a:pt x="238" y="0"/>
                      </a:moveTo>
                      <a:cubicBezTo>
                        <a:pt x="222" y="7"/>
                        <a:pt x="206" y="14"/>
                        <a:pt x="187" y="18"/>
                      </a:cubicBezTo>
                      <a:cubicBezTo>
                        <a:pt x="168" y="22"/>
                        <a:pt x="143" y="24"/>
                        <a:pt x="121" y="27"/>
                      </a:cubicBezTo>
                      <a:cubicBezTo>
                        <a:pt x="99" y="30"/>
                        <a:pt x="70" y="31"/>
                        <a:pt x="54" y="35"/>
                      </a:cubicBezTo>
                      <a:cubicBezTo>
                        <a:pt x="38" y="39"/>
                        <a:pt x="30" y="47"/>
                        <a:pt x="22" y="53"/>
                      </a:cubicBezTo>
                      <a:cubicBezTo>
                        <a:pt x="14" y="59"/>
                        <a:pt x="10" y="64"/>
                        <a:pt x="7" y="71"/>
                      </a:cubicBezTo>
                      <a:cubicBezTo>
                        <a:pt x="4" y="78"/>
                        <a:pt x="2" y="86"/>
                        <a:pt x="1" y="95"/>
                      </a:cubicBezTo>
                      <a:cubicBezTo>
                        <a:pt x="0" y="104"/>
                        <a:pt x="2" y="118"/>
                        <a:pt x="4" y="125"/>
                      </a:cubicBezTo>
                      <a:cubicBezTo>
                        <a:pt x="6" y="132"/>
                        <a:pt x="9" y="134"/>
                        <a:pt x="12" y="137"/>
                      </a:cubicBezTo>
                    </a:path>
                  </a:pathLst>
                </a:custGeom>
                <a:noFill/>
                <a:ln w="38100"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60" name="Line 588"/>
                <p:cNvSpPr>
                  <a:spLocks noChangeShapeType="1"/>
                </p:cNvSpPr>
                <p:nvPr/>
              </p:nvSpPr>
              <p:spPr bwMode="auto">
                <a:xfrm>
                  <a:off x="2318" y="1911"/>
                  <a:ext cx="87" cy="35"/>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61" name="Line 589"/>
                <p:cNvSpPr>
                  <a:spLocks noChangeShapeType="1"/>
                </p:cNvSpPr>
                <p:nvPr/>
              </p:nvSpPr>
              <p:spPr bwMode="auto">
                <a:xfrm flipH="1" flipV="1">
                  <a:off x="2213" y="1914"/>
                  <a:ext cx="195" cy="32"/>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62" name="Line 590"/>
                <p:cNvSpPr>
                  <a:spLocks noChangeShapeType="1"/>
                </p:cNvSpPr>
                <p:nvPr/>
              </p:nvSpPr>
              <p:spPr bwMode="auto">
                <a:xfrm flipH="1" flipV="1">
                  <a:off x="2132" y="1724"/>
                  <a:ext cx="79" cy="190"/>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63" name="Line 591"/>
                <p:cNvSpPr>
                  <a:spLocks noChangeShapeType="1"/>
                </p:cNvSpPr>
                <p:nvPr/>
              </p:nvSpPr>
              <p:spPr bwMode="auto">
                <a:xfrm>
                  <a:off x="2130" y="1722"/>
                  <a:ext cx="68" cy="66"/>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sp>
            <p:nvSpPr>
              <p:cNvPr id="3664" name="Rectangle 592"/>
              <p:cNvSpPr>
                <a:spLocks noChangeArrowheads="1"/>
              </p:cNvSpPr>
              <p:nvPr/>
            </p:nvSpPr>
            <p:spPr bwMode="auto">
              <a:xfrm rot="2412478">
                <a:off x="5357" y="2072"/>
                <a:ext cx="144" cy="48"/>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grpSp>
          <p:nvGrpSpPr>
            <p:cNvPr id="3665" name="Group 593"/>
            <p:cNvGrpSpPr>
              <a:grpSpLocks/>
            </p:cNvGrpSpPr>
            <p:nvPr/>
          </p:nvGrpSpPr>
          <p:grpSpPr bwMode="auto">
            <a:xfrm>
              <a:off x="4176" y="2496"/>
              <a:ext cx="201" cy="273"/>
              <a:chOff x="528" y="1008"/>
              <a:chExt cx="201" cy="273"/>
            </a:xfrm>
          </p:grpSpPr>
          <p:grpSp>
            <p:nvGrpSpPr>
              <p:cNvPr id="3666" name="Group 594"/>
              <p:cNvGrpSpPr>
                <a:grpSpLocks/>
              </p:cNvGrpSpPr>
              <p:nvPr/>
            </p:nvGrpSpPr>
            <p:grpSpPr bwMode="auto">
              <a:xfrm>
                <a:off x="528" y="1008"/>
                <a:ext cx="201" cy="273"/>
                <a:chOff x="768" y="1056"/>
                <a:chExt cx="201" cy="273"/>
              </a:xfrm>
            </p:grpSpPr>
            <p:sp>
              <p:nvSpPr>
                <p:cNvPr id="3667" name="Line 595"/>
                <p:cNvSpPr>
                  <a:spLocks noChangeShapeType="1"/>
                </p:cNvSpPr>
                <p:nvPr/>
              </p:nvSpPr>
              <p:spPr bwMode="auto">
                <a:xfrm flipV="1">
                  <a:off x="866" y="1056"/>
                  <a:ext cx="0" cy="55"/>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668" name="Group 596"/>
                <p:cNvGrpSpPr>
                  <a:grpSpLocks/>
                </p:cNvGrpSpPr>
                <p:nvPr/>
              </p:nvGrpSpPr>
              <p:grpSpPr bwMode="auto">
                <a:xfrm>
                  <a:off x="768" y="1128"/>
                  <a:ext cx="201" cy="201"/>
                  <a:chOff x="768" y="1128"/>
                  <a:chExt cx="201" cy="201"/>
                </a:xfrm>
              </p:grpSpPr>
              <p:sp>
                <p:nvSpPr>
                  <p:cNvPr id="3669" name="Freeform 597"/>
                  <p:cNvSpPr>
                    <a:spLocks/>
                  </p:cNvSpPr>
                  <p:nvPr/>
                </p:nvSpPr>
                <p:spPr bwMode="auto">
                  <a:xfrm>
                    <a:off x="768" y="1128"/>
                    <a:ext cx="201" cy="201"/>
                  </a:xfrm>
                  <a:custGeom>
                    <a:avLst/>
                    <a:gdLst>
                      <a:gd name="T0" fmla="*/ 0 w 799"/>
                      <a:gd name="T1" fmla="*/ 399 h 799"/>
                      <a:gd name="T2" fmla="*/ 400 w 799"/>
                      <a:gd name="T3" fmla="*/ 799 h 799"/>
                      <a:gd name="T4" fmla="*/ 799 w 799"/>
                      <a:gd name="T5" fmla="*/ 399 h 799"/>
                      <a:gd name="T6" fmla="*/ 400 w 799"/>
                      <a:gd name="T7" fmla="*/ 0 h 799"/>
                      <a:gd name="T8" fmla="*/ 0 w 799"/>
                      <a:gd name="T9" fmla="*/ 399 h 799"/>
                    </a:gdLst>
                    <a:ahLst/>
                    <a:cxnLst>
                      <a:cxn ang="0">
                        <a:pos x="T0" y="T1"/>
                      </a:cxn>
                      <a:cxn ang="0">
                        <a:pos x="T2" y="T3"/>
                      </a:cxn>
                      <a:cxn ang="0">
                        <a:pos x="T4" y="T5"/>
                      </a:cxn>
                      <a:cxn ang="0">
                        <a:pos x="T6" y="T7"/>
                      </a:cxn>
                      <a:cxn ang="0">
                        <a:pos x="T8" y="T9"/>
                      </a:cxn>
                    </a:cxnLst>
                    <a:rect l="0" t="0" r="r" b="b"/>
                    <a:pathLst>
                      <a:path w="799" h="799">
                        <a:moveTo>
                          <a:pt x="0" y="399"/>
                        </a:moveTo>
                        <a:lnTo>
                          <a:pt x="400" y="799"/>
                        </a:lnTo>
                        <a:lnTo>
                          <a:pt x="799" y="399"/>
                        </a:lnTo>
                        <a:lnTo>
                          <a:pt x="400" y="0"/>
                        </a:lnTo>
                        <a:lnTo>
                          <a:pt x="0" y="399"/>
                        </a:lnTo>
                      </a:path>
                    </a:pathLst>
                  </a:custGeom>
                  <a:noFill/>
                  <a:ln w="28575" cmpd="sng">
                    <a:solidFill>
                      <a:srgbClr val="FF00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pl-PL"/>
                  </a:p>
                </p:txBody>
              </p:sp>
              <p:sp>
                <p:nvSpPr>
                  <p:cNvPr id="3670" name="Oval 598"/>
                  <p:cNvSpPr>
                    <a:spLocks noChangeArrowheads="1"/>
                  </p:cNvSpPr>
                  <p:nvPr/>
                </p:nvSpPr>
                <p:spPr bwMode="auto">
                  <a:xfrm>
                    <a:off x="813" y="1202"/>
                    <a:ext cx="108" cy="47"/>
                  </a:xfrm>
                  <a:prstGeom prst="ellipse">
                    <a:avLst/>
                  </a:prstGeom>
                  <a:noFill/>
                  <a:ln w="1905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grpSp>
          <p:sp>
            <p:nvSpPr>
              <p:cNvPr id="3671" name="Line 599"/>
              <p:cNvSpPr>
                <a:spLocks noChangeShapeType="1"/>
              </p:cNvSpPr>
              <p:nvPr/>
            </p:nvSpPr>
            <p:spPr bwMode="auto">
              <a:xfrm>
                <a:off x="579" y="1134"/>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72" name="Line 600"/>
              <p:cNvSpPr>
                <a:spLocks noChangeShapeType="1"/>
              </p:cNvSpPr>
              <p:nvPr/>
            </p:nvSpPr>
            <p:spPr bwMode="auto">
              <a:xfrm rot="-5400000">
                <a:off x="579" y="1122"/>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673" name="Group 601"/>
            <p:cNvGrpSpPr>
              <a:grpSpLocks/>
            </p:cNvGrpSpPr>
            <p:nvPr/>
          </p:nvGrpSpPr>
          <p:grpSpPr bwMode="auto">
            <a:xfrm>
              <a:off x="3720" y="2646"/>
              <a:ext cx="459" cy="443"/>
              <a:chOff x="3720" y="2646"/>
              <a:chExt cx="459" cy="443"/>
            </a:xfrm>
          </p:grpSpPr>
          <p:grpSp>
            <p:nvGrpSpPr>
              <p:cNvPr id="3674" name="Group 602"/>
              <p:cNvGrpSpPr>
                <a:grpSpLocks/>
              </p:cNvGrpSpPr>
              <p:nvPr/>
            </p:nvGrpSpPr>
            <p:grpSpPr bwMode="auto">
              <a:xfrm>
                <a:off x="3777" y="2646"/>
                <a:ext cx="402" cy="411"/>
                <a:chOff x="3777" y="2646"/>
                <a:chExt cx="402" cy="411"/>
              </a:xfrm>
            </p:grpSpPr>
            <p:sp>
              <p:nvSpPr>
                <p:cNvPr id="3675" name="Freeform 603"/>
                <p:cNvSpPr>
                  <a:spLocks/>
                </p:cNvSpPr>
                <p:nvPr/>
              </p:nvSpPr>
              <p:spPr bwMode="auto">
                <a:xfrm>
                  <a:off x="3777" y="2646"/>
                  <a:ext cx="183" cy="186"/>
                </a:xfrm>
                <a:custGeom>
                  <a:avLst/>
                  <a:gdLst>
                    <a:gd name="T0" fmla="*/ 0 w 183"/>
                    <a:gd name="T1" fmla="*/ 0 h 186"/>
                    <a:gd name="T2" fmla="*/ 69 w 183"/>
                    <a:gd name="T3" fmla="*/ 102 h 186"/>
                    <a:gd name="T4" fmla="*/ 183 w 183"/>
                    <a:gd name="T5" fmla="*/ 186 h 186"/>
                  </a:gdLst>
                  <a:ahLst/>
                  <a:cxnLst>
                    <a:cxn ang="0">
                      <a:pos x="T0" y="T1"/>
                    </a:cxn>
                    <a:cxn ang="0">
                      <a:pos x="T2" y="T3"/>
                    </a:cxn>
                    <a:cxn ang="0">
                      <a:pos x="T4" y="T5"/>
                    </a:cxn>
                  </a:cxnLst>
                  <a:rect l="0" t="0" r="r" b="b"/>
                  <a:pathLst>
                    <a:path w="183" h="186">
                      <a:moveTo>
                        <a:pt x="0" y="0"/>
                      </a:moveTo>
                      <a:lnTo>
                        <a:pt x="69" y="102"/>
                      </a:lnTo>
                      <a:lnTo>
                        <a:pt x="183" y="186"/>
                      </a:lnTo>
                    </a:path>
                  </a:pathLst>
                </a:custGeom>
                <a:noFill/>
                <a:ln w="38100">
                  <a:solidFill>
                    <a:srgbClr val="0000FF"/>
                  </a:solidFill>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76" name="Freeform 604"/>
                <p:cNvSpPr>
                  <a:spLocks/>
                </p:cNvSpPr>
                <p:nvPr/>
              </p:nvSpPr>
              <p:spPr bwMode="auto">
                <a:xfrm>
                  <a:off x="3960" y="2832"/>
                  <a:ext cx="219" cy="225"/>
                </a:xfrm>
                <a:custGeom>
                  <a:avLst/>
                  <a:gdLst>
                    <a:gd name="T0" fmla="*/ 0 w 219"/>
                    <a:gd name="T1" fmla="*/ 0 h 225"/>
                    <a:gd name="T2" fmla="*/ 111 w 219"/>
                    <a:gd name="T3" fmla="*/ 150 h 225"/>
                    <a:gd name="T4" fmla="*/ 219 w 219"/>
                    <a:gd name="T5" fmla="*/ 225 h 225"/>
                  </a:gdLst>
                  <a:ahLst/>
                  <a:cxnLst>
                    <a:cxn ang="0">
                      <a:pos x="T0" y="T1"/>
                    </a:cxn>
                    <a:cxn ang="0">
                      <a:pos x="T2" y="T3"/>
                    </a:cxn>
                    <a:cxn ang="0">
                      <a:pos x="T4" y="T5"/>
                    </a:cxn>
                  </a:cxnLst>
                  <a:rect l="0" t="0" r="r" b="b"/>
                  <a:pathLst>
                    <a:path w="219" h="225">
                      <a:moveTo>
                        <a:pt x="0" y="0"/>
                      </a:moveTo>
                      <a:lnTo>
                        <a:pt x="111" y="150"/>
                      </a:lnTo>
                      <a:lnTo>
                        <a:pt x="219" y="225"/>
                      </a:lnTo>
                    </a:path>
                  </a:pathLst>
                </a:custGeom>
                <a:noFill/>
                <a:ln w="38100">
                  <a:solidFill>
                    <a:srgbClr val="0000FF"/>
                  </a:solidFill>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sp>
            <p:nvSpPr>
              <p:cNvPr id="3677" name="Freeform 605"/>
              <p:cNvSpPr>
                <a:spLocks/>
              </p:cNvSpPr>
              <p:nvPr/>
            </p:nvSpPr>
            <p:spPr bwMode="auto">
              <a:xfrm>
                <a:off x="3720" y="2651"/>
                <a:ext cx="58" cy="43"/>
              </a:xfrm>
              <a:custGeom>
                <a:avLst/>
                <a:gdLst>
                  <a:gd name="T0" fmla="*/ 58 w 58"/>
                  <a:gd name="T1" fmla="*/ 0 h 43"/>
                  <a:gd name="T2" fmla="*/ 0 w 58"/>
                  <a:gd name="T3" fmla="*/ 43 h 43"/>
                </a:gdLst>
                <a:ahLst/>
                <a:cxnLst>
                  <a:cxn ang="0">
                    <a:pos x="T0" y="T1"/>
                  </a:cxn>
                  <a:cxn ang="0">
                    <a:pos x="T2" y="T3"/>
                  </a:cxn>
                </a:cxnLst>
                <a:rect l="0" t="0" r="r" b="b"/>
                <a:pathLst>
                  <a:path w="58" h="43">
                    <a:moveTo>
                      <a:pt x="58" y="0"/>
                    </a:moveTo>
                    <a:lnTo>
                      <a:pt x="0" y="43"/>
                    </a:lnTo>
                  </a:path>
                </a:pathLst>
              </a:custGeom>
              <a:noFill/>
              <a:ln w="38100">
                <a:solidFill>
                  <a:srgbClr val="0000FF"/>
                </a:solidFill>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78" name="Line 606"/>
              <p:cNvSpPr>
                <a:spLocks noChangeShapeType="1"/>
              </p:cNvSpPr>
              <p:nvPr/>
            </p:nvSpPr>
            <p:spPr bwMode="auto">
              <a:xfrm flipH="1">
                <a:off x="4131" y="3053"/>
                <a:ext cx="46" cy="36"/>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grpSp>
        <p:nvGrpSpPr>
          <p:cNvPr id="3679" name="Group 607"/>
          <p:cNvGrpSpPr>
            <a:grpSpLocks/>
          </p:cNvGrpSpPr>
          <p:nvPr/>
        </p:nvGrpSpPr>
        <p:grpSpPr bwMode="auto">
          <a:xfrm>
            <a:off x="6705600" y="3429000"/>
            <a:ext cx="323850" cy="579438"/>
            <a:chOff x="4365" y="2208"/>
            <a:chExt cx="204" cy="365"/>
          </a:xfrm>
        </p:grpSpPr>
        <p:grpSp>
          <p:nvGrpSpPr>
            <p:cNvPr id="3680" name="Group 608"/>
            <p:cNvGrpSpPr>
              <a:grpSpLocks/>
            </p:cNvGrpSpPr>
            <p:nvPr/>
          </p:nvGrpSpPr>
          <p:grpSpPr bwMode="auto">
            <a:xfrm>
              <a:off x="4368" y="2208"/>
              <a:ext cx="201" cy="273"/>
              <a:chOff x="4848" y="2208"/>
              <a:chExt cx="201" cy="273"/>
            </a:xfrm>
          </p:grpSpPr>
          <p:grpSp>
            <p:nvGrpSpPr>
              <p:cNvPr id="3681" name="Group 609"/>
              <p:cNvGrpSpPr>
                <a:grpSpLocks/>
              </p:cNvGrpSpPr>
              <p:nvPr/>
            </p:nvGrpSpPr>
            <p:grpSpPr bwMode="auto">
              <a:xfrm>
                <a:off x="4848" y="2208"/>
                <a:ext cx="201" cy="273"/>
                <a:chOff x="768" y="1056"/>
                <a:chExt cx="201" cy="273"/>
              </a:xfrm>
            </p:grpSpPr>
            <p:sp>
              <p:nvSpPr>
                <p:cNvPr id="3682" name="Line 610"/>
                <p:cNvSpPr>
                  <a:spLocks noChangeShapeType="1"/>
                </p:cNvSpPr>
                <p:nvPr/>
              </p:nvSpPr>
              <p:spPr bwMode="auto">
                <a:xfrm flipV="1">
                  <a:off x="866" y="1056"/>
                  <a:ext cx="0" cy="55"/>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683" name="Group 611"/>
                <p:cNvGrpSpPr>
                  <a:grpSpLocks/>
                </p:cNvGrpSpPr>
                <p:nvPr/>
              </p:nvGrpSpPr>
              <p:grpSpPr bwMode="auto">
                <a:xfrm>
                  <a:off x="768" y="1128"/>
                  <a:ext cx="201" cy="201"/>
                  <a:chOff x="768" y="1128"/>
                  <a:chExt cx="201" cy="201"/>
                </a:xfrm>
              </p:grpSpPr>
              <p:sp>
                <p:nvSpPr>
                  <p:cNvPr id="3684" name="Freeform 612"/>
                  <p:cNvSpPr>
                    <a:spLocks/>
                  </p:cNvSpPr>
                  <p:nvPr/>
                </p:nvSpPr>
                <p:spPr bwMode="auto">
                  <a:xfrm>
                    <a:off x="768" y="1128"/>
                    <a:ext cx="201" cy="201"/>
                  </a:xfrm>
                  <a:custGeom>
                    <a:avLst/>
                    <a:gdLst>
                      <a:gd name="T0" fmla="*/ 0 w 799"/>
                      <a:gd name="T1" fmla="*/ 399 h 799"/>
                      <a:gd name="T2" fmla="*/ 400 w 799"/>
                      <a:gd name="T3" fmla="*/ 799 h 799"/>
                      <a:gd name="T4" fmla="*/ 799 w 799"/>
                      <a:gd name="T5" fmla="*/ 399 h 799"/>
                      <a:gd name="T6" fmla="*/ 400 w 799"/>
                      <a:gd name="T7" fmla="*/ 0 h 799"/>
                      <a:gd name="T8" fmla="*/ 0 w 799"/>
                      <a:gd name="T9" fmla="*/ 399 h 799"/>
                    </a:gdLst>
                    <a:ahLst/>
                    <a:cxnLst>
                      <a:cxn ang="0">
                        <a:pos x="T0" y="T1"/>
                      </a:cxn>
                      <a:cxn ang="0">
                        <a:pos x="T2" y="T3"/>
                      </a:cxn>
                      <a:cxn ang="0">
                        <a:pos x="T4" y="T5"/>
                      </a:cxn>
                      <a:cxn ang="0">
                        <a:pos x="T6" y="T7"/>
                      </a:cxn>
                      <a:cxn ang="0">
                        <a:pos x="T8" y="T9"/>
                      </a:cxn>
                    </a:cxnLst>
                    <a:rect l="0" t="0" r="r" b="b"/>
                    <a:pathLst>
                      <a:path w="799" h="799">
                        <a:moveTo>
                          <a:pt x="0" y="399"/>
                        </a:moveTo>
                        <a:lnTo>
                          <a:pt x="400" y="799"/>
                        </a:lnTo>
                        <a:lnTo>
                          <a:pt x="799" y="399"/>
                        </a:lnTo>
                        <a:lnTo>
                          <a:pt x="400" y="0"/>
                        </a:lnTo>
                        <a:lnTo>
                          <a:pt x="0" y="399"/>
                        </a:lnTo>
                      </a:path>
                    </a:pathLst>
                  </a:custGeom>
                  <a:noFill/>
                  <a:ln w="28575" cmpd="sng">
                    <a:solidFill>
                      <a:srgbClr val="FF00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pl-PL"/>
                  </a:p>
                </p:txBody>
              </p:sp>
              <p:sp>
                <p:nvSpPr>
                  <p:cNvPr id="3685" name="Oval 613"/>
                  <p:cNvSpPr>
                    <a:spLocks noChangeArrowheads="1"/>
                  </p:cNvSpPr>
                  <p:nvPr/>
                </p:nvSpPr>
                <p:spPr bwMode="auto">
                  <a:xfrm>
                    <a:off x="813" y="1202"/>
                    <a:ext cx="108" cy="47"/>
                  </a:xfrm>
                  <a:prstGeom prst="ellipse">
                    <a:avLst/>
                  </a:prstGeom>
                  <a:noFill/>
                  <a:ln w="1905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grpSp>
          <p:sp>
            <p:nvSpPr>
              <p:cNvPr id="3686" name="Line 614"/>
              <p:cNvSpPr>
                <a:spLocks noChangeShapeType="1"/>
              </p:cNvSpPr>
              <p:nvPr/>
            </p:nvSpPr>
            <p:spPr bwMode="auto">
              <a:xfrm>
                <a:off x="4899" y="2334"/>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87" name="Line 615"/>
              <p:cNvSpPr>
                <a:spLocks noChangeShapeType="1"/>
              </p:cNvSpPr>
              <p:nvPr/>
            </p:nvSpPr>
            <p:spPr bwMode="auto">
              <a:xfrm rot="-5400000">
                <a:off x="4899" y="2322"/>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688" name="Group 616"/>
            <p:cNvGrpSpPr>
              <a:grpSpLocks/>
            </p:cNvGrpSpPr>
            <p:nvPr/>
          </p:nvGrpSpPr>
          <p:grpSpPr bwMode="auto">
            <a:xfrm>
              <a:off x="4365" y="2436"/>
              <a:ext cx="175" cy="137"/>
              <a:chOff x="4365" y="2436"/>
              <a:chExt cx="175" cy="137"/>
            </a:xfrm>
          </p:grpSpPr>
          <p:sp>
            <p:nvSpPr>
              <p:cNvPr id="3689" name="Line 617"/>
              <p:cNvSpPr>
                <a:spLocks noChangeShapeType="1"/>
              </p:cNvSpPr>
              <p:nvPr/>
            </p:nvSpPr>
            <p:spPr bwMode="auto">
              <a:xfrm rot="7841010">
                <a:off x="4349" y="2535"/>
                <a:ext cx="54" cy="21"/>
              </a:xfrm>
              <a:prstGeom prst="line">
                <a:avLst/>
              </a:prstGeom>
              <a:noFill/>
              <a:ln w="9525">
                <a:solidFill>
                  <a:srgbClr val="FF0000"/>
                </a:solidFill>
                <a:round/>
                <a:headEnd/>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90" name="Freeform 618"/>
              <p:cNvSpPr>
                <a:spLocks/>
              </p:cNvSpPr>
              <p:nvPr/>
            </p:nvSpPr>
            <p:spPr bwMode="auto">
              <a:xfrm rot="13241010" flipH="1">
                <a:off x="4461" y="2436"/>
                <a:ext cx="79" cy="127"/>
              </a:xfrm>
              <a:custGeom>
                <a:avLst/>
                <a:gdLst>
                  <a:gd name="T0" fmla="*/ 0 w 222"/>
                  <a:gd name="T1" fmla="*/ 0 h 360"/>
                  <a:gd name="T2" fmla="*/ 48 w 222"/>
                  <a:gd name="T3" fmla="*/ 102 h 360"/>
                  <a:gd name="T4" fmla="*/ 90 w 222"/>
                  <a:gd name="T5" fmla="*/ 270 h 360"/>
                  <a:gd name="T6" fmla="*/ 222 w 222"/>
                  <a:gd name="T7" fmla="*/ 360 h 360"/>
                </a:gdLst>
                <a:ahLst/>
                <a:cxnLst>
                  <a:cxn ang="0">
                    <a:pos x="T0" y="T1"/>
                  </a:cxn>
                  <a:cxn ang="0">
                    <a:pos x="T2" y="T3"/>
                  </a:cxn>
                  <a:cxn ang="0">
                    <a:pos x="T4" y="T5"/>
                  </a:cxn>
                  <a:cxn ang="0">
                    <a:pos x="T6" y="T7"/>
                  </a:cxn>
                </a:cxnLst>
                <a:rect l="0" t="0" r="r" b="b"/>
                <a:pathLst>
                  <a:path w="222" h="360">
                    <a:moveTo>
                      <a:pt x="0" y="0"/>
                    </a:moveTo>
                    <a:cubicBezTo>
                      <a:pt x="16" y="28"/>
                      <a:pt x="33" y="57"/>
                      <a:pt x="48" y="102"/>
                    </a:cubicBezTo>
                    <a:cubicBezTo>
                      <a:pt x="63" y="147"/>
                      <a:pt x="61" y="227"/>
                      <a:pt x="90" y="270"/>
                    </a:cubicBezTo>
                    <a:cubicBezTo>
                      <a:pt x="119" y="313"/>
                      <a:pt x="199" y="345"/>
                      <a:pt x="222" y="360"/>
                    </a:cubicBezTo>
                  </a:path>
                </a:pathLst>
              </a:custGeom>
              <a:noFill/>
              <a:ln w="28575"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grpSp>
        <p:nvGrpSpPr>
          <p:cNvPr id="3691" name="Group 619"/>
          <p:cNvGrpSpPr>
            <a:grpSpLocks/>
          </p:cNvGrpSpPr>
          <p:nvPr/>
        </p:nvGrpSpPr>
        <p:grpSpPr bwMode="auto">
          <a:xfrm>
            <a:off x="7086601" y="3048000"/>
            <a:ext cx="558800" cy="630238"/>
            <a:chOff x="4530" y="1944"/>
            <a:chExt cx="352" cy="397"/>
          </a:xfrm>
        </p:grpSpPr>
        <p:sp>
          <p:nvSpPr>
            <p:cNvPr id="3692" name="Freeform 620"/>
            <p:cNvSpPr>
              <a:spLocks/>
            </p:cNvSpPr>
            <p:nvPr/>
          </p:nvSpPr>
          <p:spPr bwMode="auto">
            <a:xfrm>
              <a:off x="4560" y="1944"/>
              <a:ext cx="201" cy="201"/>
            </a:xfrm>
            <a:custGeom>
              <a:avLst/>
              <a:gdLst>
                <a:gd name="T0" fmla="*/ 0 w 799"/>
                <a:gd name="T1" fmla="*/ 399 h 799"/>
                <a:gd name="T2" fmla="*/ 400 w 799"/>
                <a:gd name="T3" fmla="*/ 799 h 799"/>
                <a:gd name="T4" fmla="*/ 799 w 799"/>
                <a:gd name="T5" fmla="*/ 399 h 799"/>
                <a:gd name="T6" fmla="*/ 400 w 799"/>
                <a:gd name="T7" fmla="*/ 0 h 799"/>
                <a:gd name="T8" fmla="*/ 0 w 799"/>
                <a:gd name="T9" fmla="*/ 399 h 799"/>
              </a:gdLst>
              <a:ahLst/>
              <a:cxnLst>
                <a:cxn ang="0">
                  <a:pos x="T0" y="T1"/>
                </a:cxn>
                <a:cxn ang="0">
                  <a:pos x="T2" y="T3"/>
                </a:cxn>
                <a:cxn ang="0">
                  <a:pos x="T4" y="T5"/>
                </a:cxn>
                <a:cxn ang="0">
                  <a:pos x="T6" y="T7"/>
                </a:cxn>
                <a:cxn ang="0">
                  <a:pos x="T8" y="T9"/>
                </a:cxn>
              </a:cxnLst>
              <a:rect l="0" t="0" r="r" b="b"/>
              <a:pathLst>
                <a:path w="799" h="799">
                  <a:moveTo>
                    <a:pt x="0" y="399"/>
                  </a:moveTo>
                  <a:lnTo>
                    <a:pt x="400" y="799"/>
                  </a:lnTo>
                  <a:lnTo>
                    <a:pt x="799" y="399"/>
                  </a:lnTo>
                  <a:lnTo>
                    <a:pt x="400" y="0"/>
                  </a:lnTo>
                  <a:lnTo>
                    <a:pt x="0" y="399"/>
                  </a:lnTo>
                </a:path>
              </a:pathLst>
            </a:custGeom>
            <a:noFill/>
            <a:ln w="28575" cmpd="sng">
              <a:solidFill>
                <a:srgbClr val="FF00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pl-PL"/>
            </a:p>
          </p:txBody>
        </p:sp>
        <p:grpSp>
          <p:nvGrpSpPr>
            <p:cNvPr id="3693" name="Group 621"/>
            <p:cNvGrpSpPr>
              <a:grpSpLocks/>
            </p:cNvGrpSpPr>
            <p:nvPr/>
          </p:nvGrpSpPr>
          <p:grpSpPr bwMode="auto">
            <a:xfrm>
              <a:off x="4530" y="1981"/>
              <a:ext cx="352" cy="360"/>
              <a:chOff x="4530" y="1981"/>
              <a:chExt cx="352" cy="360"/>
            </a:xfrm>
          </p:grpSpPr>
          <p:sp>
            <p:nvSpPr>
              <p:cNvPr id="3694" name="Line 622"/>
              <p:cNvSpPr>
                <a:spLocks noChangeShapeType="1"/>
              </p:cNvSpPr>
              <p:nvPr/>
            </p:nvSpPr>
            <p:spPr bwMode="auto">
              <a:xfrm rot="7059909">
                <a:off x="4514" y="2294"/>
                <a:ext cx="54" cy="21"/>
              </a:xfrm>
              <a:prstGeom prst="line">
                <a:avLst/>
              </a:prstGeom>
              <a:noFill/>
              <a:ln w="9525">
                <a:solidFill>
                  <a:srgbClr val="FF0000"/>
                </a:solidFill>
                <a:round/>
                <a:headEnd/>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95" name="Freeform 623"/>
              <p:cNvSpPr>
                <a:spLocks/>
              </p:cNvSpPr>
              <p:nvPr/>
            </p:nvSpPr>
            <p:spPr bwMode="auto">
              <a:xfrm rot="12459909" flipH="1">
                <a:off x="4660" y="1981"/>
                <a:ext cx="222" cy="360"/>
              </a:xfrm>
              <a:custGeom>
                <a:avLst/>
                <a:gdLst>
                  <a:gd name="T0" fmla="*/ 0 w 222"/>
                  <a:gd name="T1" fmla="*/ 0 h 360"/>
                  <a:gd name="T2" fmla="*/ 48 w 222"/>
                  <a:gd name="T3" fmla="*/ 102 h 360"/>
                  <a:gd name="T4" fmla="*/ 90 w 222"/>
                  <a:gd name="T5" fmla="*/ 270 h 360"/>
                  <a:gd name="T6" fmla="*/ 222 w 222"/>
                  <a:gd name="T7" fmla="*/ 360 h 360"/>
                </a:gdLst>
                <a:ahLst/>
                <a:cxnLst>
                  <a:cxn ang="0">
                    <a:pos x="T0" y="T1"/>
                  </a:cxn>
                  <a:cxn ang="0">
                    <a:pos x="T2" y="T3"/>
                  </a:cxn>
                  <a:cxn ang="0">
                    <a:pos x="T4" y="T5"/>
                  </a:cxn>
                  <a:cxn ang="0">
                    <a:pos x="T6" y="T7"/>
                  </a:cxn>
                </a:cxnLst>
                <a:rect l="0" t="0" r="r" b="b"/>
                <a:pathLst>
                  <a:path w="222" h="360">
                    <a:moveTo>
                      <a:pt x="0" y="0"/>
                    </a:moveTo>
                    <a:cubicBezTo>
                      <a:pt x="16" y="28"/>
                      <a:pt x="33" y="57"/>
                      <a:pt x="48" y="102"/>
                    </a:cubicBezTo>
                    <a:cubicBezTo>
                      <a:pt x="63" y="147"/>
                      <a:pt x="61" y="227"/>
                      <a:pt x="90" y="270"/>
                    </a:cubicBezTo>
                    <a:cubicBezTo>
                      <a:pt x="119" y="313"/>
                      <a:pt x="199" y="345"/>
                      <a:pt x="222" y="360"/>
                    </a:cubicBezTo>
                  </a:path>
                </a:pathLst>
              </a:custGeom>
              <a:noFill/>
              <a:ln w="28575"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grpSp>
        <p:nvGrpSpPr>
          <p:cNvPr id="3696" name="Group 624"/>
          <p:cNvGrpSpPr>
            <a:grpSpLocks/>
          </p:cNvGrpSpPr>
          <p:nvPr/>
        </p:nvGrpSpPr>
        <p:grpSpPr bwMode="auto">
          <a:xfrm>
            <a:off x="7772400" y="4343400"/>
            <a:ext cx="558800" cy="571500"/>
            <a:chOff x="4530" y="1981"/>
            <a:chExt cx="352" cy="360"/>
          </a:xfrm>
        </p:grpSpPr>
        <p:sp>
          <p:nvSpPr>
            <p:cNvPr id="3697" name="Line 625"/>
            <p:cNvSpPr>
              <a:spLocks noChangeShapeType="1"/>
            </p:cNvSpPr>
            <p:nvPr/>
          </p:nvSpPr>
          <p:spPr bwMode="auto">
            <a:xfrm rot="7059909">
              <a:off x="4514" y="2294"/>
              <a:ext cx="54" cy="21"/>
            </a:xfrm>
            <a:prstGeom prst="line">
              <a:avLst/>
            </a:prstGeom>
            <a:noFill/>
            <a:ln w="9525">
              <a:solidFill>
                <a:srgbClr val="FF0000"/>
              </a:solidFill>
              <a:round/>
              <a:headEnd/>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98" name="Freeform 626"/>
            <p:cNvSpPr>
              <a:spLocks/>
            </p:cNvSpPr>
            <p:nvPr/>
          </p:nvSpPr>
          <p:spPr bwMode="auto">
            <a:xfrm rot="12459909" flipH="1">
              <a:off x="4660" y="1981"/>
              <a:ext cx="222" cy="360"/>
            </a:xfrm>
            <a:custGeom>
              <a:avLst/>
              <a:gdLst>
                <a:gd name="T0" fmla="*/ 0 w 222"/>
                <a:gd name="T1" fmla="*/ 0 h 360"/>
                <a:gd name="T2" fmla="*/ 48 w 222"/>
                <a:gd name="T3" fmla="*/ 102 h 360"/>
                <a:gd name="T4" fmla="*/ 90 w 222"/>
                <a:gd name="T5" fmla="*/ 270 h 360"/>
                <a:gd name="T6" fmla="*/ 222 w 222"/>
                <a:gd name="T7" fmla="*/ 360 h 360"/>
              </a:gdLst>
              <a:ahLst/>
              <a:cxnLst>
                <a:cxn ang="0">
                  <a:pos x="T0" y="T1"/>
                </a:cxn>
                <a:cxn ang="0">
                  <a:pos x="T2" y="T3"/>
                </a:cxn>
                <a:cxn ang="0">
                  <a:pos x="T4" y="T5"/>
                </a:cxn>
                <a:cxn ang="0">
                  <a:pos x="T6" y="T7"/>
                </a:cxn>
              </a:cxnLst>
              <a:rect l="0" t="0" r="r" b="b"/>
              <a:pathLst>
                <a:path w="222" h="360">
                  <a:moveTo>
                    <a:pt x="0" y="0"/>
                  </a:moveTo>
                  <a:cubicBezTo>
                    <a:pt x="16" y="28"/>
                    <a:pt x="33" y="57"/>
                    <a:pt x="48" y="102"/>
                  </a:cubicBezTo>
                  <a:cubicBezTo>
                    <a:pt x="63" y="147"/>
                    <a:pt x="61" y="227"/>
                    <a:pt x="90" y="270"/>
                  </a:cubicBezTo>
                  <a:cubicBezTo>
                    <a:pt x="119" y="313"/>
                    <a:pt x="199" y="345"/>
                    <a:pt x="222" y="360"/>
                  </a:cubicBezTo>
                </a:path>
              </a:pathLst>
            </a:custGeom>
            <a:noFill/>
            <a:ln w="28575"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699" name="Group 627"/>
          <p:cNvGrpSpPr>
            <a:grpSpLocks/>
          </p:cNvGrpSpPr>
          <p:nvPr/>
        </p:nvGrpSpPr>
        <p:grpSpPr bwMode="auto">
          <a:xfrm>
            <a:off x="7229487" y="2286000"/>
            <a:ext cx="1187452" cy="1595438"/>
            <a:chOff x="4554" y="1440"/>
            <a:chExt cx="748" cy="1005"/>
          </a:xfrm>
        </p:grpSpPr>
        <p:sp>
          <p:nvSpPr>
            <p:cNvPr id="3700" name="Freeform 628"/>
            <p:cNvSpPr>
              <a:spLocks/>
            </p:cNvSpPr>
            <p:nvPr/>
          </p:nvSpPr>
          <p:spPr bwMode="auto">
            <a:xfrm>
              <a:off x="4554" y="1440"/>
              <a:ext cx="715" cy="1005"/>
            </a:xfrm>
            <a:custGeom>
              <a:avLst/>
              <a:gdLst>
                <a:gd name="T0" fmla="*/ 678 w 715"/>
                <a:gd name="T1" fmla="*/ 0 h 1005"/>
                <a:gd name="T2" fmla="*/ 711 w 715"/>
                <a:gd name="T3" fmla="*/ 144 h 1005"/>
                <a:gd name="T4" fmla="*/ 654 w 715"/>
                <a:gd name="T5" fmla="*/ 390 h 1005"/>
                <a:gd name="T6" fmla="*/ 432 w 715"/>
                <a:gd name="T7" fmla="*/ 633 h 1005"/>
                <a:gd name="T8" fmla="*/ 246 w 715"/>
                <a:gd name="T9" fmla="*/ 705 h 1005"/>
                <a:gd name="T10" fmla="*/ 0 w 715"/>
                <a:gd name="T11" fmla="*/ 1005 h 1005"/>
              </a:gdLst>
              <a:ahLst/>
              <a:cxnLst>
                <a:cxn ang="0">
                  <a:pos x="T0" y="T1"/>
                </a:cxn>
                <a:cxn ang="0">
                  <a:pos x="T2" y="T3"/>
                </a:cxn>
                <a:cxn ang="0">
                  <a:pos x="T4" y="T5"/>
                </a:cxn>
                <a:cxn ang="0">
                  <a:pos x="T6" y="T7"/>
                </a:cxn>
                <a:cxn ang="0">
                  <a:pos x="T8" y="T9"/>
                </a:cxn>
                <a:cxn ang="0">
                  <a:pos x="T10" y="T11"/>
                </a:cxn>
              </a:cxnLst>
              <a:rect l="0" t="0" r="r" b="b"/>
              <a:pathLst>
                <a:path w="715" h="1005">
                  <a:moveTo>
                    <a:pt x="678" y="0"/>
                  </a:moveTo>
                  <a:cubicBezTo>
                    <a:pt x="696" y="39"/>
                    <a:pt x="715" y="79"/>
                    <a:pt x="711" y="144"/>
                  </a:cubicBezTo>
                  <a:cubicBezTo>
                    <a:pt x="707" y="209"/>
                    <a:pt x="700" y="309"/>
                    <a:pt x="654" y="390"/>
                  </a:cubicBezTo>
                  <a:cubicBezTo>
                    <a:pt x="608" y="471"/>
                    <a:pt x="500" y="580"/>
                    <a:pt x="432" y="633"/>
                  </a:cubicBezTo>
                  <a:cubicBezTo>
                    <a:pt x="364" y="686"/>
                    <a:pt x="318" y="643"/>
                    <a:pt x="246" y="705"/>
                  </a:cubicBezTo>
                  <a:cubicBezTo>
                    <a:pt x="174" y="767"/>
                    <a:pt x="87" y="886"/>
                    <a:pt x="0" y="1005"/>
                  </a:cubicBezTo>
                </a:path>
              </a:pathLst>
            </a:custGeom>
            <a:noFill/>
            <a:ln w="38100"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701" name="Group 629"/>
            <p:cNvGrpSpPr>
              <a:grpSpLocks/>
            </p:cNvGrpSpPr>
            <p:nvPr/>
          </p:nvGrpSpPr>
          <p:grpSpPr bwMode="auto">
            <a:xfrm>
              <a:off x="4980" y="1686"/>
              <a:ext cx="322" cy="404"/>
              <a:chOff x="4128" y="816"/>
              <a:chExt cx="322" cy="404"/>
            </a:xfrm>
          </p:grpSpPr>
          <p:sp>
            <p:nvSpPr>
              <p:cNvPr id="3702" name="Rectangle 630"/>
              <p:cNvSpPr>
                <a:spLocks noChangeArrowheads="1"/>
              </p:cNvSpPr>
              <p:nvPr/>
            </p:nvSpPr>
            <p:spPr bwMode="auto">
              <a:xfrm rot="-992276">
                <a:off x="4236" y="960"/>
                <a:ext cx="140" cy="117"/>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nvGrpSpPr>
              <p:cNvPr id="3703" name="Group 631"/>
              <p:cNvGrpSpPr>
                <a:grpSpLocks/>
              </p:cNvGrpSpPr>
              <p:nvPr/>
            </p:nvGrpSpPr>
            <p:grpSpPr bwMode="auto">
              <a:xfrm>
                <a:off x="4128" y="816"/>
                <a:ext cx="322" cy="404"/>
                <a:chOff x="4128" y="816"/>
                <a:chExt cx="322" cy="404"/>
              </a:xfrm>
            </p:grpSpPr>
            <p:grpSp>
              <p:nvGrpSpPr>
                <p:cNvPr id="3704" name="Group 632"/>
                <p:cNvGrpSpPr>
                  <a:grpSpLocks/>
                </p:cNvGrpSpPr>
                <p:nvPr/>
              </p:nvGrpSpPr>
              <p:grpSpPr bwMode="auto">
                <a:xfrm>
                  <a:off x="4262" y="994"/>
                  <a:ext cx="88" cy="73"/>
                  <a:chOff x="903" y="485"/>
                  <a:chExt cx="88" cy="73"/>
                </a:xfrm>
              </p:grpSpPr>
              <p:sp>
                <p:nvSpPr>
                  <p:cNvPr id="3705" name="Line 633"/>
                  <p:cNvSpPr>
                    <a:spLocks noChangeShapeType="1"/>
                  </p:cNvSpPr>
                  <p:nvPr/>
                </p:nvSpPr>
                <p:spPr bwMode="auto">
                  <a:xfrm rot="20607724" flipH="1">
                    <a:off x="910" y="485"/>
                    <a:ext cx="75" cy="73"/>
                  </a:xfrm>
                  <a:prstGeom prst="line">
                    <a:avLst/>
                  </a:prstGeom>
                  <a:noFill/>
                  <a:ln w="571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706" name="Line 634"/>
                  <p:cNvSpPr>
                    <a:spLocks noChangeShapeType="1"/>
                  </p:cNvSpPr>
                  <p:nvPr/>
                </p:nvSpPr>
                <p:spPr bwMode="auto">
                  <a:xfrm rot="-992276">
                    <a:off x="903" y="487"/>
                    <a:ext cx="88" cy="68"/>
                  </a:xfrm>
                  <a:prstGeom prst="line">
                    <a:avLst/>
                  </a:prstGeom>
                  <a:noFill/>
                  <a:ln w="571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sp>
              <p:nvSpPr>
                <p:cNvPr id="3707" name="Text Box 635"/>
                <p:cNvSpPr txBox="1">
                  <a:spLocks noChangeArrowheads="1"/>
                </p:cNvSpPr>
                <p:nvPr/>
              </p:nvSpPr>
              <p:spPr bwMode="auto">
                <a:xfrm>
                  <a:off x="4251" y="1065"/>
                  <a:ext cx="199" cy="1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1000" b="1">
                      <a:solidFill>
                        <a:srgbClr val="FF0000"/>
                      </a:solidFill>
                    </a:rPr>
                    <a:t>10</a:t>
                  </a:r>
                </a:p>
              </p:txBody>
            </p:sp>
            <p:sp>
              <p:nvSpPr>
                <p:cNvPr id="3708" name="Text Box 636"/>
                <p:cNvSpPr txBox="1">
                  <a:spLocks noChangeArrowheads="1"/>
                </p:cNvSpPr>
                <p:nvPr/>
              </p:nvSpPr>
              <p:spPr bwMode="auto">
                <a:xfrm>
                  <a:off x="4128" y="816"/>
                  <a:ext cx="199" cy="1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1000" b="1">
                      <a:solidFill>
                        <a:srgbClr val="FF0000"/>
                      </a:solidFill>
                    </a:rPr>
                    <a:t>21</a:t>
                  </a:r>
                </a:p>
              </p:txBody>
            </p:sp>
          </p:grpSp>
        </p:grpSp>
      </p:grpSp>
      <p:sp>
        <p:nvSpPr>
          <p:cNvPr id="3709" name="Freeform 637"/>
          <p:cNvSpPr>
            <a:spLocks/>
          </p:cNvSpPr>
          <p:nvPr/>
        </p:nvSpPr>
        <p:spPr bwMode="auto">
          <a:xfrm>
            <a:off x="7086602" y="1447802"/>
            <a:ext cx="1236663" cy="1287463"/>
          </a:xfrm>
          <a:custGeom>
            <a:avLst/>
            <a:gdLst>
              <a:gd name="T0" fmla="*/ 429 w 779"/>
              <a:gd name="T1" fmla="*/ 27 h 811"/>
              <a:gd name="T2" fmla="*/ 426 w 779"/>
              <a:gd name="T3" fmla="*/ 30 h 811"/>
              <a:gd name="T4" fmla="*/ 222 w 779"/>
              <a:gd name="T5" fmla="*/ 36 h 811"/>
              <a:gd name="T6" fmla="*/ 18 w 779"/>
              <a:gd name="T7" fmla="*/ 243 h 811"/>
              <a:gd name="T8" fmla="*/ 111 w 779"/>
              <a:gd name="T9" fmla="*/ 513 h 811"/>
              <a:gd name="T10" fmla="*/ 300 w 779"/>
              <a:gd name="T11" fmla="*/ 738 h 811"/>
              <a:gd name="T12" fmla="*/ 525 w 779"/>
              <a:gd name="T13" fmla="*/ 792 h 811"/>
              <a:gd name="T14" fmla="*/ 696 w 779"/>
              <a:gd name="T15" fmla="*/ 621 h 811"/>
              <a:gd name="T16" fmla="*/ 699 w 779"/>
              <a:gd name="T17" fmla="*/ 369 h 811"/>
              <a:gd name="T18" fmla="*/ 732 w 779"/>
              <a:gd name="T19" fmla="*/ 138 h 811"/>
              <a:gd name="T20" fmla="*/ 417 w 779"/>
              <a:gd name="T21" fmla="*/ 30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9" h="811">
                <a:moveTo>
                  <a:pt x="429" y="27"/>
                </a:moveTo>
                <a:lnTo>
                  <a:pt x="426" y="30"/>
                </a:lnTo>
                <a:cubicBezTo>
                  <a:pt x="392" y="31"/>
                  <a:pt x="290" y="0"/>
                  <a:pt x="222" y="36"/>
                </a:cubicBezTo>
                <a:cubicBezTo>
                  <a:pt x="154" y="72"/>
                  <a:pt x="36" y="164"/>
                  <a:pt x="18" y="243"/>
                </a:cubicBezTo>
                <a:cubicBezTo>
                  <a:pt x="0" y="322"/>
                  <a:pt x="64" y="431"/>
                  <a:pt x="111" y="513"/>
                </a:cubicBezTo>
                <a:cubicBezTo>
                  <a:pt x="158" y="595"/>
                  <a:pt x="231" y="692"/>
                  <a:pt x="300" y="738"/>
                </a:cubicBezTo>
                <a:cubicBezTo>
                  <a:pt x="369" y="784"/>
                  <a:pt x="459" y="811"/>
                  <a:pt x="525" y="792"/>
                </a:cubicBezTo>
                <a:cubicBezTo>
                  <a:pt x="591" y="773"/>
                  <a:pt x="667" y="692"/>
                  <a:pt x="696" y="621"/>
                </a:cubicBezTo>
                <a:cubicBezTo>
                  <a:pt x="725" y="550"/>
                  <a:pt x="693" y="449"/>
                  <a:pt x="699" y="369"/>
                </a:cubicBezTo>
                <a:cubicBezTo>
                  <a:pt x="705" y="289"/>
                  <a:pt x="779" y="194"/>
                  <a:pt x="732" y="138"/>
                </a:cubicBezTo>
                <a:cubicBezTo>
                  <a:pt x="685" y="82"/>
                  <a:pt x="551" y="56"/>
                  <a:pt x="417" y="30"/>
                </a:cubicBezTo>
              </a:path>
            </a:pathLst>
          </a:custGeom>
          <a:noFill/>
          <a:ln w="28575"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710" name="Group 638"/>
          <p:cNvGrpSpPr>
            <a:grpSpLocks/>
          </p:cNvGrpSpPr>
          <p:nvPr/>
        </p:nvGrpSpPr>
        <p:grpSpPr bwMode="auto">
          <a:xfrm rot="2993465" flipV="1">
            <a:off x="7275513" y="877890"/>
            <a:ext cx="450850" cy="981075"/>
            <a:chOff x="2917" y="2502"/>
            <a:chExt cx="284" cy="618"/>
          </a:xfrm>
        </p:grpSpPr>
        <p:sp>
          <p:nvSpPr>
            <p:cNvPr id="3711" name="Freeform 639"/>
            <p:cNvSpPr>
              <a:spLocks/>
            </p:cNvSpPr>
            <p:nvPr/>
          </p:nvSpPr>
          <p:spPr bwMode="auto">
            <a:xfrm>
              <a:off x="2917" y="2514"/>
              <a:ext cx="251" cy="606"/>
            </a:xfrm>
            <a:custGeom>
              <a:avLst/>
              <a:gdLst>
                <a:gd name="T0" fmla="*/ 11 w 251"/>
                <a:gd name="T1" fmla="*/ 606 h 606"/>
                <a:gd name="T2" fmla="*/ 89 w 251"/>
                <a:gd name="T3" fmla="*/ 468 h 606"/>
                <a:gd name="T4" fmla="*/ 95 w 251"/>
                <a:gd name="T5" fmla="*/ 354 h 606"/>
                <a:gd name="T6" fmla="*/ 41 w 251"/>
                <a:gd name="T7" fmla="*/ 246 h 606"/>
                <a:gd name="T8" fmla="*/ 35 w 251"/>
                <a:gd name="T9" fmla="*/ 120 h 606"/>
                <a:gd name="T10" fmla="*/ 251 w 251"/>
                <a:gd name="T11" fmla="*/ 0 h 606"/>
              </a:gdLst>
              <a:ahLst/>
              <a:cxnLst>
                <a:cxn ang="0">
                  <a:pos x="T0" y="T1"/>
                </a:cxn>
                <a:cxn ang="0">
                  <a:pos x="T2" y="T3"/>
                </a:cxn>
                <a:cxn ang="0">
                  <a:pos x="T4" y="T5"/>
                </a:cxn>
                <a:cxn ang="0">
                  <a:pos x="T6" y="T7"/>
                </a:cxn>
                <a:cxn ang="0">
                  <a:pos x="T8" y="T9"/>
                </a:cxn>
                <a:cxn ang="0">
                  <a:pos x="T10" y="T11"/>
                </a:cxn>
              </a:cxnLst>
              <a:rect l="0" t="0" r="r" b="b"/>
              <a:pathLst>
                <a:path w="251" h="606">
                  <a:moveTo>
                    <a:pt x="11" y="606"/>
                  </a:moveTo>
                  <a:cubicBezTo>
                    <a:pt x="43" y="558"/>
                    <a:pt x="75" y="510"/>
                    <a:pt x="89" y="468"/>
                  </a:cubicBezTo>
                  <a:cubicBezTo>
                    <a:pt x="103" y="426"/>
                    <a:pt x="103" y="391"/>
                    <a:pt x="95" y="354"/>
                  </a:cubicBezTo>
                  <a:cubicBezTo>
                    <a:pt x="87" y="317"/>
                    <a:pt x="51" y="285"/>
                    <a:pt x="41" y="246"/>
                  </a:cubicBezTo>
                  <a:cubicBezTo>
                    <a:pt x="31" y="207"/>
                    <a:pt x="0" y="161"/>
                    <a:pt x="35" y="120"/>
                  </a:cubicBezTo>
                  <a:cubicBezTo>
                    <a:pt x="70" y="79"/>
                    <a:pt x="160" y="39"/>
                    <a:pt x="251" y="0"/>
                  </a:cubicBezTo>
                </a:path>
              </a:pathLst>
            </a:custGeom>
            <a:noFill/>
            <a:ln w="28575"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712" name="Line 640"/>
            <p:cNvSpPr>
              <a:spLocks noChangeShapeType="1"/>
            </p:cNvSpPr>
            <p:nvPr/>
          </p:nvSpPr>
          <p:spPr bwMode="auto">
            <a:xfrm flipV="1">
              <a:off x="3147" y="2502"/>
              <a:ext cx="54" cy="21"/>
            </a:xfrm>
            <a:prstGeom prst="line">
              <a:avLst/>
            </a:prstGeom>
            <a:noFill/>
            <a:ln w="9525">
              <a:solidFill>
                <a:srgbClr val="FF0000"/>
              </a:solidFill>
              <a:round/>
              <a:headEnd/>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713" name="Group 641"/>
          <p:cNvGrpSpPr>
            <a:grpSpLocks/>
          </p:cNvGrpSpPr>
          <p:nvPr/>
        </p:nvGrpSpPr>
        <p:grpSpPr bwMode="auto">
          <a:xfrm rot="14734915" flipV="1">
            <a:off x="7427913" y="1944690"/>
            <a:ext cx="450850" cy="981075"/>
            <a:chOff x="2917" y="2502"/>
            <a:chExt cx="284" cy="618"/>
          </a:xfrm>
        </p:grpSpPr>
        <p:sp>
          <p:nvSpPr>
            <p:cNvPr id="3714" name="Freeform 642"/>
            <p:cNvSpPr>
              <a:spLocks/>
            </p:cNvSpPr>
            <p:nvPr/>
          </p:nvSpPr>
          <p:spPr bwMode="auto">
            <a:xfrm>
              <a:off x="2917" y="2514"/>
              <a:ext cx="251" cy="606"/>
            </a:xfrm>
            <a:custGeom>
              <a:avLst/>
              <a:gdLst>
                <a:gd name="T0" fmla="*/ 11 w 251"/>
                <a:gd name="T1" fmla="*/ 606 h 606"/>
                <a:gd name="T2" fmla="*/ 89 w 251"/>
                <a:gd name="T3" fmla="*/ 468 h 606"/>
                <a:gd name="T4" fmla="*/ 95 w 251"/>
                <a:gd name="T5" fmla="*/ 354 h 606"/>
                <a:gd name="T6" fmla="*/ 41 w 251"/>
                <a:gd name="T7" fmla="*/ 246 h 606"/>
                <a:gd name="T8" fmla="*/ 35 w 251"/>
                <a:gd name="T9" fmla="*/ 120 h 606"/>
                <a:gd name="T10" fmla="*/ 251 w 251"/>
                <a:gd name="T11" fmla="*/ 0 h 606"/>
              </a:gdLst>
              <a:ahLst/>
              <a:cxnLst>
                <a:cxn ang="0">
                  <a:pos x="T0" y="T1"/>
                </a:cxn>
                <a:cxn ang="0">
                  <a:pos x="T2" y="T3"/>
                </a:cxn>
                <a:cxn ang="0">
                  <a:pos x="T4" y="T5"/>
                </a:cxn>
                <a:cxn ang="0">
                  <a:pos x="T6" y="T7"/>
                </a:cxn>
                <a:cxn ang="0">
                  <a:pos x="T8" y="T9"/>
                </a:cxn>
                <a:cxn ang="0">
                  <a:pos x="T10" y="T11"/>
                </a:cxn>
              </a:cxnLst>
              <a:rect l="0" t="0" r="r" b="b"/>
              <a:pathLst>
                <a:path w="251" h="606">
                  <a:moveTo>
                    <a:pt x="11" y="606"/>
                  </a:moveTo>
                  <a:cubicBezTo>
                    <a:pt x="43" y="558"/>
                    <a:pt x="75" y="510"/>
                    <a:pt x="89" y="468"/>
                  </a:cubicBezTo>
                  <a:cubicBezTo>
                    <a:pt x="103" y="426"/>
                    <a:pt x="103" y="391"/>
                    <a:pt x="95" y="354"/>
                  </a:cubicBezTo>
                  <a:cubicBezTo>
                    <a:pt x="87" y="317"/>
                    <a:pt x="51" y="285"/>
                    <a:pt x="41" y="246"/>
                  </a:cubicBezTo>
                  <a:cubicBezTo>
                    <a:pt x="31" y="207"/>
                    <a:pt x="0" y="161"/>
                    <a:pt x="35" y="120"/>
                  </a:cubicBezTo>
                  <a:cubicBezTo>
                    <a:pt x="70" y="79"/>
                    <a:pt x="160" y="39"/>
                    <a:pt x="251" y="0"/>
                  </a:cubicBezTo>
                </a:path>
              </a:pathLst>
            </a:custGeom>
            <a:noFill/>
            <a:ln w="28575"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715" name="Line 643"/>
            <p:cNvSpPr>
              <a:spLocks noChangeShapeType="1"/>
            </p:cNvSpPr>
            <p:nvPr/>
          </p:nvSpPr>
          <p:spPr bwMode="auto">
            <a:xfrm flipV="1">
              <a:off x="3147" y="2502"/>
              <a:ext cx="54" cy="21"/>
            </a:xfrm>
            <a:prstGeom prst="line">
              <a:avLst/>
            </a:prstGeom>
            <a:noFill/>
            <a:ln w="9525">
              <a:solidFill>
                <a:srgbClr val="FF0000"/>
              </a:solidFill>
              <a:round/>
              <a:headEnd/>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sp>
        <p:nvSpPr>
          <p:cNvPr id="3716" name="Freeform 644"/>
          <p:cNvSpPr>
            <a:spLocks/>
          </p:cNvSpPr>
          <p:nvPr/>
        </p:nvSpPr>
        <p:spPr bwMode="auto">
          <a:xfrm>
            <a:off x="7620000" y="152400"/>
            <a:ext cx="1295400" cy="1066800"/>
          </a:xfrm>
          <a:custGeom>
            <a:avLst/>
            <a:gdLst>
              <a:gd name="T0" fmla="*/ 0 w 816"/>
              <a:gd name="T1" fmla="*/ 0 h 672"/>
              <a:gd name="T2" fmla="*/ 192 w 816"/>
              <a:gd name="T3" fmla="*/ 288 h 672"/>
              <a:gd name="T4" fmla="*/ 336 w 816"/>
              <a:gd name="T5" fmla="*/ 528 h 672"/>
              <a:gd name="T6" fmla="*/ 816 w 816"/>
              <a:gd name="T7" fmla="*/ 672 h 672"/>
            </a:gdLst>
            <a:ahLst/>
            <a:cxnLst>
              <a:cxn ang="0">
                <a:pos x="T0" y="T1"/>
              </a:cxn>
              <a:cxn ang="0">
                <a:pos x="T2" y="T3"/>
              </a:cxn>
              <a:cxn ang="0">
                <a:pos x="T4" y="T5"/>
              </a:cxn>
              <a:cxn ang="0">
                <a:pos x="T6" y="T7"/>
              </a:cxn>
            </a:cxnLst>
            <a:rect l="0" t="0" r="r" b="b"/>
            <a:pathLst>
              <a:path w="816" h="672">
                <a:moveTo>
                  <a:pt x="0" y="0"/>
                </a:moveTo>
                <a:cubicBezTo>
                  <a:pt x="68" y="100"/>
                  <a:pt x="136" y="200"/>
                  <a:pt x="192" y="288"/>
                </a:cubicBezTo>
                <a:cubicBezTo>
                  <a:pt x="248" y="376"/>
                  <a:pt x="232" y="464"/>
                  <a:pt x="336" y="528"/>
                </a:cubicBezTo>
                <a:cubicBezTo>
                  <a:pt x="440" y="592"/>
                  <a:pt x="628" y="632"/>
                  <a:pt x="816" y="672"/>
                </a:cubicBezTo>
              </a:path>
            </a:pathLst>
          </a:custGeom>
          <a:noFill/>
          <a:ln w="38100"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717" name="Text Box 645"/>
          <p:cNvSpPr txBox="1">
            <a:spLocks noChangeArrowheads="1"/>
          </p:cNvSpPr>
          <p:nvPr/>
        </p:nvSpPr>
        <p:spPr bwMode="auto">
          <a:xfrm>
            <a:off x="228600" y="-76200"/>
            <a:ext cx="4343400" cy="738664"/>
          </a:xfrm>
          <a:prstGeom prst="rect">
            <a:avLst/>
          </a:prstGeom>
          <a:noFill/>
          <a:ln>
            <a:noFill/>
          </a:ln>
          <a:effectLst/>
          <a:extLst>
            <a:ext uri="{909E8E84-426E-40DD-AFC4-6F175D3DCCD1}">
              <a14:hiddenFill xmlns="" xmlns:a14="http://schemas.microsoft.com/office/drawing/2010/main">
                <a:solidFill>
                  <a:srgbClr val="00FF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pl-PL" altLang="pl-PL" sz="1400" b="1"/>
          </a:p>
          <a:p>
            <a:r>
              <a:rPr lang="pl-PL" altLang="pl-PL" sz="1400" b="1"/>
              <a:t>POŁOŻENIE WOJSK 2 BZ  151200 MAJ</a:t>
            </a:r>
          </a:p>
          <a:p>
            <a:r>
              <a:rPr lang="pl-PL" altLang="pl-PL" sz="1400" b="1"/>
              <a:t>(sytuacja dynamiczna nr 1 A)</a:t>
            </a:r>
          </a:p>
        </p:txBody>
      </p:sp>
      <p:grpSp>
        <p:nvGrpSpPr>
          <p:cNvPr id="3718" name="Group 646"/>
          <p:cNvGrpSpPr>
            <a:grpSpLocks/>
          </p:cNvGrpSpPr>
          <p:nvPr/>
        </p:nvGrpSpPr>
        <p:grpSpPr bwMode="auto">
          <a:xfrm rot="24525725">
            <a:off x="7199313" y="39690"/>
            <a:ext cx="450850" cy="981075"/>
            <a:chOff x="2917" y="2502"/>
            <a:chExt cx="284" cy="618"/>
          </a:xfrm>
        </p:grpSpPr>
        <p:sp>
          <p:nvSpPr>
            <p:cNvPr id="3719" name="Freeform 647"/>
            <p:cNvSpPr>
              <a:spLocks/>
            </p:cNvSpPr>
            <p:nvPr/>
          </p:nvSpPr>
          <p:spPr bwMode="auto">
            <a:xfrm>
              <a:off x="2917" y="2514"/>
              <a:ext cx="251" cy="606"/>
            </a:xfrm>
            <a:custGeom>
              <a:avLst/>
              <a:gdLst>
                <a:gd name="T0" fmla="*/ 11 w 251"/>
                <a:gd name="T1" fmla="*/ 606 h 606"/>
                <a:gd name="T2" fmla="*/ 89 w 251"/>
                <a:gd name="T3" fmla="*/ 468 h 606"/>
                <a:gd name="T4" fmla="*/ 95 w 251"/>
                <a:gd name="T5" fmla="*/ 354 h 606"/>
                <a:gd name="T6" fmla="*/ 41 w 251"/>
                <a:gd name="T7" fmla="*/ 246 h 606"/>
                <a:gd name="T8" fmla="*/ 35 w 251"/>
                <a:gd name="T9" fmla="*/ 120 h 606"/>
                <a:gd name="T10" fmla="*/ 251 w 251"/>
                <a:gd name="T11" fmla="*/ 0 h 606"/>
              </a:gdLst>
              <a:ahLst/>
              <a:cxnLst>
                <a:cxn ang="0">
                  <a:pos x="T0" y="T1"/>
                </a:cxn>
                <a:cxn ang="0">
                  <a:pos x="T2" y="T3"/>
                </a:cxn>
                <a:cxn ang="0">
                  <a:pos x="T4" y="T5"/>
                </a:cxn>
                <a:cxn ang="0">
                  <a:pos x="T6" y="T7"/>
                </a:cxn>
                <a:cxn ang="0">
                  <a:pos x="T8" y="T9"/>
                </a:cxn>
                <a:cxn ang="0">
                  <a:pos x="T10" y="T11"/>
                </a:cxn>
              </a:cxnLst>
              <a:rect l="0" t="0" r="r" b="b"/>
              <a:pathLst>
                <a:path w="251" h="606">
                  <a:moveTo>
                    <a:pt x="11" y="606"/>
                  </a:moveTo>
                  <a:cubicBezTo>
                    <a:pt x="43" y="558"/>
                    <a:pt x="75" y="510"/>
                    <a:pt x="89" y="468"/>
                  </a:cubicBezTo>
                  <a:cubicBezTo>
                    <a:pt x="103" y="426"/>
                    <a:pt x="103" y="391"/>
                    <a:pt x="95" y="354"/>
                  </a:cubicBezTo>
                  <a:cubicBezTo>
                    <a:pt x="87" y="317"/>
                    <a:pt x="51" y="285"/>
                    <a:pt x="41" y="246"/>
                  </a:cubicBezTo>
                  <a:cubicBezTo>
                    <a:pt x="31" y="207"/>
                    <a:pt x="0" y="161"/>
                    <a:pt x="35" y="120"/>
                  </a:cubicBezTo>
                  <a:cubicBezTo>
                    <a:pt x="70" y="79"/>
                    <a:pt x="160" y="39"/>
                    <a:pt x="251" y="0"/>
                  </a:cubicBezTo>
                </a:path>
              </a:pathLst>
            </a:custGeom>
            <a:noFill/>
            <a:ln w="28575"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720" name="Line 648"/>
            <p:cNvSpPr>
              <a:spLocks noChangeShapeType="1"/>
            </p:cNvSpPr>
            <p:nvPr/>
          </p:nvSpPr>
          <p:spPr bwMode="auto">
            <a:xfrm flipV="1">
              <a:off x="3147" y="2502"/>
              <a:ext cx="54" cy="21"/>
            </a:xfrm>
            <a:prstGeom prst="line">
              <a:avLst/>
            </a:prstGeom>
            <a:noFill/>
            <a:ln w="9525">
              <a:solidFill>
                <a:srgbClr val="FF0000"/>
              </a:solidFill>
              <a:round/>
              <a:headEnd/>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sp>
        <p:nvSpPr>
          <p:cNvPr id="3722" name="Text Box 650"/>
          <p:cNvSpPr txBox="1">
            <a:spLocks noChangeArrowheads="1"/>
          </p:cNvSpPr>
          <p:nvPr/>
        </p:nvSpPr>
        <p:spPr bwMode="auto">
          <a:xfrm rot="5518589">
            <a:off x="7853366" y="5486406"/>
            <a:ext cx="1508125" cy="441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pl-PL" altLang="pl-PL" sz="1300"/>
              <a:t>Załącznik nr 12</a:t>
            </a:r>
          </a:p>
        </p:txBody>
      </p:sp>
      <p:sp>
        <p:nvSpPr>
          <p:cNvPr id="2" name="pole tekstowe 1"/>
          <p:cNvSpPr txBox="1"/>
          <p:nvPr/>
        </p:nvSpPr>
        <p:spPr>
          <a:xfrm>
            <a:off x="0" y="-27384"/>
            <a:ext cx="9144000" cy="769441"/>
          </a:xfrm>
          <a:prstGeom prst="rect">
            <a:avLst/>
          </a:prstGeom>
          <a:noFill/>
        </p:spPr>
        <p:txBody>
          <a:bodyPr wrap="square" rtlCol="0">
            <a:spAutoFit/>
          </a:bodyPr>
          <a:lstStyle/>
          <a:p>
            <a:pPr algn="ctr"/>
            <a:r>
              <a:rPr lang="pl-PL" sz="4400" b="1" dirty="0" smtClean="0">
                <a:effectLst>
                  <a:outerShdw blurRad="38100" dist="38100" dir="2700000" algn="tl">
                    <a:srgbClr val="000000">
                      <a:alpha val="43137"/>
                    </a:srgbClr>
                  </a:outerShdw>
                </a:effectLst>
              </a:rPr>
              <a:t>POLITECHNIKA RZESZOWSKA</a:t>
            </a:r>
            <a:endParaRPr lang="pl-PL" sz="4400" b="1" dirty="0">
              <a:effectLst>
                <a:outerShdw blurRad="38100" dist="38100" dir="2700000" algn="tl">
                  <a:srgbClr val="000000">
                    <a:alpha val="43137"/>
                  </a:srgbClr>
                </a:outerShdw>
              </a:effectLst>
            </a:endParaRPr>
          </a:p>
        </p:txBody>
      </p:sp>
      <p:sp>
        <p:nvSpPr>
          <p:cNvPr id="3" name="pole tekstowe 2"/>
          <p:cNvSpPr txBox="1"/>
          <p:nvPr/>
        </p:nvSpPr>
        <p:spPr>
          <a:xfrm>
            <a:off x="6372200" y="6381328"/>
            <a:ext cx="2750689" cy="400110"/>
          </a:xfrm>
          <a:prstGeom prst="rect">
            <a:avLst/>
          </a:prstGeom>
          <a:noFill/>
        </p:spPr>
        <p:txBody>
          <a:bodyPr wrap="none" rtlCol="0">
            <a:spAutoFit/>
          </a:bodyPr>
          <a:lstStyle/>
          <a:p>
            <a:r>
              <a:rPr lang="pl-PL" sz="2000" b="1" dirty="0" smtClean="0">
                <a:effectLst>
                  <a:outerShdw blurRad="38100" dist="38100" dir="2700000" algn="tl">
                    <a:srgbClr val="000000">
                      <a:alpha val="43137"/>
                    </a:srgbClr>
                  </a:outerShdw>
                </a:effectLst>
              </a:rPr>
              <a:t>dr inż. Wiesław LEWICKI</a:t>
            </a:r>
            <a:endParaRPr lang="pl-PL" sz="2000" b="1" dirty="0">
              <a:effectLst>
                <a:outerShdw blurRad="38100" dist="38100" dir="2700000" algn="tl">
                  <a:srgbClr val="000000">
                    <a:alpha val="43137"/>
                  </a:srgbClr>
                </a:outerShdw>
              </a:effectLst>
            </a:endParaRPr>
          </a:p>
        </p:txBody>
      </p:sp>
      <p:sp>
        <p:nvSpPr>
          <p:cNvPr id="4" name="pole tekstowe 3"/>
          <p:cNvSpPr txBox="1"/>
          <p:nvPr/>
        </p:nvSpPr>
        <p:spPr>
          <a:xfrm>
            <a:off x="0" y="3119510"/>
            <a:ext cx="9144000" cy="707886"/>
          </a:xfrm>
          <a:prstGeom prst="rect">
            <a:avLst/>
          </a:prstGeom>
          <a:solidFill>
            <a:schemeClr val="bg1"/>
          </a:solidFill>
        </p:spPr>
        <p:txBody>
          <a:bodyPr wrap="square" rtlCol="0">
            <a:spAutoFit/>
          </a:bodyPr>
          <a:lstStyle/>
          <a:p>
            <a:pPr algn="ctr"/>
            <a:r>
              <a:rPr lang="pl-PL" sz="4000" b="1" dirty="0" smtClean="0">
                <a:effectLst>
                  <a:outerShdw blurRad="38100" dist="38100" dir="2700000" algn="tl">
                    <a:srgbClr val="000000">
                      <a:alpha val="43137"/>
                    </a:srgbClr>
                  </a:outerShdw>
                </a:effectLst>
              </a:rPr>
              <a:t>Siły Zbrojne – zarys tematyczny</a:t>
            </a:r>
            <a:endParaRPr lang="pl-PL" sz="40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18256535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2"/>
          <p:cNvGrpSpPr>
            <a:grpSpLocks/>
          </p:cNvGrpSpPr>
          <p:nvPr/>
        </p:nvGrpSpPr>
        <p:grpSpPr bwMode="auto">
          <a:xfrm>
            <a:off x="215903" y="219249"/>
            <a:ext cx="8702675" cy="6542087"/>
            <a:chOff x="8" y="192"/>
            <a:chExt cx="5482" cy="4121"/>
          </a:xfrm>
        </p:grpSpPr>
        <p:pic>
          <p:nvPicPr>
            <p:cNvPr id="3075" name="Picture 3" descr="http://pilot.pilot.pl/obrazek_new.php?katalog=pl13&amp;num_x=281&amp;num_y=433&amp;y=0&amp;x=0&amp;copyright=0">
              <a:hlinkClick r:id="rId2"/>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6" y="655"/>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76" name="Picture 4" descr="http://pilot.pilot.pl/obrazek_new.php?katalog=pl13&amp;num_x=282&amp;num_y=433&amp;y=0&amp;x=0&amp;copyright=0">
              <a:hlinkClick r:id="rId4"/>
            </p:cNvPr>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924" y="655"/>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77" name="Picture 5" descr="http://pilot.pilot.pl/obrazek_new.php?katalog=pl13&amp;num_x=283&amp;num_y=433&amp;y=0&amp;x=0&amp;copyright=0">
              <a:hlinkClick r:id="rId6"/>
            </p:cNvPr>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1812" y="655"/>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78" name="Picture 6" descr="http://pilot.pilot.pl/obrazek_new.php?katalog=pl13&amp;num_x=284&amp;num_y=433&amp;y=0&amp;x=0&amp;copyright=0">
              <a:hlinkClick r:id="rId8"/>
            </p:cNvPr>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2734" y="655"/>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79" name="Picture 7" descr="http://pilot.pilot.pl/obrazek_new.php?katalog=pl13&amp;num_x=285&amp;num_y=433&amp;y=0&amp;x=0&amp;copyright=0">
              <a:hlinkClick r:id="rId10"/>
            </p:cNvPr>
            <p:cNvPicPr>
              <a:picLocks noChangeAspect="1" noChangeArrowheads="1"/>
            </p:cNvPicPr>
            <p:nvPr/>
          </p:nvPicPr>
          <p:blipFill>
            <a:blip r:embed="rId11" cstate="print">
              <a:extLst>
                <a:ext uri="{28A0092B-C50C-407E-A947-70E740481C1C}">
                  <a14:useLocalDpi xmlns="" xmlns:a14="http://schemas.microsoft.com/office/drawing/2010/main" val="0"/>
                </a:ext>
              </a:extLst>
            </a:blip>
            <a:srcRect/>
            <a:stretch>
              <a:fillRect/>
            </a:stretch>
          </p:blipFill>
          <p:spPr bwMode="auto">
            <a:xfrm>
              <a:off x="3642" y="655"/>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80" name="Picture 8" descr="http://pilot.pilot.pl/obrazek_new.php?katalog=pl13&amp;num_x=281&amp;num_y=434&amp;y=0&amp;x=0&amp;copyright=0">
              <a:hlinkClick r:id="rId12"/>
            </p:cNvPr>
            <p:cNvPicPr>
              <a:picLocks noChangeAspect="1" noChangeArrowheads="1"/>
            </p:cNvPicPr>
            <p:nvPr/>
          </p:nvPicPr>
          <p:blipFill>
            <a:blip r:embed="rId13" cstate="print">
              <a:extLst>
                <a:ext uri="{28A0092B-C50C-407E-A947-70E740481C1C}">
                  <a14:useLocalDpi xmlns="" xmlns:a14="http://schemas.microsoft.com/office/drawing/2010/main" val="0"/>
                </a:ext>
              </a:extLst>
            </a:blip>
            <a:srcRect/>
            <a:stretch>
              <a:fillRect/>
            </a:stretch>
          </p:blipFill>
          <p:spPr bwMode="auto">
            <a:xfrm>
              <a:off x="26" y="195"/>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81" name="Picture 9" descr="http://pilot.pilot.pl/obrazek_new.php?katalog=pl13&amp;num_x=282&amp;num_y=434&amp;y=0&amp;x=0&amp;copyright=0">
              <a:hlinkClick r:id="rId14"/>
            </p:cNvPr>
            <p:cNvPicPr>
              <a:picLocks noChangeAspect="1" noChangeArrowheads="1"/>
            </p:cNvPicPr>
            <p:nvPr/>
          </p:nvPicPr>
          <p:blipFill>
            <a:blip r:embed="rId15" cstate="print">
              <a:extLst>
                <a:ext uri="{28A0092B-C50C-407E-A947-70E740481C1C}">
                  <a14:useLocalDpi xmlns="" xmlns:a14="http://schemas.microsoft.com/office/drawing/2010/main" val="0"/>
                </a:ext>
              </a:extLst>
            </a:blip>
            <a:srcRect/>
            <a:stretch>
              <a:fillRect/>
            </a:stretch>
          </p:blipFill>
          <p:spPr bwMode="auto">
            <a:xfrm>
              <a:off x="924" y="195"/>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82" name="Picture 10" descr="http://pilot.pilot.pl/obrazek_new.php?katalog=pl13&amp;num_x=283&amp;num_y=434&amp;y=0&amp;x=0&amp;copyright=0">
              <a:hlinkClick r:id="rId16"/>
            </p:cNvPr>
            <p:cNvPicPr>
              <a:picLocks noChangeAspect="1" noChangeArrowheads="1"/>
            </p:cNvPicPr>
            <p:nvPr/>
          </p:nvPicPr>
          <p:blipFill>
            <a:blip r:embed="rId17" cstate="print">
              <a:extLst>
                <a:ext uri="{28A0092B-C50C-407E-A947-70E740481C1C}">
                  <a14:useLocalDpi xmlns="" xmlns:a14="http://schemas.microsoft.com/office/drawing/2010/main" val="0"/>
                </a:ext>
              </a:extLst>
            </a:blip>
            <a:srcRect/>
            <a:stretch>
              <a:fillRect/>
            </a:stretch>
          </p:blipFill>
          <p:spPr bwMode="auto">
            <a:xfrm>
              <a:off x="1812" y="195"/>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83" name="Picture 11" descr="http://pilot.pilot.pl/obrazek_new.php?katalog=pl13&amp;num_x=284&amp;num_y=434&amp;y=0&amp;x=0&amp;copyright=0">
              <a:hlinkClick r:id="rId18"/>
            </p:cNvPr>
            <p:cNvPicPr>
              <a:picLocks noChangeAspect="1" noChangeArrowheads="1"/>
            </p:cNvPicPr>
            <p:nvPr/>
          </p:nvPicPr>
          <p:blipFill>
            <a:blip r:embed="rId19" cstate="print">
              <a:extLst>
                <a:ext uri="{28A0092B-C50C-407E-A947-70E740481C1C}">
                  <a14:useLocalDpi xmlns="" xmlns:a14="http://schemas.microsoft.com/office/drawing/2010/main" val="0"/>
                </a:ext>
              </a:extLst>
            </a:blip>
            <a:srcRect/>
            <a:stretch>
              <a:fillRect/>
            </a:stretch>
          </p:blipFill>
          <p:spPr bwMode="auto">
            <a:xfrm>
              <a:off x="2734" y="195"/>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84" name="Picture 12" descr="http://pilot.pilot.pl/obrazek_new.php?katalog=pl13&amp;num_x=285&amp;num_y=434&amp;y=0&amp;x=0&amp;copyright=0">
              <a:hlinkClick r:id="rId20"/>
            </p:cNvPr>
            <p:cNvPicPr>
              <a:picLocks noChangeAspect="1" noChangeArrowheads="1"/>
            </p:cNvPicPr>
            <p:nvPr/>
          </p:nvPicPr>
          <p:blipFill>
            <a:blip r:embed="rId21" cstate="print">
              <a:extLst>
                <a:ext uri="{28A0092B-C50C-407E-A947-70E740481C1C}">
                  <a14:useLocalDpi xmlns="" xmlns:a14="http://schemas.microsoft.com/office/drawing/2010/main" val="0"/>
                </a:ext>
              </a:extLst>
            </a:blip>
            <a:srcRect/>
            <a:stretch>
              <a:fillRect/>
            </a:stretch>
          </p:blipFill>
          <p:spPr bwMode="auto">
            <a:xfrm>
              <a:off x="3642" y="195"/>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85" name="Picture 13" descr="http://pilot.pilot.pl/obrazek_new.php?katalog=pl13&amp;num_x=281&amp;num_y=432&amp;y=0&amp;x=0&amp;copyright=0">
              <a:hlinkClick r:id="rId22"/>
            </p:cNvPr>
            <p:cNvPicPr>
              <a:picLocks noChangeAspect="1" noChangeArrowheads="1"/>
            </p:cNvPicPr>
            <p:nvPr/>
          </p:nvPicPr>
          <p:blipFill>
            <a:blip r:embed="rId23" cstate="print">
              <a:extLst>
                <a:ext uri="{28A0092B-C50C-407E-A947-70E740481C1C}">
                  <a14:useLocalDpi xmlns="" xmlns:a14="http://schemas.microsoft.com/office/drawing/2010/main" val="0"/>
                </a:ext>
              </a:extLst>
            </a:blip>
            <a:srcRect/>
            <a:stretch>
              <a:fillRect/>
            </a:stretch>
          </p:blipFill>
          <p:spPr bwMode="auto">
            <a:xfrm>
              <a:off x="26" y="1100"/>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86" name="Picture 14" descr="http://pilot.pilot.pl/obrazek_new.php?katalog=pl13&amp;num_x=282&amp;num_y=432&amp;y=0&amp;x=0&amp;copyright=0">
              <a:hlinkClick r:id="rId24"/>
            </p:cNvPr>
            <p:cNvPicPr>
              <a:picLocks noChangeAspect="1" noChangeArrowheads="1"/>
            </p:cNvPicPr>
            <p:nvPr/>
          </p:nvPicPr>
          <p:blipFill>
            <a:blip r:embed="rId25" cstate="print">
              <a:extLst>
                <a:ext uri="{28A0092B-C50C-407E-A947-70E740481C1C}">
                  <a14:useLocalDpi xmlns="" xmlns:a14="http://schemas.microsoft.com/office/drawing/2010/main" val="0"/>
                </a:ext>
              </a:extLst>
            </a:blip>
            <a:srcRect/>
            <a:stretch>
              <a:fillRect/>
            </a:stretch>
          </p:blipFill>
          <p:spPr bwMode="auto">
            <a:xfrm>
              <a:off x="924" y="1100"/>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87" name="Picture 15" descr="http://pilot.pilot.pl/obrazek_new.php?katalog=pl13&amp;num_x=283&amp;num_y=432&amp;y=0&amp;x=0&amp;copyright=0">
              <a:hlinkClick r:id="rId26"/>
            </p:cNvPr>
            <p:cNvPicPr>
              <a:picLocks noChangeAspect="1" noChangeArrowheads="1"/>
            </p:cNvPicPr>
            <p:nvPr/>
          </p:nvPicPr>
          <p:blipFill>
            <a:blip r:embed="rId27" cstate="print">
              <a:extLst>
                <a:ext uri="{28A0092B-C50C-407E-A947-70E740481C1C}">
                  <a14:useLocalDpi xmlns="" xmlns:a14="http://schemas.microsoft.com/office/drawing/2010/main" val="0"/>
                </a:ext>
              </a:extLst>
            </a:blip>
            <a:srcRect/>
            <a:stretch>
              <a:fillRect/>
            </a:stretch>
          </p:blipFill>
          <p:spPr bwMode="auto">
            <a:xfrm>
              <a:off x="1812" y="1100"/>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88" name="Picture 16" descr="http://pilot.pilot.pl/obrazek_new.php?katalog=pl13&amp;num_x=284&amp;num_y=432&amp;y=0&amp;x=0&amp;copyright=0">
              <a:hlinkClick r:id="rId28"/>
            </p:cNvPr>
            <p:cNvPicPr>
              <a:picLocks noChangeAspect="1" noChangeArrowheads="1"/>
            </p:cNvPicPr>
            <p:nvPr/>
          </p:nvPicPr>
          <p:blipFill>
            <a:blip r:embed="rId29" cstate="print">
              <a:extLst>
                <a:ext uri="{28A0092B-C50C-407E-A947-70E740481C1C}">
                  <a14:useLocalDpi xmlns="" xmlns:a14="http://schemas.microsoft.com/office/drawing/2010/main" val="0"/>
                </a:ext>
              </a:extLst>
            </a:blip>
            <a:srcRect/>
            <a:stretch>
              <a:fillRect/>
            </a:stretch>
          </p:blipFill>
          <p:spPr bwMode="auto">
            <a:xfrm>
              <a:off x="2734" y="1100"/>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89" name="Picture 17" descr="http://pilot.pilot.pl/obrazek_new.php?katalog=pl13&amp;num_x=285&amp;num_y=432&amp;y=0&amp;x=0&amp;copyright=0">
              <a:hlinkClick r:id="rId30"/>
            </p:cNvPr>
            <p:cNvPicPr>
              <a:picLocks noChangeAspect="1" noChangeArrowheads="1"/>
            </p:cNvPicPr>
            <p:nvPr/>
          </p:nvPicPr>
          <p:blipFill>
            <a:blip r:embed="rId31" cstate="print">
              <a:extLst>
                <a:ext uri="{28A0092B-C50C-407E-A947-70E740481C1C}">
                  <a14:useLocalDpi xmlns="" xmlns:a14="http://schemas.microsoft.com/office/drawing/2010/main" val="0"/>
                </a:ext>
              </a:extLst>
            </a:blip>
            <a:srcRect/>
            <a:stretch>
              <a:fillRect/>
            </a:stretch>
          </p:blipFill>
          <p:spPr bwMode="auto">
            <a:xfrm>
              <a:off x="3642" y="1100"/>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90" name="Picture 18" descr="http://pilot.pilot.pl/obrazek_new.php?katalog=pl13&amp;num_x=281&amp;num_y=431&amp;y=0&amp;x=0&amp;copyright=0">
              <a:hlinkClick r:id="rId32"/>
            </p:cNvPr>
            <p:cNvPicPr>
              <a:picLocks noChangeAspect="1" noChangeArrowheads="1"/>
            </p:cNvPicPr>
            <p:nvPr/>
          </p:nvPicPr>
          <p:blipFill>
            <a:blip r:embed="rId33" cstate="print">
              <a:extLst>
                <a:ext uri="{28A0092B-C50C-407E-A947-70E740481C1C}">
                  <a14:useLocalDpi xmlns="" xmlns:a14="http://schemas.microsoft.com/office/drawing/2010/main" val="0"/>
                </a:ext>
              </a:extLst>
            </a:blip>
            <a:srcRect/>
            <a:stretch>
              <a:fillRect/>
            </a:stretch>
          </p:blipFill>
          <p:spPr bwMode="auto">
            <a:xfrm>
              <a:off x="26" y="1547"/>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91" name="Picture 19" descr="http://pilot.pilot.pl/obrazek_new.php?katalog=pl13&amp;num_x=282&amp;num_y=431&amp;y=0&amp;x=0&amp;copyright=0">
              <a:hlinkClick r:id="rId34"/>
            </p:cNvPr>
            <p:cNvPicPr>
              <a:picLocks noChangeAspect="1" noChangeArrowheads="1"/>
            </p:cNvPicPr>
            <p:nvPr/>
          </p:nvPicPr>
          <p:blipFill>
            <a:blip r:embed="rId35" cstate="print">
              <a:extLst>
                <a:ext uri="{28A0092B-C50C-407E-A947-70E740481C1C}">
                  <a14:useLocalDpi xmlns="" xmlns:a14="http://schemas.microsoft.com/office/drawing/2010/main" val="0"/>
                </a:ext>
              </a:extLst>
            </a:blip>
            <a:srcRect/>
            <a:stretch>
              <a:fillRect/>
            </a:stretch>
          </p:blipFill>
          <p:spPr bwMode="auto">
            <a:xfrm>
              <a:off x="924" y="1547"/>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92" name="Picture 20" descr="http://pilot.pilot.pl/obrazek_new.php?katalog=pl13&amp;num_x=283&amp;num_y=431&amp;y=0&amp;x=0&amp;copyright=0">
              <a:hlinkClick r:id="rId36"/>
            </p:cNvPr>
            <p:cNvPicPr>
              <a:picLocks noChangeAspect="1" noChangeArrowheads="1"/>
            </p:cNvPicPr>
            <p:nvPr/>
          </p:nvPicPr>
          <p:blipFill>
            <a:blip r:embed="rId37" cstate="print">
              <a:extLst>
                <a:ext uri="{28A0092B-C50C-407E-A947-70E740481C1C}">
                  <a14:useLocalDpi xmlns="" xmlns:a14="http://schemas.microsoft.com/office/drawing/2010/main" val="0"/>
                </a:ext>
              </a:extLst>
            </a:blip>
            <a:srcRect/>
            <a:stretch>
              <a:fillRect/>
            </a:stretch>
          </p:blipFill>
          <p:spPr bwMode="auto">
            <a:xfrm>
              <a:off x="1812" y="1547"/>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93" name="Picture 21" descr="http://pilot.pilot.pl/obrazek_new.php?katalog=pl13&amp;num_x=284&amp;num_y=431&amp;y=0&amp;x=0&amp;copyright=0">
              <a:hlinkClick r:id="rId38"/>
            </p:cNvPr>
            <p:cNvPicPr>
              <a:picLocks noChangeAspect="1" noChangeArrowheads="1"/>
            </p:cNvPicPr>
            <p:nvPr/>
          </p:nvPicPr>
          <p:blipFill>
            <a:blip r:embed="rId39" cstate="print">
              <a:extLst>
                <a:ext uri="{28A0092B-C50C-407E-A947-70E740481C1C}">
                  <a14:useLocalDpi xmlns="" xmlns:a14="http://schemas.microsoft.com/office/drawing/2010/main" val="0"/>
                </a:ext>
              </a:extLst>
            </a:blip>
            <a:srcRect/>
            <a:stretch>
              <a:fillRect/>
            </a:stretch>
          </p:blipFill>
          <p:spPr bwMode="auto">
            <a:xfrm>
              <a:off x="2734" y="1547"/>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94" name="Picture 22" descr="http://pilot.pilot.pl/obrazek_new.php?katalog=pl13&amp;num_x=285&amp;num_y=431&amp;y=0&amp;x=0&amp;copyright=0">
              <a:hlinkClick r:id="rId40"/>
            </p:cNvPr>
            <p:cNvPicPr>
              <a:picLocks noChangeAspect="1" noChangeArrowheads="1"/>
            </p:cNvPicPr>
            <p:nvPr/>
          </p:nvPicPr>
          <p:blipFill>
            <a:blip r:embed="rId41" cstate="print">
              <a:extLst>
                <a:ext uri="{28A0092B-C50C-407E-A947-70E740481C1C}">
                  <a14:useLocalDpi xmlns="" xmlns:a14="http://schemas.microsoft.com/office/drawing/2010/main" val="0"/>
                </a:ext>
              </a:extLst>
            </a:blip>
            <a:srcRect/>
            <a:stretch>
              <a:fillRect/>
            </a:stretch>
          </p:blipFill>
          <p:spPr bwMode="auto">
            <a:xfrm>
              <a:off x="3642" y="1547"/>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95" name="Picture 23" descr="http://pilot.pilot.pl/obrazek_new.php?katalog=pl13&amp;num_x=281&amp;num_y=430&amp;y=0&amp;x=0&amp;copyright=0">
              <a:hlinkClick r:id="rId42"/>
            </p:cNvPr>
            <p:cNvPicPr>
              <a:picLocks noChangeAspect="1" noChangeArrowheads="1"/>
            </p:cNvPicPr>
            <p:nvPr/>
          </p:nvPicPr>
          <p:blipFill>
            <a:blip r:embed="rId43" cstate="print">
              <a:extLst>
                <a:ext uri="{28A0092B-C50C-407E-A947-70E740481C1C}">
                  <a14:useLocalDpi xmlns="" xmlns:a14="http://schemas.microsoft.com/office/drawing/2010/main" val="0"/>
                </a:ext>
              </a:extLst>
            </a:blip>
            <a:srcRect/>
            <a:stretch>
              <a:fillRect/>
            </a:stretch>
          </p:blipFill>
          <p:spPr bwMode="auto">
            <a:xfrm>
              <a:off x="26" y="2009"/>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96" name="Picture 24" descr="http://pilot.pilot.pl/obrazek_new.php?katalog=pl13&amp;num_x=282&amp;num_y=430&amp;y=0&amp;x=0&amp;copyright=0">
              <a:hlinkClick r:id="rId44"/>
            </p:cNvPr>
            <p:cNvPicPr>
              <a:picLocks noChangeAspect="1" noChangeArrowheads="1"/>
            </p:cNvPicPr>
            <p:nvPr/>
          </p:nvPicPr>
          <p:blipFill>
            <a:blip r:embed="rId45" cstate="print">
              <a:extLst>
                <a:ext uri="{28A0092B-C50C-407E-A947-70E740481C1C}">
                  <a14:useLocalDpi xmlns="" xmlns:a14="http://schemas.microsoft.com/office/drawing/2010/main" val="0"/>
                </a:ext>
              </a:extLst>
            </a:blip>
            <a:srcRect/>
            <a:stretch>
              <a:fillRect/>
            </a:stretch>
          </p:blipFill>
          <p:spPr bwMode="auto">
            <a:xfrm>
              <a:off x="924" y="2009"/>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97" name="Picture 25" descr="http://pilot.pilot.pl/obrazek_new.php?katalog=pl13&amp;num_x=283&amp;num_y=430&amp;y=0&amp;x=0&amp;copyright=0">
              <a:hlinkClick r:id="rId46"/>
            </p:cNvPr>
            <p:cNvPicPr>
              <a:picLocks noChangeAspect="1" noChangeArrowheads="1"/>
            </p:cNvPicPr>
            <p:nvPr/>
          </p:nvPicPr>
          <p:blipFill>
            <a:blip r:embed="rId47" cstate="print">
              <a:extLst>
                <a:ext uri="{28A0092B-C50C-407E-A947-70E740481C1C}">
                  <a14:useLocalDpi xmlns="" xmlns:a14="http://schemas.microsoft.com/office/drawing/2010/main" val="0"/>
                </a:ext>
              </a:extLst>
            </a:blip>
            <a:srcRect/>
            <a:stretch>
              <a:fillRect/>
            </a:stretch>
          </p:blipFill>
          <p:spPr bwMode="auto">
            <a:xfrm>
              <a:off x="1812" y="2009"/>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98" name="Picture 26" descr="http://pilot.pilot.pl/obrazek_new.php?katalog=pl13&amp;num_x=284&amp;num_y=430&amp;y=0&amp;x=0&amp;copyright=0">
              <a:hlinkClick r:id="rId48"/>
            </p:cNvPr>
            <p:cNvPicPr>
              <a:picLocks noChangeAspect="1" noChangeArrowheads="1"/>
            </p:cNvPicPr>
            <p:nvPr/>
          </p:nvPicPr>
          <p:blipFill>
            <a:blip r:embed="rId49" cstate="print">
              <a:extLst>
                <a:ext uri="{28A0092B-C50C-407E-A947-70E740481C1C}">
                  <a14:useLocalDpi xmlns="" xmlns:a14="http://schemas.microsoft.com/office/drawing/2010/main" val="0"/>
                </a:ext>
              </a:extLst>
            </a:blip>
            <a:srcRect/>
            <a:stretch>
              <a:fillRect/>
            </a:stretch>
          </p:blipFill>
          <p:spPr bwMode="auto">
            <a:xfrm>
              <a:off x="2734" y="2009"/>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099" name="Picture 27" descr="http://pilot.pilot.pl/obrazek_new.php?katalog=pl13&amp;num_x=285&amp;num_y=430&amp;y=0&amp;x=0&amp;copyright=0">
              <a:hlinkClick r:id="rId50"/>
            </p:cNvPr>
            <p:cNvPicPr>
              <a:picLocks noChangeAspect="1" noChangeArrowheads="1"/>
            </p:cNvPicPr>
            <p:nvPr/>
          </p:nvPicPr>
          <p:blipFill>
            <a:blip r:embed="rId51" cstate="print">
              <a:extLst>
                <a:ext uri="{28A0092B-C50C-407E-A947-70E740481C1C}">
                  <a14:useLocalDpi xmlns="" xmlns:a14="http://schemas.microsoft.com/office/drawing/2010/main" val="0"/>
                </a:ext>
              </a:extLst>
            </a:blip>
            <a:srcRect/>
            <a:stretch>
              <a:fillRect/>
            </a:stretch>
          </p:blipFill>
          <p:spPr bwMode="auto">
            <a:xfrm>
              <a:off x="3642" y="2009"/>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00" name="Picture 28" descr="http://pilot.pilot.pl/obrazek_new.php?katalog=pl13&amp;num_x=282&amp;num_y=429&amp;y=0&amp;x=0&amp;copyright=0">
              <a:hlinkClick r:id="rId52"/>
            </p:cNvPr>
            <p:cNvPicPr>
              <a:picLocks noChangeAspect="1" noChangeArrowheads="1"/>
            </p:cNvPicPr>
            <p:nvPr/>
          </p:nvPicPr>
          <p:blipFill>
            <a:blip r:embed="rId53" cstate="print">
              <a:extLst>
                <a:ext uri="{28A0092B-C50C-407E-A947-70E740481C1C}">
                  <a14:useLocalDpi xmlns="" xmlns:a14="http://schemas.microsoft.com/office/drawing/2010/main" val="0"/>
                </a:ext>
              </a:extLst>
            </a:blip>
            <a:srcRect/>
            <a:stretch>
              <a:fillRect/>
            </a:stretch>
          </p:blipFill>
          <p:spPr bwMode="auto">
            <a:xfrm>
              <a:off x="892" y="2422"/>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01" name="Picture 29" descr="http://pilot.pilot.pl/obrazek_new.php?katalog=pl13&amp;num_x=283&amp;num_y=429&amp;y=0&amp;x=0&amp;copyright=0">
              <a:hlinkClick r:id="rId54"/>
            </p:cNvPr>
            <p:cNvPicPr>
              <a:picLocks noChangeAspect="1" noChangeArrowheads="1"/>
            </p:cNvPicPr>
            <p:nvPr/>
          </p:nvPicPr>
          <p:blipFill>
            <a:blip r:embed="rId55" cstate="print">
              <a:extLst>
                <a:ext uri="{28A0092B-C50C-407E-A947-70E740481C1C}">
                  <a14:useLocalDpi xmlns="" xmlns:a14="http://schemas.microsoft.com/office/drawing/2010/main" val="0"/>
                </a:ext>
              </a:extLst>
            </a:blip>
            <a:srcRect/>
            <a:stretch>
              <a:fillRect/>
            </a:stretch>
          </p:blipFill>
          <p:spPr bwMode="auto">
            <a:xfrm>
              <a:off x="1810" y="2422"/>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02" name="Picture 30" descr="http://pilot.pilot.pl/obrazek_new.php?katalog=pl13&amp;num_x=284&amp;num_y=429&amp;y=0&amp;x=0&amp;copyright=0">
              <a:hlinkClick r:id="rId56"/>
            </p:cNvPr>
            <p:cNvPicPr>
              <a:picLocks noChangeAspect="1" noChangeArrowheads="1"/>
            </p:cNvPicPr>
            <p:nvPr/>
          </p:nvPicPr>
          <p:blipFill>
            <a:blip r:embed="rId57" cstate="print">
              <a:extLst>
                <a:ext uri="{28A0092B-C50C-407E-A947-70E740481C1C}">
                  <a14:useLocalDpi xmlns="" xmlns:a14="http://schemas.microsoft.com/office/drawing/2010/main" val="0"/>
                </a:ext>
              </a:extLst>
            </a:blip>
            <a:srcRect/>
            <a:stretch>
              <a:fillRect/>
            </a:stretch>
          </p:blipFill>
          <p:spPr bwMode="auto">
            <a:xfrm>
              <a:off x="2726" y="2422"/>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03" name="Picture 31" descr="http://pilot.pilot.pl/obrazek_new.php?katalog=pl13&amp;num_x=285&amp;num_y=429&amp;y=0&amp;x=0&amp;copyright=0">
              <a:hlinkClick r:id="rId58"/>
            </p:cNvPr>
            <p:cNvPicPr>
              <a:picLocks noChangeAspect="1" noChangeArrowheads="1"/>
            </p:cNvPicPr>
            <p:nvPr/>
          </p:nvPicPr>
          <p:blipFill>
            <a:blip r:embed="rId59" cstate="print">
              <a:extLst>
                <a:ext uri="{28A0092B-C50C-407E-A947-70E740481C1C}">
                  <a14:useLocalDpi xmlns="" xmlns:a14="http://schemas.microsoft.com/office/drawing/2010/main" val="0"/>
                </a:ext>
              </a:extLst>
            </a:blip>
            <a:srcRect/>
            <a:stretch>
              <a:fillRect/>
            </a:stretch>
          </p:blipFill>
          <p:spPr bwMode="auto">
            <a:xfrm>
              <a:off x="3650" y="2422"/>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04" name="Picture 32" descr="http://pilot.pilot.pl/obrazek_new.php?katalog=pl13&amp;num_x=282&amp;num_y=428&amp;y=0&amp;x=0&amp;copyright=0">
              <a:hlinkClick r:id="rId60"/>
            </p:cNvPr>
            <p:cNvPicPr>
              <a:picLocks noChangeAspect="1" noChangeArrowheads="1"/>
            </p:cNvPicPr>
            <p:nvPr/>
          </p:nvPicPr>
          <p:blipFill>
            <a:blip r:embed="rId61" cstate="print">
              <a:extLst>
                <a:ext uri="{28A0092B-C50C-407E-A947-70E740481C1C}">
                  <a14:useLocalDpi xmlns="" xmlns:a14="http://schemas.microsoft.com/office/drawing/2010/main" val="0"/>
                </a:ext>
              </a:extLst>
            </a:blip>
            <a:srcRect/>
            <a:stretch>
              <a:fillRect/>
            </a:stretch>
          </p:blipFill>
          <p:spPr bwMode="auto">
            <a:xfrm>
              <a:off x="892" y="2886"/>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05" name="Picture 33" descr="http://pilot.pilot.pl/obrazek_new.php?katalog=pl13&amp;num_x=283&amp;num_y=428&amp;y=0&amp;x=0&amp;copyright=0">
              <a:hlinkClick r:id="rId62"/>
            </p:cNvPr>
            <p:cNvPicPr>
              <a:picLocks noChangeAspect="1" noChangeArrowheads="1"/>
            </p:cNvPicPr>
            <p:nvPr/>
          </p:nvPicPr>
          <p:blipFill>
            <a:blip r:embed="rId63" cstate="print">
              <a:extLst>
                <a:ext uri="{28A0092B-C50C-407E-A947-70E740481C1C}">
                  <a14:useLocalDpi xmlns="" xmlns:a14="http://schemas.microsoft.com/office/drawing/2010/main" val="0"/>
                </a:ext>
              </a:extLst>
            </a:blip>
            <a:srcRect/>
            <a:stretch>
              <a:fillRect/>
            </a:stretch>
          </p:blipFill>
          <p:spPr bwMode="auto">
            <a:xfrm>
              <a:off x="1810" y="2886"/>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06" name="Picture 34" descr="http://pilot.pilot.pl/obrazek_new.php?katalog=pl13&amp;num_x=284&amp;num_y=428&amp;y=0&amp;x=0&amp;copyright=0">
              <a:hlinkClick r:id="rId64"/>
            </p:cNvPr>
            <p:cNvPicPr>
              <a:picLocks noChangeAspect="1" noChangeArrowheads="1"/>
            </p:cNvPicPr>
            <p:nvPr/>
          </p:nvPicPr>
          <p:blipFill>
            <a:blip r:embed="rId65" cstate="print">
              <a:extLst>
                <a:ext uri="{28A0092B-C50C-407E-A947-70E740481C1C}">
                  <a14:useLocalDpi xmlns="" xmlns:a14="http://schemas.microsoft.com/office/drawing/2010/main" val="0"/>
                </a:ext>
              </a:extLst>
            </a:blip>
            <a:srcRect/>
            <a:stretch>
              <a:fillRect/>
            </a:stretch>
          </p:blipFill>
          <p:spPr bwMode="auto">
            <a:xfrm>
              <a:off x="2726" y="2886"/>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07" name="Picture 35" descr="http://pilot.pilot.pl/obrazek_new.php?katalog=pl13&amp;num_x=285&amp;num_y=428&amp;y=0&amp;x=0&amp;copyright=0">
              <a:hlinkClick r:id="rId66"/>
            </p:cNvPr>
            <p:cNvPicPr>
              <a:picLocks noChangeAspect="1" noChangeArrowheads="1"/>
            </p:cNvPicPr>
            <p:nvPr/>
          </p:nvPicPr>
          <p:blipFill>
            <a:blip r:embed="rId67" cstate="print">
              <a:extLst>
                <a:ext uri="{28A0092B-C50C-407E-A947-70E740481C1C}">
                  <a14:useLocalDpi xmlns="" xmlns:a14="http://schemas.microsoft.com/office/drawing/2010/main" val="0"/>
                </a:ext>
              </a:extLst>
            </a:blip>
            <a:srcRect/>
            <a:stretch>
              <a:fillRect/>
            </a:stretch>
          </p:blipFill>
          <p:spPr bwMode="auto">
            <a:xfrm>
              <a:off x="3650" y="2886"/>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08" name="Picture 36" descr="http://pilot.pilot.pl/obrazek_new.php?katalog=pl13&amp;num_x=282&amp;num_y=427&amp;y=0&amp;x=0&amp;copyright=0">
              <a:hlinkClick r:id="rId68"/>
            </p:cNvPr>
            <p:cNvPicPr>
              <a:picLocks noChangeAspect="1" noChangeArrowheads="1"/>
            </p:cNvPicPr>
            <p:nvPr/>
          </p:nvPicPr>
          <p:blipFill>
            <a:blip r:embed="rId69" cstate="print">
              <a:extLst>
                <a:ext uri="{28A0092B-C50C-407E-A947-70E740481C1C}">
                  <a14:useLocalDpi xmlns="" xmlns:a14="http://schemas.microsoft.com/office/drawing/2010/main" val="0"/>
                </a:ext>
              </a:extLst>
            </a:blip>
            <a:srcRect/>
            <a:stretch>
              <a:fillRect/>
            </a:stretch>
          </p:blipFill>
          <p:spPr bwMode="auto">
            <a:xfrm>
              <a:off x="892" y="3344"/>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09" name="Picture 37" descr="http://pilot.pilot.pl/obrazek_new.php?katalog=pl13&amp;num_x=283&amp;num_y=427&amp;y=0&amp;x=0&amp;copyright=0">
              <a:hlinkClick r:id="rId70"/>
            </p:cNvPr>
            <p:cNvPicPr>
              <a:picLocks noChangeAspect="1" noChangeArrowheads="1"/>
            </p:cNvPicPr>
            <p:nvPr/>
          </p:nvPicPr>
          <p:blipFill>
            <a:blip r:embed="rId71" cstate="print">
              <a:extLst>
                <a:ext uri="{28A0092B-C50C-407E-A947-70E740481C1C}">
                  <a14:useLocalDpi xmlns="" xmlns:a14="http://schemas.microsoft.com/office/drawing/2010/main" val="0"/>
                </a:ext>
              </a:extLst>
            </a:blip>
            <a:srcRect/>
            <a:stretch>
              <a:fillRect/>
            </a:stretch>
          </p:blipFill>
          <p:spPr bwMode="auto">
            <a:xfrm>
              <a:off x="1810" y="3344"/>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10" name="Picture 38" descr="http://pilot.pilot.pl/obrazek_new.php?katalog=pl13&amp;num_x=284&amp;num_y=427&amp;y=0&amp;x=0&amp;copyright=0">
              <a:hlinkClick r:id="rId72"/>
            </p:cNvPr>
            <p:cNvPicPr>
              <a:picLocks noChangeAspect="1" noChangeArrowheads="1"/>
            </p:cNvPicPr>
            <p:nvPr/>
          </p:nvPicPr>
          <p:blipFill>
            <a:blip r:embed="rId73" cstate="print">
              <a:extLst>
                <a:ext uri="{28A0092B-C50C-407E-A947-70E740481C1C}">
                  <a14:useLocalDpi xmlns="" xmlns:a14="http://schemas.microsoft.com/office/drawing/2010/main" val="0"/>
                </a:ext>
              </a:extLst>
            </a:blip>
            <a:srcRect/>
            <a:stretch>
              <a:fillRect/>
            </a:stretch>
          </p:blipFill>
          <p:spPr bwMode="auto">
            <a:xfrm>
              <a:off x="2726" y="3344"/>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11" name="Picture 39" descr="http://pilot.pilot.pl/obrazek_new.php?katalog=pl13&amp;num_x=285&amp;num_y=427&amp;y=0&amp;x=0&amp;copyright=0">
              <a:hlinkClick r:id="rId74"/>
            </p:cNvPr>
            <p:cNvPicPr>
              <a:picLocks noChangeAspect="1" noChangeArrowheads="1"/>
            </p:cNvPicPr>
            <p:nvPr/>
          </p:nvPicPr>
          <p:blipFill>
            <a:blip r:embed="rId75" cstate="print">
              <a:extLst>
                <a:ext uri="{28A0092B-C50C-407E-A947-70E740481C1C}">
                  <a14:useLocalDpi xmlns="" xmlns:a14="http://schemas.microsoft.com/office/drawing/2010/main" val="0"/>
                </a:ext>
              </a:extLst>
            </a:blip>
            <a:srcRect/>
            <a:stretch>
              <a:fillRect/>
            </a:stretch>
          </p:blipFill>
          <p:spPr bwMode="auto">
            <a:xfrm>
              <a:off x="3650" y="3344"/>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12" name="Picture 40" descr="http://pilot.pilot.pl/obrazek_new.php?katalog=pl13&amp;num_x=282&amp;num_y=426&amp;y=0&amp;x=0&amp;copyright=0">
              <a:hlinkClick r:id="rId76"/>
            </p:cNvPr>
            <p:cNvPicPr>
              <a:picLocks noChangeAspect="1" noChangeArrowheads="1"/>
            </p:cNvPicPr>
            <p:nvPr/>
          </p:nvPicPr>
          <p:blipFill>
            <a:blip r:embed="rId77" cstate="print">
              <a:extLst>
                <a:ext uri="{28A0092B-C50C-407E-A947-70E740481C1C}">
                  <a14:useLocalDpi xmlns="" xmlns:a14="http://schemas.microsoft.com/office/drawing/2010/main" val="0"/>
                </a:ext>
              </a:extLst>
            </a:blip>
            <a:srcRect/>
            <a:stretch>
              <a:fillRect/>
            </a:stretch>
          </p:blipFill>
          <p:spPr bwMode="auto">
            <a:xfrm>
              <a:off x="892" y="3808"/>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13" name="Picture 41" descr="http://pilot.pilot.pl/obrazek_new.php?katalog=pl13&amp;num_x=283&amp;num_y=426&amp;y=0&amp;x=0&amp;copyright=0">
              <a:hlinkClick r:id="rId78"/>
            </p:cNvPr>
            <p:cNvPicPr>
              <a:picLocks noChangeAspect="1" noChangeArrowheads="1"/>
            </p:cNvPicPr>
            <p:nvPr/>
          </p:nvPicPr>
          <p:blipFill>
            <a:blip r:embed="rId79" cstate="print">
              <a:extLst>
                <a:ext uri="{28A0092B-C50C-407E-A947-70E740481C1C}">
                  <a14:useLocalDpi xmlns="" xmlns:a14="http://schemas.microsoft.com/office/drawing/2010/main" val="0"/>
                </a:ext>
              </a:extLst>
            </a:blip>
            <a:srcRect/>
            <a:stretch>
              <a:fillRect/>
            </a:stretch>
          </p:blipFill>
          <p:spPr bwMode="auto">
            <a:xfrm>
              <a:off x="1810" y="3808"/>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14" name="Picture 42" descr="http://pilot.pilot.pl/obrazek_new.php?katalog=pl13&amp;num_x=284&amp;num_y=426&amp;y=0&amp;x=0&amp;copyright=0">
              <a:hlinkClick r:id="rId80"/>
            </p:cNvPr>
            <p:cNvPicPr>
              <a:picLocks noChangeAspect="1" noChangeArrowheads="1"/>
            </p:cNvPicPr>
            <p:nvPr/>
          </p:nvPicPr>
          <p:blipFill>
            <a:blip r:embed="rId81" cstate="print">
              <a:extLst>
                <a:ext uri="{28A0092B-C50C-407E-A947-70E740481C1C}">
                  <a14:useLocalDpi xmlns="" xmlns:a14="http://schemas.microsoft.com/office/drawing/2010/main" val="0"/>
                </a:ext>
              </a:extLst>
            </a:blip>
            <a:srcRect/>
            <a:stretch>
              <a:fillRect/>
            </a:stretch>
          </p:blipFill>
          <p:spPr bwMode="auto">
            <a:xfrm>
              <a:off x="2726" y="3808"/>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15" name="Picture 43" descr="http://pilot.pilot.pl/obrazek_new.php?katalog=pl13&amp;num_x=285&amp;num_y=426&amp;y=0&amp;x=0&amp;copyright=0">
              <a:hlinkClick r:id="rId82"/>
            </p:cNvPr>
            <p:cNvPicPr>
              <a:picLocks noChangeAspect="1" noChangeArrowheads="1"/>
            </p:cNvPicPr>
            <p:nvPr/>
          </p:nvPicPr>
          <p:blipFill>
            <a:blip r:embed="rId83" cstate="print">
              <a:extLst>
                <a:ext uri="{28A0092B-C50C-407E-A947-70E740481C1C}">
                  <a14:useLocalDpi xmlns="" xmlns:a14="http://schemas.microsoft.com/office/drawing/2010/main" val="0"/>
                </a:ext>
              </a:extLst>
            </a:blip>
            <a:srcRect/>
            <a:stretch>
              <a:fillRect/>
            </a:stretch>
          </p:blipFill>
          <p:spPr bwMode="auto">
            <a:xfrm>
              <a:off x="3650" y="3808"/>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16" name="Picture 44" descr="http://pilot.pilot.pl/obrazek_new.php?katalog=pl13&amp;num_x=281&amp;num_y=429&amp;y=0&amp;x=0&amp;copyright=0">
              <a:hlinkClick r:id="rId84"/>
            </p:cNvPr>
            <p:cNvPicPr>
              <a:picLocks noChangeAspect="1" noChangeArrowheads="1"/>
            </p:cNvPicPr>
            <p:nvPr/>
          </p:nvPicPr>
          <p:blipFill>
            <a:blip r:embed="rId85" cstate="print">
              <a:extLst>
                <a:ext uri="{28A0092B-C50C-407E-A947-70E740481C1C}">
                  <a14:useLocalDpi xmlns="" xmlns:a14="http://schemas.microsoft.com/office/drawing/2010/main" val="0"/>
                </a:ext>
              </a:extLst>
            </a:blip>
            <a:srcRect/>
            <a:stretch>
              <a:fillRect/>
            </a:stretch>
          </p:blipFill>
          <p:spPr bwMode="auto">
            <a:xfrm>
              <a:off x="16" y="2468"/>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17" name="Picture 45" descr="http://pilot.pilot.pl/obrazek_new.php?katalog=pl13&amp;num_x=281&amp;num_y=428&amp;y=0&amp;x=0&amp;copyright=0">
              <a:hlinkClick r:id="rId86"/>
            </p:cNvPr>
            <p:cNvPicPr>
              <a:picLocks noChangeAspect="1" noChangeArrowheads="1"/>
            </p:cNvPicPr>
            <p:nvPr/>
          </p:nvPicPr>
          <p:blipFill>
            <a:blip r:embed="rId87" cstate="print">
              <a:extLst>
                <a:ext uri="{28A0092B-C50C-407E-A947-70E740481C1C}">
                  <a14:useLocalDpi xmlns="" xmlns:a14="http://schemas.microsoft.com/office/drawing/2010/main" val="0"/>
                </a:ext>
              </a:extLst>
            </a:blip>
            <a:srcRect/>
            <a:stretch>
              <a:fillRect/>
            </a:stretch>
          </p:blipFill>
          <p:spPr bwMode="auto">
            <a:xfrm>
              <a:off x="16" y="2928"/>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18" name="Picture 46" descr="http://pilot.pilot.pl/obrazek_new.php?katalog=pl13&amp;num_x=281&amp;num_y=427&amp;y=0&amp;x=0&amp;copyright=0">
              <a:hlinkClick r:id="rId88"/>
            </p:cNvPr>
            <p:cNvPicPr>
              <a:picLocks noChangeAspect="1" noChangeArrowheads="1"/>
            </p:cNvPicPr>
            <p:nvPr/>
          </p:nvPicPr>
          <p:blipFill>
            <a:blip r:embed="rId89" cstate="print">
              <a:extLst>
                <a:ext uri="{28A0092B-C50C-407E-A947-70E740481C1C}">
                  <a14:useLocalDpi xmlns="" xmlns:a14="http://schemas.microsoft.com/office/drawing/2010/main" val="0"/>
                </a:ext>
              </a:extLst>
            </a:blip>
            <a:srcRect/>
            <a:stretch>
              <a:fillRect/>
            </a:stretch>
          </p:blipFill>
          <p:spPr bwMode="auto">
            <a:xfrm>
              <a:off x="16" y="3388"/>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19" name="Picture 47" descr="http://pilot.pilot.pl/obrazek_new.php?katalog=pl13&amp;num_x=281&amp;num_y=426&amp;y=0&amp;x=0&amp;copyright=0">
              <a:hlinkClick r:id="rId90"/>
            </p:cNvPr>
            <p:cNvPicPr>
              <a:picLocks noChangeAspect="1" noChangeArrowheads="1"/>
            </p:cNvPicPr>
            <p:nvPr/>
          </p:nvPicPr>
          <p:blipFill>
            <a:blip r:embed="rId91" cstate="print">
              <a:extLst>
                <a:ext uri="{28A0092B-C50C-407E-A947-70E740481C1C}">
                  <a14:useLocalDpi xmlns="" xmlns:a14="http://schemas.microsoft.com/office/drawing/2010/main" val="0"/>
                </a:ext>
              </a:extLst>
            </a:blip>
            <a:srcRect/>
            <a:stretch>
              <a:fillRect/>
            </a:stretch>
          </p:blipFill>
          <p:spPr bwMode="auto">
            <a:xfrm>
              <a:off x="8" y="3852"/>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20" name="Picture 48" descr="http://pilot.pilot.pl/obrazek_new.php?katalog=pl13&amp;num_x=286&amp;num_y=428&amp;y=0&amp;x=0&amp;copyright=0">
              <a:hlinkClick r:id="rId92"/>
            </p:cNvPr>
            <p:cNvPicPr>
              <a:picLocks noChangeAspect="1" noChangeArrowheads="1"/>
            </p:cNvPicPr>
            <p:nvPr/>
          </p:nvPicPr>
          <p:blipFill>
            <a:blip r:embed="rId93" cstate="print">
              <a:extLst>
                <a:ext uri="{28A0092B-C50C-407E-A947-70E740481C1C}">
                  <a14:useLocalDpi xmlns="" xmlns:a14="http://schemas.microsoft.com/office/drawing/2010/main" val="0"/>
                </a:ext>
              </a:extLst>
            </a:blip>
            <a:srcRect/>
            <a:stretch>
              <a:fillRect/>
            </a:stretch>
          </p:blipFill>
          <p:spPr bwMode="auto">
            <a:xfrm>
              <a:off x="4566" y="2889"/>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21" name="Picture 49" descr="http://pilot.pilot.pl/obrazek_new.php?katalog=pl13&amp;num_x=286&amp;num_y=427&amp;y=0&amp;x=0&amp;copyright=0">
              <a:hlinkClick r:id="rId94"/>
            </p:cNvPr>
            <p:cNvPicPr>
              <a:picLocks noChangeAspect="1" noChangeArrowheads="1"/>
            </p:cNvPicPr>
            <p:nvPr/>
          </p:nvPicPr>
          <p:blipFill>
            <a:blip r:embed="rId95" cstate="print">
              <a:extLst>
                <a:ext uri="{28A0092B-C50C-407E-A947-70E740481C1C}">
                  <a14:useLocalDpi xmlns="" xmlns:a14="http://schemas.microsoft.com/office/drawing/2010/main" val="0"/>
                </a:ext>
              </a:extLst>
            </a:blip>
            <a:srcRect/>
            <a:stretch>
              <a:fillRect/>
            </a:stretch>
          </p:blipFill>
          <p:spPr bwMode="auto">
            <a:xfrm>
              <a:off x="4566" y="3347"/>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22" name="Picture 50" descr="http://pilot.pilot.pl/obrazek_new.php?katalog=pl13&amp;num_x=286&amp;num_y=426&amp;y=0&amp;x=0&amp;copyright=0">
              <a:hlinkClick r:id="rId96"/>
            </p:cNvPr>
            <p:cNvPicPr>
              <a:picLocks noChangeAspect="1" noChangeArrowheads="1"/>
            </p:cNvPicPr>
            <p:nvPr/>
          </p:nvPicPr>
          <p:blipFill>
            <a:blip r:embed="rId97" cstate="print">
              <a:extLst>
                <a:ext uri="{28A0092B-C50C-407E-A947-70E740481C1C}">
                  <a14:useLocalDpi xmlns="" xmlns:a14="http://schemas.microsoft.com/office/drawing/2010/main" val="0"/>
                </a:ext>
              </a:extLst>
            </a:blip>
            <a:srcRect/>
            <a:stretch>
              <a:fillRect/>
            </a:stretch>
          </p:blipFill>
          <p:spPr bwMode="auto">
            <a:xfrm>
              <a:off x="4566" y="3811"/>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23" name="Picture 51" descr="http://pilot.pilot.pl/obrazek_new.php?katalog=pl13&amp;num_x=286&amp;num_y=432&amp;y=0&amp;x=0&amp;copyright=0">
              <a:hlinkClick r:id="rId98"/>
            </p:cNvPr>
            <p:cNvPicPr>
              <a:picLocks noChangeAspect="1" noChangeArrowheads="1"/>
            </p:cNvPicPr>
            <p:nvPr/>
          </p:nvPicPr>
          <p:blipFill>
            <a:blip r:embed="rId99" cstate="print">
              <a:extLst>
                <a:ext uri="{28A0092B-C50C-407E-A947-70E740481C1C}">
                  <a14:useLocalDpi xmlns="" xmlns:a14="http://schemas.microsoft.com/office/drawing/2010/main" val="0"/>
                </a:ext>
              </a:extLst>
            </a:blip>
            <a:srcRect/>
            <a:stretch>
              <a:fillRect/>
            </a:stretch>
          </p:blipFill>
          <p:spPr bwMode="auto">
            <a:xfrm>
              <a:off x="4526" y="1086"/>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24" name="Picture 52" descr="http://pilot.pilot.pl/obrazek_new.php?katalog=pl13&amp;num_x=286&amp;num_y=431&amp;y=0&amp;x=0&amp;copyright=0">
              <a:hlinkClick r:id="rId100"/>
            </p:cNvPr>
            <p:cNvPicPr>
              <a:picLocks noChangeAspect="1" noChangeArrowheads="1"/>
            </p:cNvPicPr>
            <p:nvPr/>
          </p:nvPicPr>
          <p:blipFill>
            <a:blip r:embed="rId101" cstate="print">
              <a:extLst>
                <a:ext uri="{28A0092B-C50C-407E-A947-70E740481C1C}">
                  <a14:useLocalDpi xmlns="" xmlns:a14="http://schemas.microsoft.com/office/drawing/2010/main" val="0"/>
                </a:ext>
              </a:extLst>
            </a:blip>
            <a:srcRect/>
            <a:stretch>
              <a:fillRect/>
            </a:stretch>
          </p:blipFill>
          <p:spPr bwMode="auto">
            <a:xfrm>
              <a:off x="4526" y="1548"/>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25" name="Picture 53" descr="http://pilot.pilot.pl/obrazek_new.php?katalog=pl13&amp;num_x=286&amp;num_y=430&amp;y=0&amp;x=0&amp;copyright=0">
              <a:hlinkClick r:id="rId102"/>
            </p:cNvPr>
            <p:cNvPicPr>
              <a:picLocks noChangeAspect="1" noChangeArrowheads="1"/>
            </p:cNvPicPr>
            <p:nvPr/>
          </p:nvPicPr>
          <p:blipFill>
            <a:blip r:embed="rId103" cstate="print">
              <a:extLst>
                <a:ext uri="{28A0092B-C50C-407E-A947-70E740481C1C}">
                  <a14:useLocalDpi xmlns="" xmlns:a14="http://schemas.microsoft.com/office/drawing/2010/main" val="0"/>
                </a:ext>
              </a:extLst>
            </a:blip>
            <a:srcRect/>
            <a:stretch>
              <a:fillRect/>
            </a:stretch>
          </p:blipFill>
          <p:spPr bwMode="auto">
            <a:xfrm>
              <a:off x="4520" y="2009"/>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26" name="Picture 54" descr="http://pilot.pilot.pl/obrazek_new.php?katalog=pl13&amp;num_x=286&amp;num_y=429&amp;y=0&amp;x=0&amp;copyright=0">
              <a:hlinkClick r:id="rId104"/>
            </p:cNvPr>
            <p:cNvPicPr>
              <a:picLocks noChangeAspect="1" noChangeArrowheads="1"/>
            </p:cNvPicPr>
            <p:nvPr/>
          </p:nvPicPr>
          <p:blipFill>
            <a:blip r:embed="rId105" cstate="print">
              <a:extLst>
                <a:ext uri="{28A0092B-C50C-407E-A947-70E740481C1C}">
                  <a14:useLocalDpi xmlns="" xmlns:a14="http://schemas.microsoft.com/office/drawing/2010/main" val="0"/>
                </a:ext>
              </a:extLst>
            </a:blip>
            <a:srcRect/>
            <a:stretch>
              <a:fillRect/>
            </a:stretch>
          </p:blipFill>
          <p:spPr bwMode="auto">
            <a:xfrm>
              <a:off x="4568" y="2431"/>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27" name="Picture 55" descr="http://pilot.pilot.pl/obrazek_new.php?katalog=pl13&amp;num_x=286&amp;num_y=434&amp;y=0&amp;x=0&amp;copyright=0">
              <a:hlinkClick r:id="rId106"/>
            </p:cNvPr>
            <p:cNvPicPr>
              <a:picLocks noChangeAspect="1" noChangeArrowheads="1"/>
            </p:cNvPicPr>
            <p:nvPr/>
          </p:nvPicPr>
          <p:blipFill>
            <a:blip r:embed="rId107" cstate="print">
              <a:extLst>
                <a:ext uri="{28A0092B-C50C-407E-A947-70E740481C1C}">
                  <a14:useLocalDpi xmlns="" xmlns:a14="http://schemas.microsoft.com/office/drawing/2010/main" val="0"/>
                </a:ext>
              </a:extLst>
            </a:blip>
            <a:srcRect/>
            <a:stretch>
              <a:fillRect/>
            </a:stretch>
          </p:blipFill>
          <p:spPr bwMode="auto">
            <a:xfrm>
              <a:off x="4538" y="192"/>
              <a:ext cx="922" cy="461"/>
            </a:xfrm>
            <a:prstGeom prst="rect">
              <a:avLst/>
            </a:prstGeom>
            <a:noFill/>
            <a:extLst>
              <a:ext uri="{909E8E84-426E-40DD-AFC4-6F175D3DCCD1}">
                <a14:hiddenFill xmlns="" xmlns:a14="http://schemas.microsoft.com/office/drawing/2010/main">
                  <a:solidFill>
                    <a:srgbClr val="FFFFFF"/>
                  </a:solidFill>
                </a14:hiddenFill>
              </a:ext>
            </a:extLst>
          </p:spPr>
        </p:pic>
        <p:pic>
          <p:nvPicPr>
            <p:cNvPr id="3128" name="Picture 56" descr="http://pilot.pilot.pl/obrazek_new.php?katalog=pl13&amp;num_x=286&amp;num_y=433&amp;y=0&amp;x=0&amp;copyright=0">
              <a:hlinkClick r:id="rId108"/>
            </p:cNvPr>
            <p:cNvPicPr>
              <a:picLocks noChangeAspect="1" noChangeArrowheads="1"/>
            </p:cNvPicPr>
            <p:nvPr/>
          </p:nvPicPr>
          <p:blipFill>
            <a:blip r:embed="rId109" cstate="print">
              <a:extLst>
                <a:ext uri="{28A0092B-C50C-407E-A947-70E740481C1C}">
                  <a14:useLocalDpi xmlns="" xmlns:a14="http://schemas.microsoft.com/office/drawing/2010/main" val="0"/>
                </a:ext>
              </a:extLst>
            </a:blip>
            <a:srcRect/>
            <a:stretch>
              <a:fillRect/>
            </a:stretch>
          </p:blipFill>
          <p:spPr bwMode="auto">
            <a:xfrm>
              <a:off x="4538" y="651"/>
              <a:ext cx="922" cy="461"/>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3129" name="Freeform 57"/>
          <p:cNvSpPr>
            <a:spLocks/>
          </p:cNvSpPr>
          <p:nvPr/>
        </p:nvSpPr>
        <p:spPr bwMode="auto">
          <a:xfrm>
            <a:off x="1892300" y="703263"/>
            <a:ext cx="1447800" cy="774700"/>
          </a:xfrm>
          <a:custGeom>
            <a:avLst/>
            <a:gdLst>
              <a:gd name="T0" fmla="*/ 912 w 912"/>
              <a:gd name="T1" fmla="*/ 8 h 488"/>
              <a:gd name="T2" fmla="*/ 624 w 912"/>
              <a:gd name="T3" fmla="*/ 56 h 488"/>
              <a:gd name="T4" fmla="*/ 240 w 912"/>
              <a:gd name="T5" fmla="*/ 344 h 488"/>
              <a:gd name="T6" fmla="*/ 0 w 912"/>
              <a:gd name="T7" fmla="*/ 488 h 488"/>
            </a:gdLst>
            <a:ahLst/>
            <a:cxnLst>
              <a:cxn ang="0">
                <a:pos x="T0" y="T1"/>
              </a:cxn>
              <a:cxn ang="0">
                <a:pos x="T2" y="T3"/>
              </a:cxn>
              <a:cxn ang="0">
                <a:pos x="T4" y="T5"/>
              </a:cxn>
              <a:cxn ang="0">
                <a:pos x="T6" y="T7"/>
              </a:cxn>
            </a:cxnLst>
            <a:rect l="0" t="0" r="r" b="b"/>
            <a:pathLst>
              <a:path w="912" h="488">
                <a:moveTo>
                  <a:pt x="912" y="8"/>
                </a:moveTo>
                <a:cubicBezTo>
                  <a:pt x="824" y="4"/>
                  <a:pt x="736" y="0"/>
                  <a:pt x="624" y="56"/>
                </a:cubicBezTo>
                <a:cubicBezTo>
                  <a:pt x="512" y="112"/>
                  <a:pt x="344" y="272"/>
                  <a:pt x="240" y="344"/>
                </a:cubicBezTo>
                <a:cubicBezTo>
                  <a:pt x="136" y="416"/>
                  <a:pt x="68" y="452"/>
                  <a:pt x="0" y="488"/>
                </a:cubicBezTo>
              </a:path>
            </a:pathLst>
          </a:custGeom>
          <a:noFill/>
          <a:ln w="57150" cmpd="sng">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130" name="Freeform 58"/>
          <p:cNvSpPr>
            <a:spLocks/>
          </p:cNvSpPr>
          <p:nvPr/>
        </p:nvSpPr>
        <p:spPr bwMode="auto">
          <a:xfrm>
            <a:off x="3416300" y="5059363"/>
            <a:ext cx="3581400" cy="774700"/>
          </a:xfrm>
          <a:custGeom>
            <a:avLst/>
            <a:gdLst>
              <a:gd name="T0" fmla="*/ 2256 w 2256"/>
              <a:gd name="T1" fmla="*/ 0 h 488"/>
              <a:gd name="T2" fmla="*/ 2064 w 2256"/>
              <a:gd name="T3" fmla="*/ 48 h 488"/>
              <a:gd name="T4" fmla="*/ 2016 w 2256"/>
              <a:gd name="T5" fmla="*/ 96 h 488"/>
              <a:gd name="T6" fmla="*/ 1824 w 2256"/>
              <a:gd name="T7" fmla="*/ 288 h 488"/>
              <a:gd name="T8" fmla="*/ 1632 w 2256"/>
              <a:gd name="T9" fmla="*/ 384 h 488"/>
              <a:gd name="T10" fmla="*/ 1248 w 2256"/>
              <a:gd name="T11" fmla="*/ 480 h 488"/>
              <a:gd name="T12" fmla="*/ 960 w 2256"/>
              <a:gd name="T13" fmla="*/ 432 h 488"/>
              <a:gd name="T14" fmla="*/ 432 w 2256"/>
              <a:gd name="T15" fmla="*/ 480 h 488"/>
              <a:gd name="T16" fmla="*/ 0 w 2256"/>
              <a:gd name="T17" fmla="*/ 480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6" h="488">
                <a:moveTo>
                  <a:pt x="2256" y="0"/>
                </a:moveTo>
                <a:cubicBezTo>
                  <a:pt x="2180" y="16"/>
                  <a:pt x="2104" y="32"/>
                  <a:pt x="2064" y="48"/>
                </a:cubicBezTo>
                <a:cubicBezTo>
                  <a:pt x="2024" y="64"/>
                  <a:pt x="2056" y="56"/>
                  <a:pt x="2016" y="96"/>
                </a:cubicBezTo>
                <a:cubicBezTo>
                  <a:pt x="1976" y="136"/>
                  <a:pt x="1888" y="240"/>
                  <a:pt x="1824" y="288"/>
                </a:cubicBezTo>
                <a:cubicBezTo>
                  <a:pt x="1760" y="336"/>
                  <a:pt x="1728" y="352"/>
                  <a:pt x="1632" y="384"/>
                </a:cubicBezTo>
                <a:cubicBezTo>
                  <a:pt x="1536" y="416"/>
                  <a:pt x="1360" y="472"/>
                  <a:pt x="1248" y="480"/>
                </a:cubicBezTo>
                <a:cubicBezTo>
                  <a:pt x="1136" y="488"/>
                  <a:pt x="1096" y="432"/>
                  <a:pt x="960" y="432"/>
                </a:cubicBezTo>
                <a:cubicBezTo>
                  <a:pt x="824" y="432"/>
                  <a:pt x="592" y="472"/>
                  <a:pt x="432" y="480"/>
                </a:cubicBezTo>
                <a:cubicBezTo>
                  <a:pt x="272" y="488"/>
                  <a:pt x="136" y="484"/>
                  <a:pt x="0" y="480"/>
                </a:cubicBezTo>
              </a:path>
            </a:pathLst>
          </a:custGeom>
          <a:noFill/>
          <a:ln w="57150" cmpd="sng">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131" name="Freeform 59"/>
          <p:cNvSpPr>
            <a:spLocks/>
          </p:cNvSpPr>
          <p:nvPr/>
        </p:nvSpPr>
        <p:spPr bwMode="auto">
          <a:xfrm>
            <a:off x="1816100" y="1935163"/>
            <a:ext cx="1447800" cy="3200400"/>
          </a:xfrm>
          <a:custGeom>
            <a:avLst/>
            <a:gdLst>
              <a:gd name="T0" fmla="*/ 912 w 912"/>
              <a:gd name="T1" fmla="*/ 2016 h 2016"/>
              <a:gd name="T2" fmla="*/ 864 w 912"/>
              <a:gd name="T3" fmla="*/ 1680 h 2016"/>
              <a:gd name="T4" fmla="*/ 720 w 912"/>
              <a:gd name="T5" fmla="*/ 1440 h 2016"/>
              <a:gd name="T6" fmla="*/ 720 w 912"/>
              <a:gd name="T7" fmla="*/ 1056 h 2016"/>
              <a:gd name="T8" fmla="*/ 528 w 912"/>
              <a:gd name="T9" fmla="*/ 720 h 2016"/>
              <a:gd name="T10" fmla="*/ 480 w 912"/>
              <a:gd name="T11" fmla="*/ 576 h 2016"/>
              <a:gd name="T12" fmla="*/ 336 w 912"/>
              <a:gd name="T13" fmla="*/ 432 h 2016"/>
              <a:gd name="T14" fmla="*/ 192 w 912"/>
              <a:gd name="T15" fmla="*/ 240 h 2016"/>
              <a:gd name="T16" fmla="*/ 0 w 912"/>
              <a:gd name="T17"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2" h="2016">
                <a:moveTo>
                  <a:pt x="912" y="2016"/>
                </a:moveTo>
                <a:cubicBezTo>
                  <a:pt x="904" y="1896"/>
                  <a:pt x="896" y="1776"/>
                  <a:pt x="864" y="1680"/>
                </a:cubicBezTo>
                <a:cubicBezTo>
                  <a:pt x="832" y="1584"/>
                  <a:pt x="744" y="1544"/>
                  <a:pt x="720" y="1440"/>
                </a:cubicBezTo>
                <a:cubicBezTo>
                  <a:pt x="696" y="1336"/>
                  <a:pt x="752" y="1176"/>
                  <a:pt x="720" y="1056"/>
                </a:cubicBezTo>
                <a:cubicBezTo>
                  <a:pt x="688" y="936"/>
                  <a:pt x="568" y="800"/>
                  <a:pt x="528" y="720"/>
                </a:cubicBezTo>
                <a:cubicBezTo>
                  <a:pt x="488" y="640"/>
                  <a:pt x="512" y="624"/>
                  <a:pt x="480" y="576"/>
                </a:cubicBezTo>
                <a:cubicBezTo>
                  <a:pt x="448" y="528"/>
                  <a:pt x="384" y="488"/>
                  <a:pt x="336" y="432"/>
                </a:cubicBezTo>
                <a:cubicBezTo>
                  <a:pt x="288" y="376"/>
                  <a:pt x="248" y="312"/>
                  <a:pt x="192" y="240"/>
                </a:cubicBezTo>
                <a:cubicBezTo>
                  <a:pt x="136" y="168"/>
                  <a:pt x="68" y="84"/>
                  <a:pt x="0" y="0"/>
                </a:cubicBezTo>
              </a:path>
            </a:pathLst>
          </a:custGeom>
          <a:noFill/>
          <a:ln w="57150" cmpd="sng">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132" name="Freeform 60"/>
          <p:cNvSpPr>
            <a:spLocks/>
          </p:cNvSpPr>
          <p:nvPr/>
        </p:nvSpPr>
        <p:spPr bwMode="auto">
          <a:xfrm>
            <a:off x="2349500" y="1173163"/>
            <a:ext cx="2590800" cy="4572000"/>
          </a:xfrm>
          <a:custGeom>
            <a:avLst/>
            <a:gdLst>
              <a:gd name="T0" fmla="*/ 1632 w 1632"/>
              <a:gd name="T1" fmla="*/ 2880 h 2880"/>
              <a:gd name="T2" fmla="*/ 1536 w 1632"/>
              <a:gd name="T3" fmla="*/ 2736 h 2880"/>
              <a:gd name="T4" fmla="*/ 1440 w 1632"/>
              <a:gd name="T5" fmla="*/ 2544 h 2880"/>
              <a:gd name="T6" fmla="*/ 1488 w 1632"/>
              <a:gd name="T7" fmla="*/ 2208 h 2880"/>
              <a:gd name="T8" fmla="*/ 1200 w 1632"/>
              <a:gd name="T9" fmla="*/ 2064 h 2880"/>
              <a:gd name="T10" fmla="*/ 1056 w 1632"/>
              <a:gd name="T11" fmla="*/ 1872 h 2880"/>
              <a:gd name="T12" fmla="*/ 864 w 1632"/>
              <a:gd name="T13" fmla="*/ 1632 h 2880"/>
              <a:gd name="T14" fmla="*/ 720 w 1632"/>
              <a:gd name="T15" fmla="*/ 1488 h 2880"/>
              <a:gd name="T16" fmla="*/ 624 w 1632"/>
              <a:gd name="T17" fmla="*/ 1344 h 2880"/>
              <a:gd name="T18" fmla="*/ 432 w 1632"/>
              <a:gd name="T19" fmla="*/ 1008 h 2880"/>
              <a:gd name="T20" fmla="*/ 336 w 1632"/>
              <a:gd name="T21" fmla="*/ 720 h 2880"/>
              <a:gd name="T22" fmla="*/ 192 w 1632"/>
              <a:gd name="T23" fmla="*/ 576 h 2880"/>
              <a:gd name="T24" fmla="*/ 48 w 1632"/>
              <a:gd name="T25" fmla="*/ 384 h 2880"/>
              <a:gd name="T26" fmla="*/ 0 w 1632"/>
              <a:gd name="T27" fmla="*/ 0 h 2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2" h="2880">
                <a:moveTo>
                  <a:pt x="1632" y="2880"/>
                </a:moveTo>
                <a:cubicBezTo>
                  <a:pt x="1600" y="2836"/>
                  <a:pt x="1568" y="2792"/>
                  <a:pt x="1536" y="2736"/>
                </a:cubicBezTo>
                <a:cubicBezTo>
                  <a:pt x="1504" y="2680"/>
                  <a:pt x="1448" y="2632"/>
                  <a:pt x="1440" y="2544"/>
                </a:cubicBezTo>
                <a:cubicBezTo>
                  <a:pt x="1432" y="2456"/>
                  <a:pt x="1528" y="2288"/>
                  <a:pt x="1488" y="2208"/>
                </a:cubicBezTo>
                <a:cubicBezTo>
                  <a:pt x="1448" y="2128"/>
                  <a:pt x="1272" y="2120"/>
                  <a:pt x="1200" y="2064"/>
                </a:cubicBezTo>
                <a:cubicBezTo>
                  <a:pt x="1128" y="2008"/>
                  <a:pt x="1112" y="1944"/>
                  <a:pt x="1056" y="1872"/>
                </a:cubicBezTo>
                <a:cubicBezTo>
                  <a:pt x="1000" y="1800"/>
                  <a:pt x="920" y="1696"/>
                  <a:pt x="864" y="1632"/>
                </a:cubicBezTo>
                <a:cubicBezTo>
                  <a:pt x="808" y="1568"/>
                  <a:pt x="760" y="1536"/>
                  <a:pt x="720" y="1488"/>
                </a:cubicBezTo>
                <a:cubicBezTo>
                  <a:pt x="680" y="1440"/>
                  <a:pt x="672" y="1424"/>
                  <a:pt x="624" y="1344"/>
                </a:cubicBezTo>
                <a:cubicBezTo>
                  <a:pt x="576" y="1264"/>
                  <a:pt x="480" y="1112"/>
                  <a:pt x="432" y="1008"/>
                </a:cubicBezTo>
                <a:cubicBezTo>
                  <a:pt x="384" y="904"/>
                  <a:pt x="376" y="792"/>
                  <a:pt x="336" y="720"/>
                </a:cubicBezTo>
                <a:cubicBezTo>
                  <a:pt x="296" y="648"/>
                  <a:pt x="240" y="632"/>
                  <a:pt x="192" y="576"/>
                </a:cubicBezTo>
                <a:cubicBezTo>
                  <a:pt x="144" y="520"/>
                  <a:pt x="80" y="480"/>
                  <a:pt x="48" y="384"/>
                </a:cubicBezTo>
                <a:cubicBezTo>
                  <a:pt x="16" y="288"/>
                  <a:pt x="8" y="144"/>
                  <a:pt x="0" y="0"/>
                </a:cubicBezTo>
              </a:path>
            </a:pathLst>
          </a:custGeom>
          <a:noFill/>
          <a:ln w="57150" cmpd="sng">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133" name="Group 61"/>
          <p:cNvGrpSpPr>
            <a:grpSpLocks/>
          </p:cNvGrpSpPr>
          <p:nvPr/>
        </p:nvGrpSpPr>
        <p:grpSpPr bwMode="auto">
          <a:xfrm>
            <a:off x="2654301" y="3230569"/>
            <a:ext cx="222250" cy="185737"/>
            <a:chOff x="2610" y="2483"/>
            <a:chExt cx="140" cy="117"/>
          </a:xfrm>
        </p:grpSpPr>
        <p:sp>
          <p:nvSpPr>
            <p:cNvPr id="3134" name="Rectangle 62"/>
            <p:cNvSpPr>
              <a:spLocks noChangeArrowheads="1"/>
            </p:cNvSpPr>
            <p:nvPr/>
          </p:nvSpPr>
          <p:spPr bwMode="auto">
            <a:xfrm rot="-992276">
              <a:off x="2610" y="2483"/>
              <a:ext cx="140" cy="117"/>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nvGrpSpPr>
            <p:cNvPr id="3135" name="Group 63"/>
            <p:cNvGrpSpPr>
              <a:grpSpLocks/>
            </p:cNvGrpSpPr>
            <p:nvPr/>
          </p:nvGrpSpPr>
          <p:grpSpPr bwMode="auto">
            <a:xfrm rot="-992276">
              <a:off x="2631" y="2506"/>
              <a:ext cx="88" cy="73"/>
              <a:chOff x="3089" y="2588"/>
              <a:chExt cx="88" cy="73"/>
            </a:xfrm>
          </p:grpSpPr>
          <p:sp>
            <p:nvSpPr>
              <p:cNvPr id="3136" name="Line 64"/>
              <p:cNvSpPr>
                <a:spLocks noChangeShapeType="1"/>
              </p:cNvSpPr>
              <p:nvPr/>
            </p:nvSpPr>
            <p:spPr bwMode="auto">
              <a:xfrm flipH="1">
                <a:off x="3096" y="2588"/>
                <a:ext cx="75" cy="73"/>
              </a:xfrm>
              <a:prstGeom prst="line">
                <a:avLst/>
              </a:prstGeom>
              <a:noFill/>
              <a:ln w="5715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137" name="Line 65"/>
              <p:cNvSpPr>
                <a:spLocks noChangeShapeType="1"/>
              </p:cNvSpPr>
              <p:nvPr/>
            </p:nvSpPr>
            <p:spPr bwMode="auto">
              <a:xfrm>
                <a:off x="3089" y="2589"/>
                <a:ext cx="88" cy="68"/>
              </a:xfrm>
              <a:prstGeom prst="line">
                <a:avLst/>
              </a:prstGeom>
              <a:noFill/>
              <a:ln w="5715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grpSp>
        <p:nvGrpSpPr>
          <p:cNvPr id="3138" name="Group 66"/>
          <p:cNvGrpSpPr>
            <a:grpSpLocks/>
          </p:cNvGrpSpPr>
          <p:nvPr/>
        </p:nvGrpSpPr>
        <p:grpSpPr bwMode="auto">
          <a:xfrm>
            <a:off x="4330703" y="4445000"/>
            <a:ext cx="206375" cy="190500"/>
            <a:chOff x="2728" y="2800"/>
            <a:chExt cx="130" cy="120"/>
          </a:xfrm>
        </p:grpSpPr>
        <p:sp>
          <p:nvSpPr>
            <p:cNvPr id="3139" name="Rectangle 67"/>
            <p:cNvSpPr>
              <a:spLocks noChangeArrowheads="1"/>
            </p:cNvSpPr>
            <p:nvPr/>
          </p:nvSpPr>
          <p:spPr bwMode="auto">
            <a:xfrm rot="1978083">
              <a:off x="2728" y="2800"/>
              <a:ext cx="130" cy="120"/>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nvGrpSpPr>
            <p:cNvPr id="3140" name="Group 68"/>
            <p:cNvGrpSpPr>
              <a:grpSpLocks/>
            </p:cNvGrpSpPr>
            <p:nvPr/>
          </p:nvGrpSpPr>
          <p:grpSpPr bwMode="auto">
            <a:xfrm rot="1978083">
              <a:off x="2760" y="2804"/>
              <a:ext cx="54" cy="107"/>
              <a:chOff x="3264" y="3024"/>
              <a:chExt cx="52" cy="99"/>
            </a:xfrm>
          </p:grpSpPr>
          <p:sp>
            <p:nvSpPr>
              <p:cNvPr id="3141" name="Line 69"/>
              <p:cNvSpPr>
                <a:spLocks noChangeShapeType="1"/>
              </p:cNvSpPr>
              <p:nvPr/>
            </p:nvSpPr>
            <p:spPr bwMode="auto">
              <a:xfrm>
                <a:off x="3264" y="3024"/>
                <a:ext cx="0" cy="97"/>
              </a:xfrm>
              <a:prstGeom prst="line">
                <a:avLst/>
              </a:prstGeom>
              <a:noFill/>
              <a:ln w="571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142" name="Line 70"/>
              <p:cNvSpPr>
                <a:spLocks noChangeShapeType="1"/>
              </p:cNvSpPr>
              <p:nvPr/>
            </p:nvSpPr>
            <p:spPr bwMode="auto">
              <a:xfrm>
                <a:off x="3316" y="3026"/>
                <a:ext cx="0" cy="97"/>
              </a:xfrm>
              <a:prstGeom prst="line">
                <a:avLst/>
              </a:prstGeom>
              <a:noFill/>
              <a:ln w="571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grpSp>
        <p:nvGrpSpPr>
          <p:cNvPr id="3143" name="Group 71"/>
          <p:cNvGrpSpPr>
            <a:grpSpLocks/>
          </p:cNvGrpSpPr>
          <p:nvPr/>
        </p:nvGrpSpPr>
        <p:grpSpPr bwMode="auto">
          <a:xfrm>
            <a:off x="2654303" y="2092325"/>
            <a:ext cx="206375" cy="190500"/>
            <a:chOff x="1672" y="1318"/>
            <a:chExt cx="130" cy="120"/>
          </a:xfrm>
        </p:grpSpPr>
        <p:sp>
          <p:nvSpPr>
            <p:cNvPr id="3144" name="Rectangle 72"/>
            <p:cNvSpPr>
              <a:spLocks noChangeArrowheads="1"/>
            </p:cNvSpPr>
            <p:nvPr/>
          </p:nvSpPr>
          <p:spPr bwMode="auto">
            <a:xfrm rot="1978083">
              <a:off x="1672" y="1318"/>
              <a:ext cx="130" cy="120"/>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nvGrpSpPr>
            <p:cNvPr id="3145" name="Group 73"/>
            <p:cNvGrpSpPr>
              <a:grpSpLocks/>
            </p:cNvGrpSpPr>
            <p:nvPr/>
          </p:nvGrpSpPr>
          <p:grpSpPr bwMode="auto">
            <a:xfrm rot="1978083">
              <a:off x="1704" y="1322"/>
              <a:ext cx="54" cy="107"/>
              <a:chOff x="3264" y="3024"/>
              <a:chExt cx="52" cy="99"/>
            </a:xfrm>
          </p:grpSpPr>
          <p:sp>
            <p:nvSpPr>
              <p:cNvPr id="3146" name="Line 74"/>
              <p:cNvSpPr>
                <a:spLocks noChangeShapeType="1"/>
              </p:cNvSpPr>
              <p:nvPr/>
            </p:nvSpPr>
            <p:spPr bwMode="auto">
              <a:xfrm>
                <a:off x="3264" y="3024"/>
                <a:ext cx="0" cy="97"/>
              </a:xfrm>
              <a:prstGeom prst="line">
                <a:avLst/>
              </a:prstGeom>
              <a:noFill/>
              <a:ln w="571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147" name="Line 75"/>
              <p:cNvSpPr>
                <a:spLocks noChangeShapeType="1"/>
              </p:cNvSpPr>
              <p:nvPr/>
            </p:nvSpPr>
            <p:spPr bwMode="auto">
              <a:xfrm>
                <a:off x="3316" y="3026"/>
                <a:ext cx="0" cy="97"/>
              </a:xfrm>
              <a:prstGeom prst="line">
                <a:avLst/>
              </a:prstGeom>
              <a:noFill/>
              <a:ln w="571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grpSp>
        <p:nvGrpSpPr>
          <p:cNvPr id="3148" name="Group 76"/>
          <p:cNvGrpSpPr>
            <a:grpSpLocks/>
          </p:cNvGrpSpPr>
          <p:nvPr/>
        </p:nvGrpSpPr>
        <p:grpSpPr bwMode="auto">
          <a:xfrm>
            <a:off x="5597526" y="5659444"/>
            <a:ext cx="222250" cy="185737"/>
            <a:chOff x="2610" y="2483"/>
            <a:chExt cx="140" cy="117"/>
          </a:xfrm>
        </p:grpSpPr>
        <p:sp>
          <p:nvSpPr>
            <p:cNvPr id="3149" name="Rectangle 77"/>
            <p:cNvSpPr>
              <a:spLocks noChangeArrowheads="1"/>
            </p:cNvSpPr>
            <p:nvPr/>
          </p:nvSpPr>
          <p:spPr bwMode="auto">
            <a:xfrm rot="-992276">
              <a:off x="2610" y="2483"/>
              <a:ext cx="140" cy="117"/>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nvGrpSpPr>
            <p:cNvPr id="3150" name="Group 78"/>
            <p:cNvGrpSpPr>
              <a:grpSpLocks/>
            </p:cNvGrpSpPr>
            <p:nvPr/>
          </p:nvGrpSpPr>
          <p:grpSpPr bwMode="auto">
            <a:xfrm rot="-992276">
              <a:off x="2631" y="2506"/>
              <a:ext cx="88" cy="73"/>
              <a:chOff x="3089" y="2588"/>
              <a:chExt cx="88" cy="73"/>
            </a:xfrm>
          </p:grpSpPr>
          <p:sp>
            <p:nvSpPr>
              <p:cNvPr id="3151" name="Line 79"/>
              <p:cNvSpPr>
                <a:spLocks noChangeShapeType="1"/>
              </p:cNvSpPr>
              <p:nvPr/>
            </p:nvSpPr>
            <p:spPr bwMode="auto">
              <a:xfrm flipH="1">
                <a:off x="3096" y="2588"/>
                <a:ext cx="75" cy="73"/>
              </a:xfrm>
              <a:prstGeom prst="line">
                <a:avLst/>
              </a:prstGeom>
              <a:noFill/>
              <a:ln w="5715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152" name="Line 80"/>
              <p:cNvSpPr>
                <a:spLocks noChangeShapeType="1"/>
              </p:cNvSpPr>
              <p:nvPr/>
            </p:nvSpPr>
            <p:spPr bwMode="auto">
              <a:xfrm>
                <a:off x="3089" y="2589"/>
                <a:ext cx="88" cy="68"/>
              </a:xfrm>
              <a:prstGeom prst="line">
                <a:avLst/>
              </a:prstGeom>
              <a:noFill/>
              <a:ln w="5715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grpSp>
        <p:nvGrpSpPr>
          <p:cNvPr id="3153" name="Group 81"/>
          <p:cNvGrpSpPr>
            <a:grpSpLocks/>
          </p:cNvGrpSpPr>
          <p:nvPr/>
        </p:nvGrpSpPr>
        <p:grpSpPr bwMode="auto">
          <a:xfrm>
            <a:off x="4073526" y="5735644"/>
            <a:ext cx="222250" cy="185737"/>
            <a:chOff x="2610" y="2483"/>
            <a:chExt cx="140" cy="117"/>
          </a:xfrm>
        </p:grpSpPr>
        <p:sp>
          <p:nvSpPr>
            <p:cNvPr id="3154" name="Rectangle 82"/>
            <p:cNvSpPr>
              <a:spLocks noChangeArrowheads="1"/>
            </p:cNvSpPr>
            <p:nvPr/>
          </p:nvSpPr>
          <p:spPr bwMode="auto">
            <a:xfrm rot="-992276">
              <a:off x="2610" y="2483"/>
              <a:ext cx="140" cy="117"/>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nvGrpSpPr>
            <p:cNvPr id="3155" name="Group 83"/>
            <p:cNvGrpSpPr>
              <a:grpSpLocks/>
            </p:cNvGrpSpPr>
            <p:nvPr/>
          </p:nvGrpSpPr>
          <p:grpSpPr bwMode="auto">
            <a:xfrm rot="-992276">
              <a:off x="2631" y="2506"/>
              <a:ext cx="88" cy="73"/>
              <a:chOff x="3089" y="2588"/>
              <a:chExt cx="88" cy="73"/>
            </a:xfrm>
          </p:grpSpPr>
          <p:sp>
            <p:nvSpPr>
              <p:cNvPr id="3156" name="Line 84"/>
              <p:cNvSpPr>
                <a:spLocks noChangeShapeType="1"/>
              </p:cNvSpPr>
              <p:nvPr/>
            </p:nvSpPr>
            <p:spPr bwMode="auto">
              <a:xfrm flipH="1">
                <a:off x="3096" y="2588"/>
                <a:ext cx="75" cy="73"/>
              </a:xfrm>
              <a:prstGeom prst="line">
                <a:avLst/>
              </a:prstGeom>
              <a:noFill/>
              <a:ln w="5715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157" name="Line 85"/>
              <p:cNvSpPr>
                <a:spLocks noChangeShapeType="1"/>
              </p:cNvSpPr>
              <p:nvPr/>
            </p:nvSpPr>
            <p:spPr bwMode="auto">
              <a:xfrm>
                <a:off x="3089" y="2589"/>
                <a:ext cx="88" cy="68"/>
              </a:xfrm>
              <a:prstGeom prst="line">
                <a:avLst/>
              </a:prstGeom>
              <a:noFill/>
              <a:ln w="5715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sp>
        <p:nvSpPr>
          <p:cNvPr id="3158" name="Freeform 86"/>
          <p:cNvSpPr>
            <a:spLocks/>
          </p:cNvSpPr>
          <p:nvPr/>
        </p:nvSpPr>
        <p:spPr bwMode="auto">
          <a:xfrm>
            <a:off x="2647951" y="728663"/>
            <a:ext cx="4502150" cy="4635500"/>
          </a:xfrm>
          <a:custGeom>
            <a:avLst/>
            <a:gdLst>
              <a:gd name="T0" fmla="*/ 2836 w 2836"/>
              <a:gd name="T1" fmla="*/ 2920 h 2920"/>
              <a:gd name="T2" fmla="*/ 2788 w 2836"/>
              <a:gd name="T3" fmla="*/ 2728 h 2920"/>
              <a:gd name="T4" fmla="*/ 2548 w 2836"/>
              <a:gd name="T5" fmla="*/ 2584 h 2920"/>
              <a:gd name="T6" fmla="*/ 2356 w 2836"/>
              <a:gd name="T7" fmla="*/ 2488 h 2920"/>
              <a:gd name="T8" fmla="*/ 2164 w 2836"/>
              <a:gd name="T9" fmla="*/ 2248 h 2920"/>
              <a:gd name="T10" fmla="*/ 2068 w 2836"/>
              <a:gd name="T11" fmla="*/ 2056 h 2920"/>
              <a:gd name="T12" fmla="*/ 1876 w 2836"/>
              <a:gd name="T13" fmla="*/ 1864 h 2920"/>
              <a:gd name="T14" fmla="*/ 1684 w 2836"/>
              <a:gd name="T15" fmla="*/ 1768 h 2920"/>
              <a:gd name="T16" fmla="*/ 1444 w 2836"/>
              <a:gd name="T17" fmla="*/ 1720 h 2920"/>
              <a:gd name="T18" fmla="*/ 1348 w 2836"/>
              <a:gd name="T19" fmla="*/ 1672 h 2920"/>
              <a:gd name="T20" fmla="*/ 1012 w 2836"/>
              <a:gd name="T21" fmla="*/ 1624 h 2920"/>
              <a:gd name="T22" fmla="*/ 772 w 2836"/>
              <a:gd name="T23" fmla="*/ 1624 h 2920"/>
              <a:gd name="T24" fmla="*/ 580 w 2836"/>
              <a:gd name="T25" fmla="*/ 1528 h 2920"/>
              <a:gd name="T26" fmla="*/ 388 w 2836"/>
              <a:gd name="T27" fmla="*/ 1240 h 2920"/>
              <a:gd name="T28" fmla="*/ 244 w 2836"/>
              <a:gd name="T29" fmla="*/ 1048 h 2920"/>
              <a:gd name="T30" fmla="*/ 244 w 2836"/>
              <a:gd name="T31" fmla="*/ 952 h 2920"/>
              <a:gd name="T32" fmla="*/ 284 w 2836"/>
              <a:gd name="T33" fmla="*/ 808 h 2920"/>
              <a:gd name="T34" fmla="*/ 252 w 2836"/>
              <a:gd name="T35" fmla="*/ 712 h 2920"/>
              <a:gd name="T36" fmla="*/ 44 w 2836"/>
              <a:gd name="T37" fmla="*/ 704 h 2920"/>
              <a:gd name="T38" fmla="*/ 4 w 2836"/>
              <a:gd name="T39" fmla="*/ 592 h 2920"/>
              <a:gd name="T40" fmla="*/ 68 w 2836"/>
              <a:gd name="T41" fmla="*/ 376 h 2920"/>
              <a:gd name="T42" fmla="*/ 140 w 2836"/>
              <a:gd name="T43" fmla="*/ 216 h 2920"/>
              <a:gd name="T44" fmla="*/ 52 w 2836"/>
              <a:gd name="T45" fmla="*/ 0 h 2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36" h="2920">
                <a:moveTo>
                  <a:pt x="2836" y="2920"/>
                </a:moveTo>
                <a:cubicBezTo>
                  <a:pt x="2836" y="2852"/>
                  <a:pt x="2836" y="2784"/>
                  <a:pt x="2788" y="2728"/>
                </a:cubicBezTo>
                <a:cubicBezTo>
                  <a:pt x="2740" y="2672"/>
                  <a:pt x="2620" y="2624"/>
                  <a:pt x="2548" y="2584"/>
                </a:cubicBezTo>
                <a:cubicBezTo>
                  <a:pt x="2476" y="2544"/>
                  <a:pt x="2420" y="2544"/>
                  <a:pt x="2356" y="2488"/>
                </a:cubicBezTo>
                <a:cubicBezTo>
                  <a:pt x="2292" y="2432"/>
                  <a:pt x="2212" y="2320"/>
                  <a:pt x="2164" y="2248"/>
                </a:cubicBezTo>
                <a:cubicBezTo>
                  <a:pt x="2116" y="2176"/>
                  <a:pt x="2116" y="2120"/>
                  <a:pt x="2068" y="2056"/>
                </a:cubicBezTo>
                <a:cubicBezTo>
                  <a:pt x="2020" y="1992"/>
                  <a:pt x="1940" y="1912"/>
                  <a:pt x="1876" y="1864"/>
                </a:cubicBezTo>
                <a:cubicBezTo>
                  <a:pt x="1812" y="1816"/>
                  <a:pt x="1756" y="1792"/>
                  <a:pt x="1684" y="1768"/>
                </a:cubicBezTo>
                <a:cubicBezTo>
                  <a:pt x="1612" y="1744"/>
                  <a:pt x="1500" y="1736"/>
                  <a:pt x="1444" y="1720"/>
                </a:cubicBezTo>
                <a:cubicBezTo>
                  <a:pt x="1388" y="1704"/>
                  <a:pt x="1420" y="1688"/>
                  <a:pt x="1348" y="1672"/>
                </a:cubicBezTo>
                <a:cubicBezTo>
                  <a:pt x="1276" y="1656"/>
                  <a:pt x="1108" y="1632"/>
                  <a:pt x="1012" y="1624"/>
                </a:cubicBezTo>
                <a:cubicBezTo>
                  <a:pt x="916" y="1616"/>
                  <a:pt x="844" y="1640"/>
                  <a:pt x="772" y="1624"/>
                </a:cubicBezTo>
                <a:cubicBezTo>
                  <a:pt x="700" y="1608"/>
                  <a:pt x="644" y="1592"/>
                  <a:pt x="580" y="1528"/>
                </a:cubicBezTo>
                <a:cubicBezTo>
                  <a:pt x="516" y="1464"/>
                  <a:pt x="444" y="1320"/>
                  <a:pt x="388" y="1240"/>
                </a:cubicBezTo>
                <a:cubicBezTo>
                  <a:pt x="332" y="1160"/>
                  <a:pt x="268" y="1096"/>
                  <a:pt x="244" y="1048"/>
                </a:cubicBezTo>
                <a:cubicBezTo>
                  <a:pt x="220" y="1000"/>
                  <a:pt x="237" y="992"/>
                  <a:pt x="244" y="952"/>
                </a:cubicBezTo>
                <a:cubicBezTo>
                  <a:pt x="251" y="912"/>
                  <a:pt x="283" y="848"/>
                  <a:pt x="284" y="808"/>
                </a:cubicBezTo>
                <a:cubicBezTo>
                  <a:pt x="285" y="768"/>
                  <a:pt x="292" y="729"/>
                  <a:pt x="252" y="712"/>
                </a:cubicBezTo>
                <a:cubicBezTo>
                  <a:pt x="212" y="695"/>
                  <a:pt x="85" y="724"/>
                  <a:pt x="44" y="704"/>
                </a:cubicBezTo>
                <a:cubicBezTo>
                  <a:pt x="3" y="684"/>
                  <a:pt x="0" y="647"/>
                  <a:pt x="4" y="592"/>
                </a:cubicBezTo>
                <a:cubicBezTo>
                  <a:pt x="8" y="537"/>
                  <a:pt x="45" y="439"/>
                  <a:pt x="68" y="376"/>
                </a:cubicBezTo>
                <a:cubicBezTo>
                  <a:pt x="91" y="313"/>
                  <a:pt x="143" y="279"/>
                  <a:pt x="140" y="216"/>
                </a:cubicBezTo>
                <a:cubicBezTo>
                  <a:pt x="137" y="153"/>
                  <a:pt x="94" y="76"/>
                  <a:pt x="52" y="0"/>
                </a:cubicBezTo>
              </a:path>
            </a:pathLst>
          </a:custGeom>
          <a:noFill/>
          <a:ln w="28575" cmpd="sng">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159" name="Group 87"/>
          <p:cNvGrpSpPr>
            <a:grpSpLocks/>
          </p:cNvGrpSpPr>
          <p:nvPr/>
        </p:nvGrpSpPr>
        <p:grpSpPr bwMode="auto">
          <a:xfrm>
            <a:off x="1435100" y="1477969"/>
            <a:ext cx="317500" cy="249237"/>
            <a:chOff x="2208" y="2490"/>
            <a:chExt cx="280" cy="211"/>
          </a:xfrm>
        </p:grpSpPr>
        <p:sp>
          <p:nvSpPr>
            <p:cNvPr id="3160" name="Rectangle 88"/>
            <p:cNvSpPr>
              <a:spLocks noChangeArrowheads="1"/>
            </p:cNvSpPr>
            <p:nvPr/>
          </p:nvSpPr>
          <p:spPr bwMode="auto">
            <a:xfrm>
              <a:off x="2208" y="2563"/>
              <a:ext cx="280" cy="138"/>
            </a:xfrm>
            <a:prstGeom prst="rect">
              <a:avLst/>
            </a:prstGeom>
            <a:solidFill>
              <a:srgbClr val="FFFFFF"/>
            </a:solidFill>
            <a:ln w="28575">
              <a:solidFill>
                <a:srgbClr val="0000FF"/>
              </a:solidFill>
              <a:miter lim="800000"/>
              <a:headEnd/>
              <a:tailEnd/>
            </a:ln>
          </p:spPr>
          <p:txBody>
            <a:bodyPr/>
            <a:lstStyle/>
            <a:p>
              <a:endParaRPr lang="pl-PL"/>
            </a:p>
          </p:txBody>
        </p:sp>
        <p:sp>
          <p:nvSpPr>
            <p:cNvPr id="3161" name="Line 89"/>
            <p:cNvSpPr>
              <a:spLocks noChangeShapeType="1"/>
            </p:cNvSpPr>
            <p:nvPr/>
          </p:nvSpPr>
          <p:spPr bwMode="auto">
            <a:xfrm flipH="1">
              <a:off x="2208" y="2531"/>
              <a:ext cx="280" cy="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162" name="Line 90"/>
            <p:cNvSpPr>
              <a:spLocks noChangeShapeType="1"/>
            </p:cNvSpPr>
            <p:nvPr/>
          </p:nvSpPr>
          <p:spPr bwMode="auto">
            <a:xfrm>
              <a:off x="2337" y="2494"/>
              <a:ext cx="2" cy="35"/>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163" name="Line 91"/>
            <p:cNvSpPr>
              <a:spLocks noChangeShapeType="1"/>
            </p:cNvSpPr>
            <p:nvPr/>
          </p:nvSpPr>
          <p:spPr bwMode="auto">
            <a:xfrm>
              <a:off x="2208" y="2563"/>
              <a:ext cx="280" cy="138"/>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164" name="Line 92"/>
            <p:cNvSpPr>
              <a:spLocks noChangeShapeType="1"/>
            </p:cNvSpPr>
            <p:nvPr/>
          </p:nvSpPr>
          <p:spPr bwMode="auto">
            <a:xfrm flipH="1">
              <a:off x="2208" y="2561"/>
              <a:ext cx="280" cy="137"/>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165" name="Line 93"/>
            <p:cNvSpPr>
              <a:spLocks noChangeShapeType="1"/>
            </p:cNvSpPr>
            <p:nvPr/>
          </p:nvSpPr>
          <p:spPr bwMode="auto">
            <a:xfrm>
              <a:off x="2372" y="2490"/>
              <a:ext cx="2" cy="35"/>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grpSp>
      <p:grpSp>
        <p:nvGrpSpPr>
          <p:cNvPr id="3166" name="Group 94"/>
          <p:cNvGrpSpPr>
            <a:grpSpLocks/>
          </p:cNvGrpSpPr>
          <p:nvPr/>
        </p:nvGrpSpPr>
        <p:grpSpPr bwMode="auto">
          <a:xfrm>
            <a:off x="4724403" y="5105405"/>
            <a:ext cx="601663" cy="403226"/>
            <a:chOff x="2016" y="2640"/>
            <a:chExt cx="379" cy="254"/>
          </a:xfrm>
        </p:grpSpPr>
        <p:sp>
          <p:nvSpPr>
            <p:cNvPr id="3167" name="Text Box 95"/>
            <p:cNvSpPr txBox="1">
              <a:spLocks noChangeArrowheads="1"/>
            </p:cNvSpPr>
            <p:nvPr/>
          </p:nvSpPr>
          <p:spPr bwMode="auto">
            <a:xfrm>
              <a:off x="2016" y="2739"/>
              <a:ext cx="158" cy="1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1000" b="1">
                  <a:solidFill>
                    <a:srgbClr val="0000FF"/>
                  </a:solidFill>
                </a:rPr>
                <a:t>2</a:t>
              </a:r>
            </a:p>
          </p:txBody>
        </p:sp>
        <p:grpSp>
          <p:nvGrpSpPr>
            <p:cNvPr id="3168" name="Group 96"/>
            <p:cNvGrpSpPr>
              <a:grpSpLocks/>
            </p:cNvGrpSpPr>
            <p:nvPr/>
          </p:nvGrpSpPr>
          <p:grpSpPr bwMode="auto">
            <a:xfrm>
              <a:off x="2157" y="2640"/>
              <a:ext cx="238" cy="209"/>
              <a:chOff x="1829" y="2110"/>
              <a:chExt cx="238" cy="209"/>
            </a:xfrm>
          </p:grpSpPr>
          <p:sp>
            <p:nvSpPr>
              <p:cNvPr id="3169" name="Rectangle 97"/>
              <p:cNvSpPr>
                <a:spLocks noChangeArrowheads="1"/>
              </p:cNvSpPr>
              <p:nvPr/>
            </p:nvSpPr>
            <p:spPr bwMode="auto">
              <a:xfrm>
                <a:off x="1829" y="2166"/>
                <a:ext cx="237" cy="153"/>
              </a:xfrm>
              <a:prstGeom prst="rect">
                <a:avLst/>
              </a:prstGeom>
              <a:solidFill>
                <a:srgbClr val="00FF00"/>
              </a:solidFill>
              <a:ln w="28575">
                <a:solidFill>
                  <a:srgbClr val="0000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170" name="Oval 98"/>
              <p:cNvSpPr>
                <a:spLocks noChangeArrowheads="1"/>
              </p:cNvSpPr>
              <p:nvPr/>
            </p:nvSpPr>
            <p:spPr bwMode="auto">
              <a:xfrm>
                <a:off x="1869" y="2207"/>
                <a:ext cx="157" cy="70"/>
              </a:xfrm>
              <a:prstGeom prst="ellipse">
                <a:avLst/>
              </a:prstGeom>
              <a:solidFill>
                <a:srgbClr val="00FF00"/>
              </a:solidFill>
              <a:ln w="28575">
                <a:solidFill>
                  <a:srgbClr val="0000FF"/>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171" name="Line 99"/>
              <p:cNvSpPr>
                <a:spLocks noChangeShapeType="1"/>
              </p:cNvSpPr>
              <p:nvPr/>
            </p:nvSpPr>
            <p:spPr bwMode="auto">
              <a:xfrm>
                <a:off x="1829" y="2166"/>
                <a:ext cx="238" cy="152"/>
              </a:xfrm>
              <a:prstGeom prst="line">
                <a:avLst/>
              </a:prstGeom>
              <a:noFill/>
              <a:ln w="28575">
                <a:solidFill>
                  <a:srgbClr val="0000FF"/>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172" name="Line 100"/>
              <p:cNvSpPr>
                <a:spLocks noChangeShapeType="1"/>
              </p:cNvSpPr>
              <p:nvPr/>
            </p:nvSpPr>
            <p:spPr bwMode="auto">
              <a:xfrm flipV="1">
                <a:off x="1829" y="2171"/>
                <a:ext cx="237" cy="141"/>
              </a:xfrm>
              <a:prstGeom prst="line">
                <a:avLst/>
              </a:prstGeom>
              <a:noFill/>
              <a:ln w="28575">
                <a:solidFill>
                  <a:srgbClr val="0000FF"/>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nvGrpSpPr>
              <p:cNvPr id="3173" name="Group 101"/>
              <p:cNvGrpSpPr>
                <a:grpSpLocks/>
              </p:cNvGrpSpPr>
              <p:nvPr/>
            </p:nvGrpSpPr>
            <p:grpSpPr bwMode="auto">
              <a:xfrm>
                <a:off x="1919" y="2110"/>
                <a:ext cx="38" cy="38"/>
                <a:chOff x="1916" y="2112"/>
                <a:chExt cx="38" cy="38"/>
              </a:xfrm>
            </p:grpSpPr>
            <p:sp>
              <p:nvSpPr>
                <p:cNvPr id="3174" name="Line 102"/>
                <p:cNvSpPr>
                  <a:spLocks noChangeShapeType="1"/>
                </p:cNvSpPr>
                <p:nvPr/>
              </p:nvSpPr>
              <p:spPr bwMode="auto">
                <a:xfrm flipV="1">
                  <a:off x="1921" y="2112"/>
                  <a:ext cx="28" cy="38"/>
                </a:xfrm>
                <a:prstGeom prst="line">
                  <a:avLst/>
                </a:prstGeom>
                <a:noFill/>
                <a:ln w="28575">
                  <a:solidFill>
                    <a:srgbClr val="0000FF"/>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175" name="Line 103"/>
                <p:cNvSpPr>
                  <a:spLocks noChangeShapeType="1"/>
                </p:cNvSpPr>
                <p:nvPr/>
              </p:nvSpPr>
              <p:spPr bwMode="auto">
                <a:xfrm rot="16200000" flipV="1">
                  <a:off x="1921" y="2112"/>
                  <a:ext cx="28" cy="38"/>
                </a:xfrm>
                <a:prstGeom prst="line">
                  <a:avLst/>
                </a:prstGeom>
                <a:noFill/>
                <a:ln w="28575">
                  <a:solidFill>
                    <a:srgbClr val="0000FF"/>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grpSp>
      </p:grpSp>
      <p:sp>
        <p:nvSpPr>
          <p:cNvPr id="3176" name="Text Box 104"/>
          <p:cNvSpPr txBox="1">
            <a:spLocks noChangeArrowheads="1"/>
          </p:cNvSpPr>
          <p:nvPr/>
        </p:nvSpPr>
        <p:spPr bwMode="auto">
          <a:xfrm>
            <a:off x="4416428" y="3429001"/>
            <a:ext cx="559769" cy="2154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t>PL BIAŁA</a:t>
            </a:r>
          </a:p>
        </p:txBody>
      </p:sp>
      <p:grpSp>
        <p:nvGrpSpPr>
          <p:cNvPr id="3177" name="Group 105"/>
          <p:cNvGrpSpPr>
            <a:grpSpLocks/>
          </p:cNvGrpSpPr>
          <p:nvPr/>
        </p:nvGrpSpPr>
        <p:grpSpPr bwMode="auto">
          <a:xfrm>
            <a:off x="5410192" y="3352803"/>
            <a:ext cx="625476" cy="407988"/>
            <a:chOff x="3168" y="1728"/>
            <a:chExt cx="394" cy="257"/>
          </a:xfrm>
        </p:grpSpPr>
        <p:grpSp>
          <p:nvGrpSpPr>
            <p:cNvPr id="3178" name="Group 106"/>
            <p:cNvGrpSpPr>
              <a:grpSpLocks/>
            </p:cNvGrpSpPr>
            <p:nvPr/>
          </p:nvGrpSpPr>
          <p:grpSpPr bwMode="auto">
            <a:xfrm>
              <a:off x="3168" y="1728"/>
              <a:ext cx="238" cy="207"/>
              <a:chOff x="3168" y="1728"/>
              <a:chExt cx="238" cy="207"/>
            </a:xfrm>
          </p:grpSpPr>
          <p:sp>
            <p:nvSpPr>
              <p:cNvPr id="3179" name="Rectangle 107"/>
              <p:cNvSpPr>
                <a:spLocks noChangeArrowheads="1"/>
              </p:cNvSpPr>
              <p:nvPr/>
            </p:nvSpPr>
            <p:spPr bwMode="auto">
              <a:xfrm>
                <a:off x="3168" y="1782"/>
                <a:ext cx="237" cy="153"/>
              </a:xfrm>
              <a:prstGeom prst="rect">
                <a:avLst/>
              </a:prstGeom>
              <a:solidFill>
                <a:schemeClr val="bg1"/>
              </a:solidFill>
              <a:ln w="28575">
                <a:solidFill>
                  <a:srgbClr val="0000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180" name="Oval 108"/>
              <p:cNvSpPr>
                <a:spLocks noChangeArrowheads="1"/>
              </p:cNvSpPr>
              <p:nvPr/>
            </p:nvSpPr>
            <p:spPr bwMode="auto">
              <a:xfrm>
                <a:off x="3208" y="1823"/>
                <a:ext cx="157" cy="70"/>
              </a:xfrm>
              <a:prstGeom prst="ellipse">
                <a:avLst/>
              </a:prstGeom>
              <a:solidFill>
                <a:schemeClr val="bg1"/>
              </a:solidFill>
              <a:ln w="28575">
                <a:solidFill>
                  <a:srgbClr val="0000FF"/>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181" name="Line 109"/>
              <p:cNvSpPr>
                <a:spLocks noChangeShapeType="1"/>
              </p:cNvSpPr>
              <p:nvPr/>
            </p:nvSpPr>
            <p:spPr bwMode="auto">
              <a:xfrm>
                <a:off x="3168" y="1782"/>
                <a:ext cx="238" cy="152"/>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182" name="Line 110"/>
              <p:cNvSpPr>
                <a:spLocks noChangeShapeType="1"/>
              </p:cNvSpPr>
              <p:nvPr/>
            </p:nvSpPr>
            <p:spPr bwMode="auto">
              <a:xfrm flipV="1">
                <a:off x="3168" y="1787"/>
                <a:ext cx="237" cy="14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183" name="Line 111"/>
              <p:cNvSpPr>
                <a:spLocks noChangeShapeType="1"/>
              </p:cNvSpPr>
              <p:nvPr/>
            </p:nvSpPr>
            <p:spPr bwMode="auto">
              <a:xfrm flipV="1">
                <a:off x="3288" y="1728"/>
                <a:ext cx="0" cy="44"/>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sp>
          <p:nvSpPr>
            <p:cNvPr id="3184" name="Text Box 112"/>
            <p:cNvSpPr txBox="1">
              <a:spLocks noChangeArrowheads="1"/>
            </p:cNvSpPr>
            <p:nvPr/>
          </p:nvSpPr>
          <p:spPr bwMode="auto">
            <a:xfrm>
              <a:off x="3363" y="1830"/>
              <a:ext cx="199" cy="1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1000" b="1">
                  <a:solidFill>
                    <a:srgbClr val="0000FF"/>
                  </a:solidFill>
                </a:rPr>
                <a:t>23</a:t>
              </a:r>
            </a:p>
          </p:txBody>
        </p:sp>
      </p:grpSp>
      <p:grpSp>
        <p:nvGrpSpPr>
          <p:cNvPr id="3185" name="Group 113"/>
          <p:cNvGrpSpPr>
            <a:grpSpLocks/>
          </p:cNvGrpSpPr>
          <p:nvPr/>
        </p:nvGrpSpPr>
        <p:grpSpPr bwMode="auto">
          <a:xfrm rot="-963431">
            <a:off x="5524503" y="3009906"/>
            <a:ext cx="404813" cy="481013"/>
            <a:chOff x="2929" y="480"/>
            <a:chExt cx="255" cy="303"/>
          </a:xfrm>
        </p:grpSpPr>
        <p:sp>
          <p:nvSpPr>
            <p:cNvPr id="3186" name="Freeform 114"/>
            <p:cNvSpPr>
              <a:spLocks/>
            </p:cNvSpPr>
            <p:nvPr/>
          </p:nvSpPr>
          <p:spPr bwMode="auto">
            <a:xfrm>
              <a:off x="2976" y="480"/>
              <a:ext cx="208" cy="288"/>
            </a:xfrm>
            <a:custGeom>
              <a:avLst/>
              <a:gdLst>
                <a:gd name="T0" fmla="*/ 0 w 208"/>
                <a:gd name="T1" fmla="*/ 0 h 288"/>
                <a:gd name="T2" fmla="*/ 48 w 208"/>
                <a:gd name="T3" fmla="*/ 96 h 288"/>
                <a:gd name="T4" fmla="*/ 96 w 208"/>
                <a:gd name="T5" fmla="*/ 144 h 288"/>
                <a:gd name="T6" fmla="*/ 192 w 208"/>
                <a:gd name="T7" fmla="*/ 240 h 288"/>
                <a:gd name="T8" fmla="*/ 192 w 208"/>
                <a:gd name="T9" fmla="*/ 288 h 288"/>
              </a:gdLst>
              <a:ahLst/>
              <a:cxnLst>
                <a:cxn ang="0">
                  <a:pos x="T0" y="T1"/>
                </a:cxn>
                <a:cxn ang="0">
                  <a:pos x="T2" y="T3"/>
                </a:cxn>
                <a:cxn ang="0">
                  <a:pos x="T4" y="T5"/>
                </a:cxn>
                <a:cxn ang="0">
                  <a:pos x="T6" y="T7"/>
                </a:cxn>
                <a:cxn ang="0">
                  <a:pos x="T8" y="T9"/>
                </a:cxn>
              </a:cxnLst>
              <a:rect l="0" t="0" r="r" b="b"/>
              <a:pathLst>
                <a:path w="208" h="288">
                  <a:moveTo>
                    <a:pt x="0" y="0"/>
                  </a:moveTo>
                  <a:cubicBezTo>
                    <a:pt x="16" y="36"/>
                    <a:pt x="32" y="72"/>
                    <a:pt x="48" y="96"/>
                  </a:cubicBezTo>
                  <a:cubicBezTo>
                    <a:pt x="64" y="120"/>
                    <a:pt x="72" y="120"/>
                    <a:pt x="96" y="144"/>
                  </a:cubicBezTo>
                  <a:cubicBezTo>
                    <a:pt x="120" y="168"/>
                    <a:pt x="176" y="216"/>
                    <a:pt x="192" y="240"/>
                  </a:cubicBezTo>
                  <a:cubicBezTo>
                    <a:pt x="208" y="264"/>
                    <a:pt x="200" y="276"/>
                    <a:pt x="192" y="288"/>
                  </a:cubicBezTo>
                </a:path>
              </a:pathLst>
            </a:custGeom>
            <a:noFill/>
            <a:ln w="38100" cmpd="sng">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187" name="Line 115"/>
            <p:cNvSpPr>
              <a:spLocks noChangeShapeType="1"/>
            </p:cNvSpPr>
            <p:nvPr/>
          </p:nvSpPr>
          <p:spPr bwMode="auto">
            <a:xfrm flipH="1">
              <a:off x="2929" y="487"/>
              <a:ext cx="58" cy="22"/>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188" name="Line 116"/>
            <p:cNvSpPr>
              <a:spLocks noChangeShapeType="1"/>
            </p:cNvSpPr>
            <p:nvPr/>
          </p:nvSpPr>
          <p:spPr bwMode="auto">
            <a:xfrm flipH="1">
              <a:off x="3125" y="761"/>
              <a:ext cx="58" cy="22"/>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sp>
        <p:nvSpPr>
          <p:cNvPr id="3189" name="Text Box 117"/>
          <p:cNvSpPr txBox="1">
            <a:spLocks noChangeArrowheads="1"/>
          </p:cNvSpPr>
          <p:nvPr/>
        </p:nvSpPr>
        <p:spPr bwMode="auto">
          <a:xfrm>
            <a:off x="7010402" y="5410205"/>
            <a:ext cx="518860" cy="276999"/>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1200" b="1"/>
              <a:t>OPAL</a:t>
            </a:r>
          </a:p>
        </p:txBody>
      </p:sp>
      <p:grpSp>
        <p:nvGrpSpPr>
          <p:cNvPr id="3190" name="Group 118"/>
          <p:cNvGrpSpPr>
            <a:grpSpLocks/>
          </p:cNvGrpSpPr>
          <p:nvPr/>
        </p:nvGrpSpPr>
        <p:grpSpPr bwMode="auto">
          <a:xfrm>
            <a:off x="7315200" y="4800600"/>
            <a:ext cx="317500" cy="249238"/>
            <a:chOff x="2208" y="2490"/>
            <a:chExt cx="280" cy="211"/>
          </a:xfrm>
        </p:grpSpPr>
        <p:sp>
          <p:nvSpPr>
            <p:cNvPr id="3191" name="Rectangle 119"/>
            <p:cNvSpPr>
              <a:spLocks noChangeArrowheads="1"/>
            </p:cNvSpPr>
            <p:nvPr/>
          </p:nvSpPr>
          <p:spPr bwMode="auto">
            <a:xfrm>
              <a:off x="2208" y="2563"/>
              <a:ext cx="280" cy="138"/>
            </a:xfrm>
            <a:prstGeom prst="rect">
              <a:avLst/>
            </a:prstGeom>
            <a:solidFill>
              <a:srgbClr val="FFFFFF"/>
            </a:solidFill>
            <a:ln w="28575">
              <a:solidFill>
                <a:srgbClr val="0000FF"/>
              </a:solidFill>
              <a:miter lim="800000"/>
              <a:headEnd/>
              <a:tailEnd/>
            </a:ln>
          </p:spPr>
          <p:txBody>
            <a:bodyPr/>
            <a:lstStyle/>
            <a:p>
              <a:endParaRPr lang="pl-PL"/>
            </a:p>
          </p:txBody>
        </p:sp>
        <p:sp>
          <p:nvSpPr>
            <p:cNvPr id="3192" name="Line 120"/>
            <p:cNvSpPr>
              <a:spLocks noChangeShapeType="1"/>
            </p:cNvSpPr>
            <p:nvPr/>
          </p:nvSpPr>
          <p:spPr bwMode="auto">
            <a:xfrm flipH="1">
              <a:off x="2208" y="2531"/>
              <a:ext cx="280" cy="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193" name="Line 121"/>
            <p:cNvSpPr>
              <a:spLocks noChangeShapeType="1"/>
            </p:cNvSpPr>
            <p:nvPr/>
          </p:nvSpPr>
          <p:spPr bwMode="auto">
            <a:xfrm>
              <a:off x="2337" y="2494"/>
              <a:ext cx="2" cy="35"/>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194" name="Line 122"/>
            <p:cNvSpPr>
              <a:spLocks noChangeShapeType="1"/>
            </p:cNvSpPr>
            <p:nvPr/>
          </p:nvSpPr>
          <p:spPr bwMode="auto">
            <a:xfrm>
              <a:off x="2208" y="2563"/>
              <a:ext cx="280" cy="138"/>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195" name="Line 123"/>
            <p:cNvSpPr>
              <a:spLocks noChangeShapeType="1"/>
            </p:cNvSpPr>
            <p:nvPr/>
          </p:nvSpPr>
          <p:spPr bwMode="auto">
            <a:xfrm flipH="1">
              <a:off x="2208" y="2561"/>
              <a:ext cx="280" cy="137"/>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196" name="Line 124"/>
            <p:cNvSpPr>
              <a:spLocks noChangeShapeType="1"/>
            </p:cNvSpPr>
            <p:nvPr/>
          </p:nvSpPr>
          <p:spPr bwMode="auto">
            <a:xfrm>
              <a:off x="2372" y="2490"/>
              <a:ext cx="2" cy="35"/>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grpSp>
      <p:grpSp>
        <p:nvGrpSpPr>
          <p:cNvPr id="3197" name="Group 125"/>
          <p:cNvGrpSpPr>
            <a:grpSpLocks/>
          </p:cNvGrpSpPr>
          <p:nvPr/>
        </p:nvGrpSpPr>
        <p:grpSpPr bwMode="auto">
          <a:xfrm>
            <a:off x="2824164" y="5138744"/>
            <a:ext cx="747712" cy="719137"/>
            <a:chOff x="1779" y="3237"/>
            <a:chExt cx="471" cy="453"/>
          </a:xfrm>
        </p:grpSpPr>
        <p:grpSp>
          <p:nvGrpSpPr>
            <p:cNvPr id="3198" name="Group 126"/>
            <p:cNvGrpSpPr>
              <a:grpSpLocks/>
            </p:cNvGrpSpPr>
            <p:nvPr/>
          </p:nvGrpSpPr>
          <p:grpSpPr bwMode="auto">
            <a:xfrm>
              <a:off x="1920" y="3360"/>
              <a:ext cx="200" cy="157"/>
              <a:chOff x="2208" y="2490"/>
              <a:chExt cx="280" cy="211"/>
            </a:xfrm>
          </p:grpSpPr>
          <p:sp>
            <p:nvSpPr>
              <p:cNvPr id="3199" name="Rectangle 127"/>
              <p:cNvSpPr>
                <a:spLocks noChangeArrowheads="1"/>
              </p:cNvSpPr>
              <p:nvPr/>
            </p:nvSpPr>
            <p:spPr bwMode="auto">
              <a:xfrm>
                <a:off x="2208" y="2563"/>
                <a:ext cx="280" cy="138"/>
              </a:xfrm>
              <a:prstGeom prst="rect">
                <a:avLst/>
              </a:prstGeom>
              <a:solidFill>
                <a:srgbClr val="FFFFFF"/>
              </a:solidFill>
              <a:ln w="28575">
                <a:solidFill>
                  <a:srgbClr val="0000FF"/>
                </a:solidFill>
                <a:miter lim="800000"/>
                <a:headEnd/>
                <a:tailEnd/>
              </a:ln>
            </p:spPr>
            <p:txBody>
              <a:bodyPr/>
              <a:lstStyle/>
              <a:p>
                <a:endParaRPr lang="pl-PL"/>
              </a:p>
            </p:txBody>
          </p:sp>
          <p:sp>
            <p:nvSpPr>
              <p:cNvPr id="3200" name="Line 128"/>
              <p:cNvSpPr>
                <a:spLocks noChangeShapeType="1"/>
              </p:cNvSpPr>
              <p:nvPr/>
            </p:nvSpPr>
            <p:spPr bwMode="auto">
              <a:xfrm flipH="1">
                <a:off x="2208" y="2531"/>
                <a:ext cx="280" cy="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201" name="Line 129"/>
              <p:cNvSpPr>
                <a:spLocks noChangeShapeType="1"/>
              </p:cNvSpPr>
              <p:nvPr/>
            </p:nvSpPr>
            <p:spPr bwMode="auto">
              <a:xfrm>
                <a:off x="2337" y="2494"/>
                <a:ext cx="2" cy="35"/>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202" name="Line 130"/>
              <p:cNvSpPr>
                <a:spLocks noChangeShapeType="1"/>
              </p:cNvSpPr>
              <p:nvPr/>
            </p:nvSpPr>
            <p:spPr bwMode="auto">
              <a:xfrm>
                <a:off x="2208" y="2563"/>
                <a:ext cx="280" cy="138"/>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203" name="Line 131"/>
              <p:cNvSpPr>
                <a:spLocks noChangeShapeType="1"/>
              </p:cNvSpPr>
              <p:nvPr/>
            </p:nvSpPr>
            <p:spPr bwMode="auto">
              <a:xfrm flipH="1">
                <a:off x="2208" y="2561"/>
                <a:ext cx="280" cy="137"/>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204" name="Line 132"/>
              <p:cNvSpPr>
                <a:spLocks noChangeShapeType="1"/>
              </p:cNvSpPr>
              <p:nvPr/>
            </p:nvSpPr>
            <p:spPr bwMode="auto">
              <a:xfrm>
                <a:off x="2372" y="2490"/>
                <a:ext cx="2" cy="35"/>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grpSp>
        <p:grpSp>
          <p:nvGrpSpPr>
            <p:cNvPr id="3205" name="Group 133"/>
            <p:cNvGrpSpPr>
              <a:grpSpLocks/>
            </p:cNvGrpSpPr>
            <p:nvPr/>
          </p:nvGrpSpPr>
          <p:grpSpPr bwMode="auto">
            <a:xfrm>
              <a:off x="1779" y="3237"/>
              <a:ext cx="471" cy="453"/>
              <a:chOff x="1779" y="3237"/>
              <a:chExt cx="471" cy="453"/>
            </a:xfrm>
          </p:grpSpPr>
          <p:grpSp>
            <p:nvGrpSpPr>
              <p:cNvPr id="3206" name="Group 134"/>
              <p:cNvGrpSpPr>
                <a:grpSpLocks/>
              </p:cNvGrpSpPr>
              <p:nvPr/>
            </p:nvGrpSpPr>
            <p:grpSpPr bwMode="auto">
              <a:xfrm rot="1033190">
                <a:off x="2010" y="3294"/>
                <a:ext cx="240" cy="189"/>
                <a:chOff x="1890" y="3216"/>
                <a:chExt cx="318" cy="237"/>
              </a:xfrm>
            </p:grpSpPr>
            <p:sp>
              <p:nvSpPr>
                <p:cNvPr id="3207" name="Line 135"/>
                <p:cNvSpPr>
                  <a:spLocks noChangeShapeType="1"/>
                </p:cNvSpPr>
                <p:nvPr/>
              </p:nvSpPr>
              <p:spPr bwMode="auto">
                <a:xfrm>
                  <a:off x="1920" y="3216"/>
                  <a:ext cx="288" cy="192"/>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08" name="Line 136"/>
                <p:cNvSpPr>
                  <a:spLocks noChangeShapeType="1"/>
                </p:cNvSpPr>
                <p:nvPr/>
              </p:nvSpPr>
              <p:spPr bwMode="auto">
                <a:xfrm flipH="1">
                  <a:off x="1890" y="3219"/>
                  <a:ext cx="36" cy="48"/>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09" name="Line 137"/>
                <p:cNvSpPr>
                  <a:spLocks noChangeShapeType="1"/>
                </p:cNvSpPr>
                <p:nvPr/>
              </p:nvSpPr>
              <p:spPr bwMode="auto">
                <a:xfrm flipH="1">
                  <a:off x="2169" y="3405"/>
                  <a:ext cx="36" cy="48"/>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210" name="Group 138"/>
              <p:cNvGrpSpPr>
                <a:grpSpLocks/>
              </p:cNvGrpSpPr>
              <p:nvPr/>
            </p:nvGrpSpPr>
            <p:grpSpPr bwMode="auto">
              <a:xfrm>
                <a:off x="1853" y="3505"/>
                <a:ext cx="294" cy="185"/>
                <a:chOff x="1865" y="3559"/>
                <a:chExt cx="294" cy="185"/>
              </a:xfrm>
            </p:grpSpPr>
            <p:sp>
              <p:nvSpPr>
                <p:cNvPr id="3211" name="Line 139"/>
                <p:cNvSpPr>
                  <a:spLocks noChangeShapeType="1"/>
                </p:cNvSpPr>
                <p:nvPr/>
              </p:nvSpPr>
              <p:spPr bwMode="auto">
                <a:xfrm rot="14409604" flipH="1">
                  <a:off x="1916" y="3550"/>
                  <a:ext cx="185" cy="203"/>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12" name="Line 140"/>
                <p:cNvSpPr>
                  <a:spLocks noChangeShapeType="1"/>
                </p:cNvSpPr>
                <p:nvPr/>
              </p:nvSpPr>
              <p:spPr bwMode="auto">
                <a:xfrm rot="-7190396">
                  <a:off x="1864" y="3573"/>
                  <a:ext cx="43" cy="41"/>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13" name="Line 141"/>
                <p:cNvSpPr>
                  <a:spLocks noChangeShapeType="1"/>
                </p:cNvSpPr>
                <p:nvPr/>
              </p:nvSpPr>
              <p:spPr bwMode="auto">
                <a:xfrm rot="-7190396">
                  <a:off x="2126" y="3642"/>
                  <a:ext cx="34" cy="32"/>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214" name="Group 142"/>
              <p:cNvGrpSpPr>
                <a:grpSpLocks/>
              </p:cNvGrpSpPr>
              <p:nvPr/>
            </p:nvGrpSpPr>
            <p:grpSpPr bwMode="auto">
              <a:xfrm rot="6510404">
                <a:off x="1725" y="3291"/>
                <a:ext cx="294" cy="185"/>
                <a:chOff x="1865" y="3559"/>
                <a:chExt cx="294" cy="185"/>
              </a:xfrm>
            </p:grpSpPr>
            <p:sp>
              <p:nvSpPr>
                <p:cNvPr id="3215" name="Line 143"/>
                <p:cNvSpPr>
                  <a:spLocks noChangeShapeType="1"/>
                </p:cNvSpPr>
                <p:nvPr/>
              </p:nvSpPr>
              <p:spPr bwMode="auto">
                <a:xfrm rot="14409604" flipH="1">
                  <a:off x="1916" y="3550"/>
                  <a:ext cx="185" cy="203"/>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16" name="Line 144"/>
                <p:cNvSpPr>
                  <a:spLocks noChangeShapeType="1"/>
                </p:cNvSpPr>
                <p:nvPr/>
              </p:nvSpPr>
              <p:spPr bwMode="auto">
                <a:xfrm rot="-7190396">
                  <a:off x="1864" y="3573"/>
                  <a:ext cx="43" cy="41"/>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17" name="Line 145"/>
                <p:cNvSpPr>
                  <a:spLocks noChangeShapeType="1"/>
                </p:cNvSpPr>
                <p:nvPr/>
              </p:nvSpPr>
              <p:spPr bwMode="auto">
                <a:xfrm rot="-7190396">
                  <a:off x="2126" y="3642"/>
                  <a:ext cx="34" cy="32"/>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grpSp>
      <p:grpSp>
        <p:nvGrpSpPr>
          <p:cNvPr id="3218" name="Group 146"/>
          <p:cNvGrpSpPr>
            <a:grpSpLocks/>
          </p:cNvGrpSpPr>
          <p:nvPr/>
        </p:nvGrpSpPr>
        <p:grpSpPr bwMode="auto">
          <a:xfrm>
            <a:off x="7086603" y="4648200"/>
            <a:ext cx="747713" cy="719138"/>
            <a:chOff x="1779" y="3237"/>
            <a:chExt cx="471" cy="453"/>
          </a:xfrm>
        </p:grpSpPr>
        <p:grpSp>
          <p:nvGrpSpPr>
            <p:cNvPr id="3219" name="Group 147"/>
            <p:cNvGrpSpPr>
              <a:grpSpLocks/>
            </p:cNvGrpSpPr>
            <p:nvPr/>
          </p:nvGrpSpPr>
          <p:grpSpPr bwMode="auto">
            <a:xfrm rot="1033190">
              <a:off x="2010" y="3294"/>
              <a:ext cx="240" cy="189"/>
              <a:chOff x="1890" y="3216"/>
              <a:chExt cx="318" cy="237"/>
            </a:xfrm>
          </p:grpSpPr>
          <p:sp>
            <p:nvSpPr>
              <p:cNvPr id="3220" name="Line 148"/>
              <p:cNvSpPr>
                <a:spLocks noChangeShapeType="1"/>
              </p:cNvSpPr>
              <p:nvPr/>
            </p:nvSpPr>
            <p:spPr bwMode="auto">
              <a:xfrm>
                <a:off x="1920" y="3216"/>
                <a:ext cx="288" cy="192"/>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21" name="Line 149"/>
              <p:cNvSpPr>
                <a:spLocks noChangeShapeType="1"/>
              </p:cNvSpPr>
              <p:nvPr/>
            </p:nvSpPr>
            <p:spPr bwMode="auto">
              <a:xfrm flipH="1">
                <a:off x="1890" y="3219"/>
                <a:ext cx="36" cy="48"/>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22" name="Line 150"/>
              <p:cNvSpPr>
                <a:spLocks noChangeShapeType="1"/>
              </p:cNvSpPr>
              <p:nvPr/>
            </p:nvSpPr>
            <p:spPr bwMode="auto">
              <a:xfrm flipH="1">
                <a:off x="2169" y="3405"/>
                <a:ext cx="36" cy="48"/>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223" name="Group 151"/>
            <p:cNvGrpSpPr>
              <a:grpSpLocks/>
            </p:cNvGrpSpPr>
            <p:nvPr/>
          </p:nvGrpSpPr>
          <p:grpSpPr bwMode="auto">
            <a:xfrm>
              <a:off x="1853" y="3505"/>
              <a:ext cx="294" cy="185"/>
              <a:chOff x="1865" y="3559"/>
              <a:chExt cx="294" cy="185"/>
            </a:xfrm>
          </p:grpSpPr>
          <p:sp>
            <p:nvSpPr>
              <p:cNvPr id="3224" name="Line 152"/>
              <p:cNvSpPr>
                <a:spLocks noChangeShapeType="1"/>
              </p:cNvSpPr>
              <p:nvPr/>
            </p:nvSpPr>
            <p:spPr bwMode="auto">
              <a:xfrm rot="14409604" flipH="1">
                <a:off x="1916" y="3550"/>
                <a:ext cx="185" cy="203"/>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25" name="Line 153"/>
              <p:cNvSpPr>
                <a:spLocks noChangeShapeType="1"/>
              </p:cNvSpPr>
              <p:nvPr/>
            </p:nvSpPr>
            <p:spPr bwMode="auto">
              <a:xfrm rot="-7190396">
                <a:off x="1864" y="3573"/>
                <a:ext cx="43" cy="41"/>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26" name="Line 154"/>
              <p:cNvSpPr>
                <a:spLocks noChangeShapeType="1"/>
              </p:cNvSpPr>
              <p:nvPr/>
            </p:nvSpPr>
            <p:spPr bwMode="auto">
              <a:xfrm rot="-7190396">
                <a:off x="2126" y="3642"/>
                <a:ext cx="34" cy="32"/>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227" name="Group 155"/>
            <p:cNvGrpSpPr>
              <a:grpSpLocks/>
            </p:cNvGrpSpPr>
            <p:nvPr/>
          </p:nvGrpSpPr>
          <p:grpSpPr bwMode="auto">
            <a:xfrm rot="6510404">
              <a:off x="1725" y="3291"/>
              <a:ext cx="294" cy="185"/>
              <a:chOff x="1865" y="3559"/>
              <a:chExt cx="294" cy="185"/>
            </a:xfrm>
          </p:grpSpPr>
          <p:sp>
            <p:nvSpPr>
              <p:cNvPr id="3228" name="Line 156"/>
              <p:cNvSpPr>
                <a:spLocks noChangeShapeType="1"/>
              </p:cNvSpPr>
              <p:nvPr/>
            </p:nvSpPr>
            <p:spPr bwMode="auto">
              <a:xfrm rot="14409604" flipH="1">
                <a:off x="1916" y="3550"/>
                <a:ext cx="185" cy="203"/>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29" name="Line 157"/>
              <p:cNvSpPr>
                <a:spLocks noChangeShapeType="1"/>
              </p:cNvSpPr>
              <p:nvPr/>
            </p:nvSpPr>
            <p:spPr bwMode="auto">
              <a:xfrm rot="-7190396">
                <a:off x="1864" y="3573"/>
                <a:ext cx="43" cy="41"/>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30" name="Line 158"/>
              <p:cNvSpPr>
                <a:spLocks noChangeShapeType="1"/>
              </p:cNvSpPr>
              <p:nvPr/>
            </p:nvSpPr>
            <p:spPr bwMode="auto">
              <a:xfrm rot="-7190396">
                <a:off x="2126" y="3642"/>
                <a:ext cx="34" cy="32"/>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grpSp>
        <p:nvGrpSpPr>
          <p:cNvPr id="3231" name="Group 159"/>
          <p:cNvGrpSpPr>
            <a:grpSpLocks/>
          </p:cNvGrpSpPr>
          <p:nvPr/>
        </p:nvGrpSpPr>
        <p:grpSpPr bwMode="auto">
          <a:xfrm>
            <a:off x="1143000" y="1219200"/>
            <a:ext cx="747713" cy="719138"/>
            <a:chOff x="1779" y="3237"/>
            <a:chExt cx="471" cy="453"/>
          </a:xfrm>
        </p:grpSpPr>
        <p:grpSp>
          <p:nvGrpSpPr>
            <p:cNvPr id="3232" name="Group 160"/>
            <p:cNvGrpSpPr>
              <a:grpSpLocks/>
            </p:cNvGrpSpPr>
            <p:nvPr/>
          </p:nvGrpSpPr>
          <p:grpSpPr bwMode="auto">
            <a:xfrm rot="1033190">
              <a:off x="2010" y="3294"/>
              <a:ext cx="240" cy="189"/>
              <a:chOff x="1890" y="3216"/>
              <a:chExt cx="318" cy="237"/>
            </a:xfrm>
          </p:grpSpPr>
          <p:sp>
            <p:nvSpPr>
              <p:cNvPr id="3233" name="Line 161"/>
              <p:cNvSpPr>
                <a:spLocks noChangeShapeType="1"/>
              </p:cNvSpPr>
              <p:nvPr/>
            </p:nvSpPr>
            <p:spPr bwMode="auto">
              <a:xfrm>
                <a:off x="1920" y="3216"/>
                <a:ext cx="288" cy="192"/>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34" name="Line 162"/>
              <p:cNvSpPr>
                <a:spLocks noChangeShapeType="1"/>
              </p:cNvSpPr>
              <p:nvPr/>
            </p:nvSpPr>
            <p:spPr bwMode="auto">
              <a:xfrm flipH="1">
                <a:off x="1890" y="3219"/>
                <a:ext cx="36" cy="48"/>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35" name="Line 163"/>
              <p:cNvSpPr>
                <a:spLocks noChangeShapeType="1"/>
              </p:cNvSpPr>
              <p:nvPr/>
            </p:nvSpPr>
            <p:spPr bwMode="auto">
              <a:xfrm flipH="1">
                <a:off x="2169" y="3405"/>
                <a:ext cx="36" cy="48"/>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236" name="Group 164"/>
            <p:cNvGrpSpPr>
              <a:grpSpLocks/>
            </p:cNvGrpSpPr>
            <p:nvPr/>
          </p:nvGrpSpPr>
          <p:grpSpPr bwMode="auto">
            <a:xfrm>
              <a:off x="1853" y="3505"/>
              <a:ext cx="294" cy="185"/>
              <a:chOff x="1865" y="3559"/>
              <a:chExt cx="294" cy="185"/>
            </a:xfrm>
          </p:grpSpPr>
          <p:sp>
            <p:nvSpPr>
              <p:cNvPr id="3237" name="Line 165"/>
              <p:cNvSpPr>
                <a:spLocks noChangeShapeType="1"/>
              </p:cNvSpPr>
              <p:nvPr/>
            </p:nvSpPr>
            <p:spPr bwMode="auto">
              <a:xfrm rot="14409604" flipH="1">
                <a:off x="1916" y="3550"/>
                <a:ext cx="185" cy="203"/>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38" name="Line 166"/>
              <p:cNvSpPr>
                <a:spLocks noChangeShapeType="1"/>
              </p:cNvSpPr>
              <p:nvPr/>
            </p:nvSpPr>
            <p:spPr bwMode="auto">
              <a:xfrm rot="-7190396">
                <a:off x="1864" y="3573"/>
                <a:ext cx="43" cy="41"/>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39" name="Line 167"/>
              <p:cNvSpPr>
                <a:spLocks noChangeShapeType="1"/>
              </p:cNvSpPr>
              <p:nvPr/>
            </p:nvSpPr>
            <p:spPr bwMode="auto">
              <a:xfrm rot="-7190396">
                <a:off x="2126" y="3642"/>
                <a:ext cx="34" cy="32"/>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240" name="Group 168"/>
            <p:cNvGrpSpPr>
              <a:grpSpLocks/>
            </p:cNvGrpSpPr>
            <p:nvPr/>
          </p:nvGrpSpPr>
          <p:grpSpPr bwMode="auto">
            <a:xfrm rot="6510404">
              <a:off x="1725" y="3291"/>
              <a:ext cx="294" cy="185"/>
              <a:chOff x="1865" y="3559"/>
              <a:chExt cx="294" cy="185"/>
            </a:xfrm>
          </p:grpSpPr>
          <p:sp>
            <p:nvSpPr>
              <p:cNvPr id="3241" name="Line 169"/>
              <p:cNvSpPr>
                <a:spLocks noChangeShapeType="1"/>
              </p:cNvSpPr>
              <p:nvPr/>
            </p:nvSpPr>
            <p:spPr bwMode="auto">
              <a:xfrm rot="14409604" flipH="1">
                <a:off x="1916" y="3550"/>
                <a:ext cx="185" cy="203"/>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42" name="Line 170"/>
              <p:cNvSpPr>
                <a:spLocks noChangeShapeType="1"/>
              </p:cNvSpPr>
              <p:nvPr/>
            </p:nvSpPr>
            <p:spPr bwMode="auto">
              <a:xfrm rot="-7190396">
                <a:off x="1864" y="3573"/>
                <a:ext cx="43" cy="41"/>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43" name="Line 171"/>
              <p:cNvSpPr>
                <a:spLocks noChangeShapeType="1"/>
              </p:cNvSpPr>
              <p:nvPr/>
            </p:nvSpPr>
            <p:spPr bwMode="auto">
              <a:xfrm rot="-7190396">
                <a:off x="2126" y="3642"/>
                <a:ext cx="34" cy="32"/>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grpSp>
        <p:nvGrpSpPr>
          <p:cNvPr id="3244" name="Group 172"/>
          <p:cNvGrpSpPr>
            <a:grpSpLocks/>
          </p:cNvGrpSpPr>
          <p:nvPr/>
        </p:nvGrpSpPr>
        <p:grpSpPr bwMode="auto">
          <a:xfrm>
            <a:off x="6096002" y="5715007"/>
            <a:ext cx="600075" cy="403226"/>
            <a:chOff x="3840" y="3600"/>
            <a:chExt cx="378" cy="254"/>
          </a:xfrm>
        </p:grpSpPr>
        <p:sp>
          <p:nvSpPr>
            <p:cNvPr id="3245" name="Text Box 173"/>
            <p:cNvSpPr txBox="1">
              <a:spLocks noChangeArrowheads="1"/>
            </p:cNvSpPr>
            <p:nvPr/>
          </p:nvSpPr>
          <p:spPr bwMode="auto">
            <a:xfrm>
              <a:off x="3840" y="3699"/>
              <a:ext cx="158" cy="1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1000" b="1">
                  <a:solidFill>
                    <a:srgbClr val="0000FF"/>
                  </a:solidFill>
                </a:rPr>
                <a:t>1</a:t>
              </a:r>
            </a:p>
          </p:txBody>
        </p:sp>
        <p:grpSp>
          <p:nvGrpSpPr>
            <p:cNvPr id="3246" name="Group 174"/>
            <p:cNvGrpSpPr>
              <a:grpSpLocks/>
            </p:cNvGrpSpPr>
            <p:nvPr/>
          </p:nvGrpSpPr>
          <p:grpSpPr bwMode="auto">
            <a:xfrm>
              <a:off x="3981" y="3600"/>
              <a:ext cx="237" cy="209"/>
              <a:chOff x="3981" y="3600"/>
              <a:chExt cx="237" cy="209"/>
            </a:xfrm>
          </p:grpSpPr>
          <p:sp>
            <p:nvSpPr>
              <p:cNvPr id="3247" name="Rectangle 175"/>
              <p:cNvSpPr>
                <a:spLocks noChangeArrowheads="1"/>
              </p:cNvSpPr>
              <p:nvPr/>
            </p:nvSpPr>
            <p:spPr bwMode="auto">
              <a:xfrm>
                <a:off x="3981" y="3656"/>
                <a:ext cx="237" cy="153"/>
              </a:xfrm>
              <a:prstGeom prst="rect">
                <a:avLst/>
              </a:prstGeom>
              <a:solidFill>
                <a:schemeClr val="bg1"/>
              </a:solidFill>
              <a:ln w="28575">
                <a:solidFill>
                  <a:srgbClr val="0000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248" name="Oval 176"/>
              <p:cNvSpPr>
                <a:spLocks noChangeArrowheads="1"/>
              </p:cNvSpPr>
              <p:nvPr/>
            </p:nvSpPr>
            <p:spPr bwMode="auto">
              <a:xfrm>
                <a:off x="4021" y="3697"/>
                <a:ext cx="157" cy="70"/>
              </a:xfrm>
              <a:prstGeom prst="ellipse">
                <a:avLst/>
              </a:prstGeom>
              <a:solidFill>
                <a:schemeClr val="bg1"/>
              </a:solidFill>
              <a:ln w="28575">
                <a:solidFill>
                  <a:srgbClr val="0000FF"/>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nvGrpSpPr>
              <p:cNvPr id="3249" name="Group 177"/>
              <p:cNvGrpSpPr>
                <a:grpSpLocks/>
              </p:cNvGrpSpPr>
              <p:nvPr/>
            </p:nvGrpSpPr>
            <p:grpSpPr bwMode="auto">
              <a:xfrm>
                <a:off x="4071" y="3600"/>
                <a:ext cx="38" cy="38"/>
                <a:chOff x="1916" y="2112"/>
                <a:chExt cx="38" cy="38"/>
              </a:xfrm>
            </p:grpSpPr>
            <p:sp>
              <p:nvSpPr>
                <p:cNvPr id="3250" name="Line 178"/>
                <p:cNvSpPr>
                  <a:spLocks noChangeShapeType="1"/>
                </p:cNvSpPr>
                <p:nvPr/>
              </p:nvSpPr>
              <p:spPr bwMode="auto">
                <a:xfrm flipV="1">
                  <a:off x="1921" y="2112"/>
                  <a:ext cx="28" cy="38"/>
                </a:xfrm>
                <a:prstGeom prst="line">
                  <a:avLst/>
                </a:prstGeom>
                <a:noFill/>
                <a:ln w="28575">
                  <a:solidFill>
                    <a:srgbClr val="0000FF"/>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251" name="Line 179"/>
                <p:cNvSpPr>
                  <a:spLocks noChangeShapeType="1"/>
                </p:cNvSpPr>
                <p:nvPr/>
              </p:nvSpPr>
              <p:spPr bwMode="auto">
                <a:xfrm rot="16200000" flipV="1">
                  <a:off x="1921" y="2112"/>
                  <a:ext cx="28" cy="38"/>
                </a:xfrm>
                <a:prstGeom prst="line">
                  <a:avLst/>
                </a:prstGeom>
                <a:noFill/>
                <a:ln w="28575">
                  <a:solidFill>
                    <a:srgbClr val="0000FF"/>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grpSp>
      </p:grpSp>
      <p:grpSp>
        <p:nvGrpSpPr>
          <p:cNvPr id="3252" name="Group 180"/>
          <p:cNvGrpSpPr>
            <a:grpSpLocks/>
          </p:cNvGrpSpPr>
          <p:nvPr/>
        </p:nvGrpSpPr>
        <p:grpSpPr bwMode="auto">
          <a:xfrm>
            <a:off x="1295403" y="2438404"/>
            <a:ext cx="601663" cy="403226"/>
            <a:chOff x="1200" y="1968"/>
            <a:chExt cx="379" cy="254"/>
          </a:xfrm>
        </p:grpSpPr>
        <p:sp>
          <p:nvSpPr>
            <p:cNvPr id="3253" name="Text Box 181"/>
            <p:cNvSpPr txBox="1">
              <a:spLocks noChangeArrowheads="1"/>
            </p:cNvSpPr>
            <p:nvPr/>
          </p:nvSpPr>
          <p:spPr bwMode="auto">
            <a:xfrm>
              <a:off x="1200" y="2067"/>
              <a:ext cx="158" cy="1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1000" b="1">
                  <a:solidFill>
                    <a:srgbClr val="0000FF"/>
                  </a:solidFill>
                </a:rPr>
                <a:t>3</a:t>
              </a:r>
            </a:p>
          </p:txBody>
        </p:sp>
        <p:grpSp>
          <p:nvGrpSpPr>
            <p:cNvPr id="3254" name="Group 182"/>
            <p:cNvGrpSpPr>
              <a:grpSpLocks/>
            </p:cNvGrpSpPr>
            <p:nvPr/>
          </p:nvGrpSpPr>
          <p:grpSpPr bwMode="auto">
            <a:xfrm>
              <a:off x="1341" y="1968"/>
              <a:ext cx="238" cy="209"/>
              <a:chOff x="1341" y="1968"/>
              <a:chExt cx="238" cy="209"/>
            </a:xfrm>
          </p:grpSpPr>
          <p:sp>
            <p:nvSpPr>
              <p:cNvPr id="3255" name="Rectangle 183"/>
              <p:cNvSpPr>
                <a:spLocks noChangeArrowheads="1"/>
              </p:cNvSpPr>
              <p:nvPr/>
            </p:nvSpPr>
            <p:spPr bwMode="auto">
              <a:xfrm>
                <a:off x="1341" y="2024"/>
                <a:ext cx="237" cy="153"/>
              </a:xfrm>
              <a:prstGeom prst="rect">
                <a:avLst/>
              </a:prstGeom>
              <a:solidFill>
                <a:srgbClr val="FFFF00"/>
              </a:solidFill>
              <a:ln w="28575">
                <a:solidFill>
                  <a:srgbClr val="0000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256" name="Oval 184"/>
              <p:cNvSpPr>
                <a:spLocks noChangeArrowheads="1"/>
              </p:cNvSpPr>
              <p:nvPr/>
            </p:nvSpPr>
            <p:spPr bwMode="auto">
              <a:xfrm>
                <a:off x="1381" y="2065"/>
                <a:ext cx="157" cy="70"/>
              </a:xfrm>
              <a:prstGeom prst="ellipse">
                <a:avLst/>
              </a:prstGeom>
              <a:solidFill>
                <a:srgbClr val="FFFF00"/>
              </a:solidFill>
              <a:ln w="28575">
                <a:solidFill>
                  <a:srgbClr val="0000FF"/>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257" name="Line 185"/>
              <p:cNvSpPr>
                <a:spLocks noChangeShapeType="1"/>
              </p:cNvSpPr>
              <p:nvPr/>
            </p:nvSpPr>
            <p:spPr bwMode="auto">
              <a:xfrm>
                <a:off x="1341" y="2024"/>
                <a:ext cx="238" cy="152"/>
              </a:xfrm>
              <a:prstGeom prst="line">
                <a:avLst/>
              </a:prstGeom>
              <a:noFill/>
              <a:ln w="28575">
                <a:solidFill>
                  <a:srgbClr val="0000FF"/>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258" name="Line 186"/>
              <p:cNvSpPr>
                <a:spLocks noChangeShapeType="1"/>
              </p:cNvSpPr>
              <p:nvPr/>
            </p:nvSpPr>
            <p:spPr bwMode="auto">
              <a:xfrm flipV="1">
                <a:off x="1341" y="2029"/>
                <a:ext cx="237" cy="141"/>
              </a:xfrm>
              <a:prstGeom prst="line">
                <a:avLst/>
              </a:prstGeom>
              <a:noFill/>
              <a:ln w="28575">
                <a:solidFill>
                  <a:srgbClr val="0000FF"/>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nvGrpSpPr>
              <p:cNvPr id="3259" name="Group 187"/>
              <p:cNvGrpSpPr>
                <a:grpSpLocks/>
              </p:cNvGrpSpPr>
              <p:nvPr/>
            </p:nvGrpSpPr>
            <p:grpSpPr bwMode="auto">
              <a:xfrm>
                <a:off x="1431" y="1968"/>
                <a:ext cx="38" cy="38"/>
                <a:chOff x="1916" y="2112"/>
                <a:chExt cx="38" cy="38"/>
              </a:xfrm>
            </p:grpSpPr>
            <p:sp>
              <p:nvSpPr>
                <p:cNvPr id="3260" name="Line 188"/>
                <p:cNvSpPr>
                  <a:spLocks noChangeShapeType="1"/>
                </p:cNvSpPr>
                <p:nvPr/>
              </p:nvSpPr>
              <p:spPr bwMode="auto">
                <a:xfrm flipV="1">
                  <a:off x="1921" y="2112"/>
                  <a:ext cx="28" cy="38"/>
                </a:xfrm>
                <a:prstGeom prst="line">
                  <a:avLst/>
                </a:prstGeom>
                <a:noFill/>
                <a:ln w="28575">
                  <a:solidFill>
                    <a:srgbClr val="0000FF"/>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261" name="Line 189"/>
                <p:cNvSpPr>
                  <a:spLocks noChangeShapeType="1"/>
                </p:cNvSpPr>
                <p:nvPr/>
              </p:nvSpPr>
              <p:spPr bwMode="auto">
                <a:xfrm rot="16200000" flipV="1">
                  <a:off x="1921" y="2112"/>
                  <a:ext cx="28" cy="38"/>
                </a:xfrm>
                <a:prstGeom prst="line">
                  <a:avLst/>
                </a:prstGeom>
                <a:noFill/>
                <a:ln w="28575">
                  <a:solidFill>
                    <a:srgbClr val="0000FF"/>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grpSp>
      </p:grpSp>
      <p:grpSp>
        <p:nvGrpSpPr>
          <p:cNvPr id="3262" name="Group 190"/>
          <p:cNvGrpSpPr>
            <a:grpSpLocks/>
          </p:cNvGrpSpPr>
          <p:nvPr/>
        </p:nvGrpSpPr>
        <p:grpSpPr bwMode="auto">
          <a:xfrm>
            <a:off x="1752600" y="838201"/>
            <a:ext cx="1257300" cy="642938"/>
            <a:chOff x="1872" y="1104"/>
            <a:chExt cx="792" cy="405"/>
          </a:xfrm>
        </p:grpSpPr>
        <p:sp>
          <p:nvSpPr>
            <p:cNvPr id="3263" name="Text Box 191"/>
            <p:cNvSpPr txBox="1">
              <a:spLocks noChangeArrowheads="1"/>
            </p:cNvSpPr>
            <p:nvPr/>
          </p:nvSpPr>
          <p:spPr bwMode="auto">
            <a:xfrm>
              <a:off x="1872" y="1104"/>
              <a:ext cx="739" cy="17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1200" b="1" u="sng">
                  <a:solidFill>
                    <a:srgbClr val="0000FF"/>
                  </a:solidFill>
                </a:rPr>
                <a:t>ZT „WYDMINY”</a:t>
              </a:r>
            </a:p>
          </p:txBody>
        </p:sp>
        <p:grpSp>
          <p:nvGrpSpPr>
            <p:cNvPr id="3264" name="Group 192"/>
            <p:cNvGrpSpPr>
              <a:grpSpLocks/>
            </p:cNvGrpSpPr>
            <p:nvPr/>
          </p:nvGrpSpPr>
          <p:grpSpPr bwMode="auto">
            <a:xfrm>
              <a:off x="2064" y="1255"/>
              <a:ext cx="278" cy="199"/>
              <a:chOff x="866" y="473"/>
              <a:chExt cx="278" cy="199"/>
            </a:xfrm>
          </p:grpSpPr>
          <p:sp>
            <p:nvSpPr>
              <p:cNvPr id="3265" name="Rectangle 193"/>
              <p:cNvSpPr>
                <a:spLocks noChangeArrowheads="1"/>
              </p:cNvSpPr>
              <p:nvPr/>
            </p:nvSpPr>
            <p:spPr bwMode="auto">
              <a:xfrm>
                <a:off x="866" y="518"/>
                <a:ext cx="278" cy="154"/>
              </a:xfrm>
              <a:prstGeom prst="rect">
                <a:avLst/>
              </a:prstGeom>
              <a:solidFill>
                <a:srgbClr val="FFFFFF"/>
              </a:solidFill>
              <a:ln w="28575">
                <a:solidFill>
                  <a:srgbClr val="0000FF"/>
                </a:solidFill>
                <a:miter lim="800000"/>
                <a:headEnd/>
                <a:tailEnd/>
              </a:ln>
            </p:spPr>
            <p:txBody>
              <a:bodyPr/>
              <a:lstStyle/>
              <a:p>
                <a:endParaRPr lang="pl-PL"/>
              </a:p>
            </p:txBody>
          </p:sp>
          <p:sp>
            <p:nvSpPr>
              <p:cNvPr id="3266" name="Oval 194"/>
              <p:cNvSpPr>
                <a:spLocks noChangeArrowheads="1"/>
              </p:cNvSpPr>
              <p:nvPr/>
            </p:nvSpPr>
            <p:spPr bwMode="auto">
              <a:xfrm>
                <a:off x="913" y="559"/>
                <a:ext cx="180" cy="71"/>
              </a:xfrm>
              <a:prstGeom prst="ellipse">
                <a:avLst/>
              </a:prstGeom>
              <a:solidFill>
                <a:srgbClr val="FFFFFF"/>
              </a:solidFill>
              <a:ln w="28575">
                <a:solidFill>
                  <a:srgbClr val="0000FF"/>
                </a:solidFill>
                <a:round/>
                <a:headEnd/>
                <a:tailEnd/>
              </a:ln>
            </p:spPr>
            <p:txBody>
              <a:bodyPr/>
              <a:lstStyle/>
              <a:p>
                <a:endParaRPr lang="pl-PL"/>
              </a:p>
            </p:txBody>
          </p:sp>
          <p:sp>
            <p:nvSpPr>
              <p:cNvPr id="3267" name="Line 195"/>
              <p:cNvSpPr>
                <a:spLocks noChangeShapeType="1"/>
              </p:cNvSpPr>
              <p:nvPr/>
            </p:nvSpPr>
            <p:spPr bwMode="auto">
              <a:xfrm>
                <a:off x="870" y="524"/>
                <a:ext cx="267" cy="139"/>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268" name="Line 196"/>
              <p:cNvSpPr>
                <a:spLocks noChangeShapeType="1"/>
              </p:cNvSpPr>
              <p:nvPr/>
            </p:nvSpPr>
            <p:spPr bwMode="auto">
              <a:xfrm flipV="1">
                <a:off x="867" y="521"/>
                <a:ext cx="270" cy="144"/>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grpSp>
            <p:nvGrpSpPr>
              <p:cNvPr id="3269" name="Group 197"/>
              <p:cNvGrpSpPr>
                <a:grpSpLocks/>
              </p:cNvGrpSpPr>
              <p:nvPr/>
            </p:nvGrpSpPr>
            <p:grpSpPr bwMode="auto">
              <a:xfrm>
                <a:off x="993" y="473"/>
                <a:ext cx="30" cy="31"/>
                <a:chOff x="993" y="473"/>
                <a:chExt cx="30" cy="31"/>
              </a:xfrm>
            </p:grpSpPr>
            <p:sp>
              <p:nvSpPr>
                <p:cNvPr id="3270" name="Line 198"/>
                <p:cNvSpPr>
                  <a:spLocks noChangeShapeType="1"/>
                </p:cNvSpPr>
                <p:nvPr/>
              </p:nvSpPr>
              <p:spPr bwMode="auto">
                <a:xfrm flipH="1">
                  <a:off x="993" y="473"/>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71" name="Line 199"/>
                <p:cNvSpPr>
                  <a:spLocks noChangeShapeType="1"/>
                </p:cNvSpPr>
                <p:nvPr/>
              </p:nvSpPr>
              <p:spPr bwMode="auto">
                <a:xfrm flipH="1">
                  <a:off x="1023" y="473"/>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sp>
          <p:nvSpPr>
            <p:cNvPr id="3272" name="Text Box 200"/>
            <p:cNvSpPr txBox="1">
              <a:spLocks noChangeArrowheads="1"/>
            </p:cNvSpPr>
            <p:nvPr/>
          </p:nvSpPr>
          <p:spPr bwMode="auto">
            <a:xfrm>
              <a:off x="2298" y="1373"/>
              <a:ext cx="149"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a:t>
              </a:r>
            </a:p>
          </p:txBody>
        </p:sp>
        <p:sp>
          <p:nvSpPr>
            <p:cNvPr id="3273" name="Text Box 201"/>
            <p:cNvSpPr txBox="1">
              <a:spLocks noChangeArrowheads="1"/>
            </p:cNvSpPr>
            <p:nvPr/>
          </p:nvSpPr>
          <p:spPr bwMode="auto">
            <a:xfrm>
              <a:off x="1920" y="1370"/>
              <a:ext cx="181"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22</a:t>
              </a:r>
            </a:p>
          </p:txBody>
        </p:sp>
        <p:sp>
          <p:nvSpPr>
            <p:cNvPr id="3274" name="Text Box 202"/>
            <p:cNvSpPr txBox="1">
              <a:spLocks noChangeArrowheads="1"/>
            </p:cNvSpPr>
            <p:nvPr/>
          </p:nvSpPr>
          <p:spPr bwMode="auto">
            <a:xfrm>
              <a:off x="2308" y="1242"/>
              <a:ext cx="356" cy="13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pl-PL" altLang="pl-PL" sz="800" b="1">
                  <a:solidFill>
                    <a:srgbClr val="0000FF"/>
                  </a:solidFill>
                </a:rPr>
                <a:t>(-1 kz)</a:t>
              </a:r>
            </a:p>
          </p:txBody>
        </p:sp>
      </p:grpSp>
      <p:grpSp>
        <p:nvGrpSpPr>
          <p:cNvPr id="3275" name="Group 203"/>
          <p:cNvGrpSpPr>
            <a:grpSpLocks/>
          </p:cNvGrpSpPr>
          <p:nvPr/>
        </p:nvGrpSpPr>
        <p:grpSpPr bwMode="auto">
          <a:xfrm>
            <a:off x="4438650" y="4105276"/>
            <a:ext cx="1485900" cy="642938"/>
            <a:chOff x="3168" y="870"/>
            <a:chExt cx="936" cy="405"/>
          </a:xfrm>
        </p:grpSpPr>
        <p:sp>
          <p:nvSpPr>
            <p:cNvPr id="3276" name="Text Box 204"/>
            <p:cNvSpPr txBox="1">
              <a:spLocks noChangeArrowheads="1"/>
            </p:cNvSpPr>
            <p:nvPr/>
          </p:nvSpPr>
          <p:spPr bwMode="auto">
            <a:xfrm>
              <a:off x="3168" y="870"/>
              <a:ext cx="581" cy="17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1200" b="1" u="sng">
                  <a:solidFill>
                    <a:srgbClr val="0000FF"/>
                  </a:solidFill>
                </a:rPr>
                <a:t>ZT „JUCHY”</a:t>
              </a:r>
            </a:p>
          </p:txBody>
        </p:sp>
        <p:grpSp>
          <p:nvGrpSpPr>
            <p:cNvPr id="3277" name="Group 205"/>
            <p:cNvGrpSpPr>
              <a:grpSpLocks/>
            </p:cNvGrpSpPr>
            <p:nvPr/>
          </p:nvGrpSpPr>
          <p:grpSpPr bwMode="auto">
            <a:xfrm>
              <a:off x="3504" y="1021"/>
              <a:ext cx="278" cy="199"/>
              <a:chOff x="866" y="473"/>
              <a:chExt cx="278" cy="199"/>
            </a:xfrm>
          </p:grpSpPr>
          <p:sp>
            <p:nvSpPr>
              <p:cNvPr id="3278" name="Rectangle 206"/>
              <p:cNvSpPr>
                <a:spLocks noChangeArrowheads="1"/>
              </p:cNvSpPr>
              <p:nvPr/>
            </p:nvSpPr>
            <p:spPr bwMode="auto">
              <a:xfrm>
                <a:off x="866" y="518"/>
                <a:ext cx="278" cy="154"/>
              </a:xfrm>
              <a:prstGeom prst="rect">
                <a:avLst/>
              </a:prstGeom>
              <a:solidFill>
                <a:srgbClr val="FFFFFF"/>
              </a:solidFill>
              <a:ln w="28575">
                <a:solidFill>
                  <a:srgbClr val="0000FF"/>
                </a:solidFill>
                <a:miter lim="800000"/>
                <a:headEnd/>
                <a:tailEnd/>
              </a:ln>
            </p:spPr>
            <p:txBody>
              <a:bodyPr/>
              <a:lstStyle/>
              <a:p>
                <a:endParaRPr lang="pl-PL"/>
              </a:p>
            </p:txBody>
          </p:sp>
          <p:sp>
            <p:nvSpPr>
              <p:cNvPr id="3279" name="Oval 207"/>
              <p:cNvSpPr>
                <a:spLocks noChangeArrowheads="1"/>
              </p:cNvSpPr>
              <p:nvPr/>
            </p:nvSpPr>
            <p:spPr bwMode="auto">
              <a:xfrm>
                <a:off x="913" y="559"/>
                <a:ext cx="180" cy="71"/>
              </a:xfrm>
              <a:prstGeom prst="ellipse">
                <a:avLst/>
              </a:prstGeom>
              <a:solidFill>
                <a:srgbClr val="FFFFFF"/>
              </a:solidFill>
              <a:ln w="28575">
                <a:solidFill>
                  <a:srgbClr val="0000FF"/>
                </a:solidFill>
                <a:round/>
                <a:headEnd/>
                <a:tailEnd/>
              </a:ln>
            </p:spPr>
            <p:txBody>
              <a:bodyPr/>
              <a:lstStyle/>
              <a:p>
                <a:endParaRPr lang="pl-PL"/>
              </a:p>
            </p:txBody>
          </p:sp>
          <p:sp>
            <p:nvSpPr>
              <p:cNvPr id="3280" name="Line 208"/>
              <p:cNvSpPr>
                <a:spLocks noChangeShapeType="1"/>
              </p:cNvSpPr>
              <p:nvPr/>
            </p:nvSpPr>
            <p:spPr bwMode="auto">
              <a:xfrm>
                <a:off x="870" y="524"/>
                <a:ext cx="267" cy="139"/>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281" name="Line 209"/>
              <p:cNvSpPr>
                <a:spLocks noChangeShapeType="1"/>
              </p:cNvSpPr>
              <p:nvPr/>
            </p:nvSpPr>
            <p:spPr bwMode="auto">
              <a:xfrm flipV="1">
                <a:off x="867" y="521"/>
                <a:ext cx="270" cy="144"/>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grpSp>
            <p:nvGrpSpPr>
              <p:cNvPr id="3282" name="Group 210"/>
              <p:cNvGrpSpPr>
                <a:grpSpLocks/>
              </p:cNvGrpSpPr>
              <p:nvPr/>
            </p:nvGrpSpPr>
            <p:grpSpPr bwMode="auto">
              <a:xfrm>
                <a:off x="993" y="473"/>
                <a:ext cx="30" cy="31"/>
                <a:chOff x="993" y="473"/>
                <a:chExt cx="30" cy="31"/>
              </a:xfrm>
            </p:grpSpPr>
            <p:sp>
              <p:nvSpPr>
                <p:cNvPr id="3283" name="Line 211"/>
                <p:cNvSpPr>
                  <a:spLocks noChangeShapeType="1"/>
                </p:cNvSpPr>
                <p:nvPr/>
              </p:nvSpPr>
              <p:spPr bwMode="auto">
                <a:xfrm flipH="1">
                  <a:off x="993" y="473"/>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284" name="Line 212"/>
                <p:cNvSpPr>
                  <a:spLocks noChangeShapeType="1"/>
                </p:cNvSpPr>
                <p:nvPr/>
              </p:nvSpPr>
              <p:spPr bwMode="auto">
                <a:xfrm flipH="1">
                  <a:off x="1023" y="473"/>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sp>
          <p:nvSpPr>
            <p:cNvPr id="3285" name="Text Box 213"/>
            <p:cNvSpPr txBox="1">
              <a:spLocks noChangeArrowheads="1"/>
            </p:cNvSpPr>
            <p:nvPr/>
          </p:nvSpPr>
          <p:spPr bwMode="auto">
            <a:xfrm>
              <a:off x="3738" y="1139"/>
              <a:ext cx="149"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a:t>
              </a:r>
            </a:p>
          </p:txBody>
        </p:sp>
        <p:sp>
          <p:nvSpPr>
            <p:cNvPr id="3286" name="Text Box 214"/>
            <p:cNvSpPr txBox="1">
              <a:spLocks noChangeArrowheads="1"/>
            </p:cNvSpPr>
            <p:nvPr/>
          </p:nvSpPr>
          <p:spPr bwMode="auto">
            <a:xfrm>
              <a:off x="3360" y="1136"/>
              <a:ext cx="181"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23</a:t>
              </a:r>
            </a:p>
          </p:txBody>
        </p:sp>
        <p:sp>
          <p:nvSpPr>
            <p:cNvPr id="3287" name="Text Box 215"/>
            <p:cNvSpPr txBox="1">
              <a:spLocks noChangeArrowheads="1"/>
            </p:cNvSpPr>
            <p:nvPr/>
          </p:nvSpPr>
          <p:spPr bwMode="auto">
            <a:xfrm>
              <a:off x="3748" y="1008"/>
              <a:ext cx="356" cy="13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pl-PL" altLang="pl-PL" sz="800" b="1">
                  <a:solidFill>
                    <a:srgbClr val="0000FF"/>
                  </a:solidFill>
                </a:rPr>
                <a:t>(-1 kz)</a:t>
              </a:r>
            </a:p>
          </p:txBody>
        </p:sp>
      </p:grpSp>
      <p:sp>
        <p:nvSpPr>
          <p:cNvPr id="3288" name="Text Box 216"/>
          <p:cNvSpPr txBox="1">
            <a:spLocks noChangeArrowheads="1"/>
          </p:cNvSpPr>
          <p:nvPr/>
        </p:nvSpPr>
        <p:spPr bwMode="auto">
          <a:xfrm>
            <a:off x="3048002" y="4367213"/>
            <a:ext cx="681597" cy="215444"/>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Odwód nr 3</a:t>
            </a:r>
          </a:p>
        </p:txBody>
      </p:sp>
      <p:grpSp>
        <p:nvGrpSpPr>
          <p:cNvPr id="3289" name="Group 217"/>
          <p:cNvGrpSpPr>
            <a:grpSpLocks/>
          </p:cNvGrpSpPr>
          <p:nvPr/>
        </p:nvGrpSpPr>
        <p:grpSpPr bwMode="auto">
          <a:xfrm>
            <a:off x="3063881" y="4038600"/>
            <a:ext cx="828652" cy="390298"/>
            <a:chOff x="1002" y="768"/>
            <a:chExt cx="530" cy="287"/>
          </a:xfrm>
        </p:grpSpPr>
        <p:grpSp>
          <p:nvGrpSpPr>
            <p:cNvPr id="3290" name="Group 218"/>
            <p:cNvGrpSpPr>
              <a:grpSpLocks/>
            </p:cNvGrpSpPr>
            <p:nvPr/>
          </p:nvGrpSpPr>
          <p:grpSpPr bwMode="auto">
            <a:xfrm>
              <a:off x="1104" y="768"/>
              <a:ext cx="294" cy="214"/>
              <a:chOff x="2200" y="380"/>
              <a:chExt cx="227" cy="176"/>
            </a:xfrm>
          </p:grpSpPr>
          <p:sp>
            <p:nvSpPr>
              <p:cNvPr id="3291" name="Rectangle 219"/>
              <p:cNvSpPr>
                <a:spLocks noChangeArrowheads="1"/>
              </p:cNvSpPr>
              <p:nvPr/>
            </p:nvSpPr>
            <p:spPr bwMode="auto">
              <a:xfrm>
                <a:off x="2200" y="426"/>
                <a:ext cx="222" cy="130"/>
              </a:xfrm>
              <a:prstGeom prst="rect">
                <a:avLst/>
              </a:prstGeom>
              <a:solidFill>
                <a:schemeClr val="bg1"/>
              </a:solidFill>
              <a:ln w="28575">
                <a:solidFill>
                  <a:srgbClr val="0000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292" name="Line 220"/>
              <p:cNvSpPr>
                <a:spLocks noChangeShapeType="1"/>
              </p:cNvSpPr>
              <p:nvPr/>
            </p:nvSpPr>
            <p:spPr bwMode="auto">
              <a:xfrm>
                <a:off x="2200" y="500"/>
                <a:ext cx="227" cy="0"/>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293" name="AutoShape 221"/>
              <p:cNvSpPr>
                <a:spLocks noChangeArrowheads="1"/>
              </p:cNvSpPr>
              <p:nvPr/>
            </p:nvSpPr>
            <p:spPr bwMode="auto">
              <a:xfrm>
                <a:off x="2266" y="458"/>
                <a:ext cx="86" cy="89"/>
              </a:xfrm>
              <a:prstGeom prst="flowChartMerge">
                <a:avLst/>
              </a:prstGeom>
              <a:solidFill>
                <a:schemeClr val="bg1"/>
              </a:solidFill>
              <a:ln w="28575">
                <a:solidFill>
                  <a:srgbClr val="0000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294" name="Rectangle 222"/>
              <p:cNvSpPr>
                <a:spLocks noChangeArrowheads="1"/>
              </p:cNvSpPr>
              <p:nvPr/>
            </p:nvSpPr>
            <p:spPr bwMode="auto">
              <a:xfrm>
                <a:off x="2248" y="445"/>
                <a:ext cx="116" cy="48"/>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295" name="Line 223"/>
              <p:cNvSpPr>
                <a:spLocks noChangeShapeType="1"/>
              </p:cNvSpPr>
              <p:nvPr/>
            </p:nvSpPr>
            <p:spPr bwMode="auto">
              <a:xfrm>
                <a:off x="2306" y="380"/>
                <a:ext cx="0" cy="37"/>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sp>
          <p:nvSpPr>
            <p:cNvPr id="3296" name="Text Box 224"/>
            <p:cNvSpPr txBox="1">
              <a:spLocks noChangeArrowheads="1"/>
            </p:cNvSpPr>
            <p:nvPr/>
          </p:nvSpPr>
          <p:spPr bwMode="auto">
            <a:xfrm>
              <a:off x="1348" y="884"/>
              <a:ext cx="184" cy="15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14</a:t>
              </a:r>
            </a:p>
          </p:txBody>
        </p:sp>
        <p:sp>
          <p:nvSpPr>
            <p:cNvPr id="3297" name="Text Box 225"/>
            <p:cNvSpPr txBox="1">
              <a:spLocks noChangeArrowheads="1"/>
            </p:cNvSpPr>
            <p:nvPr/>
          </p:nvSpPr>
          <p:spPr bwMode="auto">
            <a:xfrm>
              <a:off x="1002" y="897"/>
              <a:ext cx="151" cy="15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1</a:t>
              </a:r>
            </a:p>
          </p:txBody>
        </p:sp>
      </p:grpSp>
      <p:grpSp>
        <p:nvGrpSpPr>
          <p:cNvPr id="3298" name="Group 226"/>
          <p:cNvGrpSpPr>
            <a:grpSpLocks/>
          </p:cNvGrpSpPr>
          <p:nvPr/>
        </p:nvGrpSpPr>
        <p:grpSpPr bwMode="auto">
          <a:xfrm>
            <a:off x="3505200" y="5045081"/>
            <a:ext cx="914400" cy="422275"/>
            <a:chOff x="1872" y="2554"/>
            <a:chExt cx="576" cy="266"/>
          </a:xfrm>
        </p:grpSpPr>
        <p:sp>
          <p:nvSpPr>
            <p:cNvPr id="3299" name="Rectangle 227"/>
            <p:cNvSpPr>
              <a:spLocks noChangeArrowheads="1"/>
            </p:cNvSpPr>
            <p:nvPr/>
          </p:nvSpPr>
          <p:spPr bwMode="auto">
            <a:xfrm>
              <a:off x="1992" y="2612"/>
              <a:ext cx="278" cy="154"/>
            </a:xfrm>
            <a:prstGeom prst="rect">
              <a:avLst/>
            </a:prstGeom>
            <a:solidFill>
              <a:srgbClr val="FFFFFF"/>
            </a:solidFill>
            <a:ln w="28575">
              <a:solidFill>
                <a:srgbClr val="0000FF"/>
              </a:solidFill>
              <a:miter lim="800000"/>
              <a:headEnd/>
              <a:tailEnd/>
            </a:ln>
          </p:spPr>
          <p:txBody>
            <a:bodyPr/>
            <a:lstStyle/>
            <a:p>
              <a:endParaRPr lang="pl-PL"/>
            </a:p>
          </p:txBody>
        </p:sp>
        <p:sp>
          <p:nvSpPr>
            <p:cNvPr id="3300" name="Oval 228"/>
            <p:cNvSpPr>
              <a:spLocks noChangeArrowheads="1"/>
            </p:cNvSpPr>
            <p:nvPr/>
          </p:nvSpPr>
          <p:spPr bwMode="auto">
            <a:xfrm>
              <a:off x="2039" y="2653"/>
              <a:ext cx="180" cy="71"/>
            </a:xfrm>
            <a:prstGeom prst="ellipse">
              <a:avLst/>
            </a:prstGeom>
            <a:solidFill>
              <a:srgbClr val="FFFFFF"/>
            </a:solidFill>
            <a:ln w="28575">
              <a:solidFill>
                <a:srgbClr val="0000FF"/>
              </a:solidFill>
              <a:round/>
              <a:headEnd/>
              <a:tailEnd/>
            </a:ln>
          </p:spPr>
          <p:txBody>
            <a:bodyPr/>
            <a:lstStyle/>
            <a:p>
              <a:endParaRPr lang="pl-PL"/>
            </a:p>
          </p:txBody>
        </p:sp>
        <p:sp>
          <p:nvSpPr>
            <p:cNvPr id="3301" name="Line 229"/>
            <p:cNvSpPr>
              <a:spLocks noChangeShapeType="1"/>
            </p:cNvSpPr>
            <p:nvPr/>
          </p:nvSpPr>
          <p:spPr bwMode="auto">
            <a:xfrm flipH="1">
              <a:off x="2134" y="2567"/>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02" name="Text Box 230"/>
            <p:cNvSpPr txBox="1">
              <a:spLocks noChangeArrowheads="1"/>
            </p:cNvSpPr>
            <p:nvPr/>
          </p:nvSpPr>
          <p:spPr bwMode="auto">
            <a:xfrm>
              <a:off x="2226" y="2685"/>
              <a:ext cx="222" cy="13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pl-PL" altLang="pl-PL" sz="800" b="1">
                <a:solidFill>
                  <a:srgbClr val="0000FF"/>
                </a:solidFill>
              </a:endParaRPr>
            </a:p>
          </p:txBody>
        </p:sp>
        <p:sp>
          <p:nvSpPr>
            <p:cNvPr id="3303" name="Text Box 231"/>
            <p:cNvSpPr txBox="1">
              <a:spLocks noChangeArrowheads="1"/>
            </p:cNvSpPr>
            <p:nvPr/>
          </p:nvSpPr>
          <p:spPr bwMode="auto">
            <a:xfrm>
              <a:off x="1872" y="2682"/>
              <a:ext cx="181"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21</a:t>
              </a:r>
            </a:p>
          </p:txBody>
        </p:sp>
        <p:sp>
          <p:nvSpPr>
            <p:cNvPr id="3304" name="Text Box 232"/>
            <p:cNvSpPr txBox="1">
              <a:spLocks noChangeArrowheads="1"/>
            </p:cNvSpPr>
            <p:nvPr/>
          </p:nvSpPr>
          <p:spPr bwMode="auto">
            <a:xfrm>
              <a:off x="2236" y="2554"/>
              <a:ext cx="116"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pl-PL" altLang="pl-PL" sz="800" b="1">
                <a:solidFill>
                  <a:srgbClr val="0000FF"/>
                </a:solidFill>
              </a:endParaRPr>
            </a:p>
          </p:txBody>
        </p:sp>
      </p:grpSp>
      <p:sp>
        <p:nvSpPr>
          <p:cNvPr id="3305" name="Text Box 233"/>
          <p:cNvSpPr txBox="1">
            <a:spLocks noChangeArrowheads="1"/>
          </p:cNvSpPr>
          <p:nvPr/>
        </p:nvSpPr>
        <p:spPr bwMode="auto">
          <a:xfrm>
            <a:off x="3429002" y="4824413"/>
            <a:ext cx="681597" cy="2154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Odwód nr 1</a:t>
            </a:r>
          </a:p>
        </p:txBody>
      </p:sp>
      <p:sp>
        <p:nvSpPr>
          <p:cNvPr id="3306" name="Line 234"/>
          <p:cNvSpPr>
            <a:spLocks noChangeShapeType="1"/>
          </p:cNvSpPr>
          <p:nvPr/>
        </p:nvSpPr>
        <p:spPr bwMode="auto">
          <a:xfrm flipH="1">
            <a:off x="3962400" y="5065713"/>
            <a:ext cx="0" cy="49212"/>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07" name="Text Box 235"/>
          <p:cNvSpPr txBox="1">
            <a:spLocks noChangeArrowheads="1"/>
          </p:cNvSpPr>
          <p:nvPr/>
        </p:nvSpPr>
        <p:spPr bwMode="auto">
          <a:xfrm>
            <a:off x="4076700" y="5045075"/>
            <a:ext cx="565150" cy="336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pl-PL" altLang="pl-PL" sz="800" b="1">
                <a:solidFill>
                  <a:srgbClr val="0000FF"/>
                </a:solidFill>
              </a:rPr>
              <a:t>(-1 kcz)</a:t>
            </a:r>
          </a:p>
          <a:p>
            <a:r>
              <a:rPr lang="pl-PL" altLang="pl-PL" sz="800" b="1">
                <a:solidFill>
                  <a:srgbClr val="0000FF"/>
                </a:solidFill>
              </a:rPr>
              <a:t>(-2 kcz)</a:t>
            </a:r>
          </a:p>
        </p:txBody>
      </p:sp>
      <p:sp>
        <p:nvSpPr>
          <p:cNvPr id="3308" name="Freeform 236"/>
          <p:cNvSpPr>
            <a:spLocks/>
          </p:cNvSpPr>
          <p:nvPr/>
        </p:nvSpPr>
        <p:spPr bwMode="auto">
          <a:xfrm>
            <a:off x="3619500" y="4997450"/>
            <a:ext cx="457200" cy="165100"/>
          </a:xfrm>
          <a:custGeom>
            <a:avLst/>
            <a:gdLst>
              <a:gd name="T0" fmla="*/ 0 w 288"/>
              <a:gd name="T1" fmla="*/ 104 h 104"/>
              <a:gd name="T2" fmla="*/ 0 w 288"/>
              <a:gd name="T3" fmla="*/ 56 h 104"/>
              <a:gd name="T4" fmla="*/ 48 w 288"/>
              <a:gd name="T5" fmla="*/ 8 h 104"/>
              <a:gd name="T6" fmla="*/ 192 w 288"/>
              <a:gd name="T7" fmla="*/ 8 h 104"/>
              <a:gd name="T8" fmla="*/ 288 w 288"/>
              <a:gd name="T9" fmla="*/ 56 h 104"/>
            </a:gdLst>
            <a:ahLst/>
            <a:cxnLst>
              <a:cxn ang="0">
                <a:pos x="T0" y="T1"/>
              </a:cxn>
              <a:cxn ang="0">
                <a:pos x="T2" y="T3"/>
              </a:cxn>
              <a:cxn ang="0">
                <a:pos x="T4" y="T5"/>
              </a:cxn>
              <a:cxn ang="0">
                <a:pos x="T6" y="T7"/>
              </a:cxn>
              <a:cxn ang="0">
                <a:pos x="T8" y="T9"/>
              </a:cxn>
            </a:cxnLst>
            <a:rect l="0" t="0" r="r" b="b"/>
            <a:pathLst>
              <a:path w="288" h="104">
                <a:moveTo>
                  <a:pt x="0" y="104"/>
                </a:moveTo>
                <a:lnTo>
                  <a:pt x="0" y="56"/>
                </a:lnTo>
                <a:cubicBezTo>
                  <a:pt x="8" y="40"/>
                  <a:pt x="16" y="16"/>
                  <a:pt x="48" y="8"/>
                </a:cubicBezTo>
                <a:cubicBezTo>
                  <a:pt x="80" y="0"/>
                  <a:pt x="152" y="0"/>
                  <a:pt x="192" y="8"/>
                </a:cubicBezTo>
                <a:cubicBezTo>
                  <a:pt x="232" y="16"/>
                  <a:pt x="260" y="36"/>
                  <a:pt x="288" y="56"/>
                </a:cubicBezTo>
              </a:path>
            </a:pathLst>
          </a:custGeom>
          <a:noFill/>
          <a:ln w="38100" cmpd="sng">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09" name="Freeform 237"/>
          <p:cNvSpPr>
            <a:spLocks/>
          </p:cNvSpPr>
          <p:nvPr/>
        </p:nvSpPr>
        <p:spPr bwMode="auto">
          <a:xfrm flipH="1" flipV="1">
            <a:off x="3781425" y="5419725"/>
            <a:ext cx="457200" cy="165100"/>
          </a:xfrm>
          <a:custGeom>
            <a:avLst/>
            <a:gdLst>
              <a:gd name="T0" fmla="*/ 0 w 288"/>
              <a:gd name="T1" fmla="*/ 104 h 104"/>
              <a:gd name="T2" fmla="*/ 0 w 288"/>
              <a:gd name="T3" fmla="*/ 56 h 104"/>
              <a:gd name="T4" fmla="*/ 48 w 288"/>
              <a:gd name="T5" fmla="*/ 8 h 104"/>
              <a:gd name="T6" fmla="*/ 192 w 288"/>
              <a:gd name="T7" fmla="*/ 8 h 104"/>
              <a:gd name="T8" fmla="*/ 288 w 288"/>
              <a:gd name="T9" fmla="*/ 56 h 104"/>
            </a:gdLst>
            <a:ahLst/>
            <a:cxnLst>
              <a:cxn ang="0">
                <a:pos x="T0" y="T1"/>
              </a:cxn>
              <a:cxn ang="0">
                <a:pos x="T2" y="T3"/>
              </a:cxn>
              <a:cxn ang="0">
                <a:pos x="T4" y="T5"/>
              </a:cxn>
              <a:cxn ang="0">
                <a:pos x="T6" y="T7"/>
              </a:cxn>
              <a:cxn ang="0">
                <a:pos x="T8" y="T9"/>
              </a:cxn>
            </a:cxnLst>
            <a:rect l="0" t="0" r="r" b="b"/>
            <a:pathLst>
              <a:path w="288" h="104">
                <a:moveTo>
                  <a:pt x="0" y="104"/>
                </a:moveTo>
                <a:lnTo>
                  <a:pt x="0" y="56"/>
                </a:lnTo>
                <a:cubicBezTo>
                  <a:pt x="8" y="40"/>
                  <a:pt x="16" y="16"/>
                  <a:pt x="48" y="8"/>
                </a:cubicBezTo>
                <a:cubicBezTo>
                  <a:pt x="80" y="0"/>
                  <a:pt x="152" y="0"/>
                  <a:pt x="192" y="8"/>
                </a:cubicBezTo>
                <a:cubicBezTo>
                  <a:pt x="232" y="16"/>
                  <a:pt x="260" y="36"/>
                  <a:pt x="288" y="56"/>
                </a:cubicBezTo>
              </a:path>
            </a:pathLst>
          </a:custGeom>
          <a:noFill/>
          <a:ln w="38100" cmpd="sng">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10" name="Rectangle 238"/>
          <p:cNvSpPr>
            <a:spLocks noChangeArrowheads="1"/>
          </p:cNvSpPr>
          <p:nvPr/>
        </p:nvSpPr>
        <p:spPr bwMode="auto">
          <a:xfrm>
            <a:off x="3025778" y="3765556"/>
            <a:ext cx="441325" cy="244475"/>
          </a:xfrm>
          <a:prstGeom prst="rect">
            <a:avLst/>
          </a:prstGeom>
          <a:solidFill>
            <a:srgbClr val="FFFFFF"/>
          </a:solidFill>
          <a:ln w="28575">
            <a:solidFill>
              <a:srgbClr val="0000FF"/>
            </a:solidFill>
            <a:miter lim="800000"/>
            <a:headEnd/>
            <a:tailEnd/>
          </a:ln>
        </p:spPr>
        <p:txBody>
          <a:bodyPr/>
          <a:lstStyle/>
          <a:p>
            <a:endParaRPr lang="pl-PL"/>
          </a:p>
        </p:txBody>
      </p:sp>
      <p:sp>
        <p:nvSpPr>
          <p:cNvPr id="3311" name="Oval 239"/>
          <p:cNvSpPr>
            <a:spLocks noChangeArrowheads="1"/>
          </p:cNvSpPr>
          <p:nvPr/>
        </p:nvSpPr>
        <p:spPr bwMode="auto">
          <a:xfrm>
            <a:off x="3100388" y="3830638"/>
            <a:ext cx="285750" cy="112712"/>
          </a:xfrm>
          <a:prstGeom prst="ellipse">
            <a:avLst/>
          </a:prstGeom>
          <a:solidFill>
            <a:srgbClr val="FFFFFF"/>
          </a:solidFill>
          <a:ln w="28575">
            <a:solidFill>
              <a:srgbClr val="0000FF"/>
            </a:solidFill>
            <a:round/>
            <a:headEnd/>
            <a:tailEnd/>
          </a:ln>
        </p:spPr>
        <p:txBody>
          <a:bodyPr/>
          <a:lstStyle/>
          <a:p>
            <a:endParaRPr lang="pl-PL"/>
          </a:p>
        </p:txBody>
      </p:sp>
      <p:sp>
        <p:nvSpPr>
          <p:cNvPr id="3312" name="Line 240"/>
          <p:cNvSpPr>
            <a:spLocks noChangeShapeType="1"/>
          </p:cNvSpPr>
          <p:nvPr/>
        </p:nvSpPr>
        <p:spPr bwMode="auto">
          <a:xfrm flipH="1">
            <a:off x="3251200" y="3694113"/>
            <a:ext cx="0" cy="49212"/>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13" name="Text Box 241"/>
          <p:cNvSpPr txBox="1">
            <a:spLocks noChangeArrowheads="1"/>
          </p:cNvSpPr>
          <p:nvPr/>
        </p:nvSpPr>
        <p:spPr bwMode="auto">
          <a:xfrm>
            <a:off x="3397250" y="3881438"/>
            <a:ext cx="352425" cy="2143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pl-PL" altLang="pl-PL" sz="800" b="1">
                <a:solidFill>
                  <a:srgbClr val="0000FF"/>
                </a:solidFill>
              </a:rPr>
              <a:t>21</a:t>
            </a:r>
          </a:p>
        </p:txBody>
      </p:sp>
      <p:sp>
        <p:nvSpPr>
          <p:cNvPr id="3314" name="Text Box 242"/>
          <p:cNvSpPr txBox="1">
            <a:spLocks noChangeArrowheads="1"/>
          </p:cNvSpPr>
          <p:nvPr/>
        </p:nvSpPr>
        <p:spPr bwMode="auto">
          <a:xfrm>
            <a:off x="2835275" y="3876676"/>
            <a:ext cx="235962" cy="2154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a:t>
            </a:r>
          </a:p>
        </p:txBody>
      </p:sp>
      <p:sp>
        <p:nvSpPr>
          <p:cNvPr id="3315" name="Text Box 243"/>
          <p:cNvSpPr txBox="1">
            <a:spLocks noChangeArrowheads="1"/>
          </p:cNvSpPr>
          <p:nvPr/>
        </p:nvSpPr>
        <p:spPr bwMode="auto">
          <a:xfrm>
            <a:off x="3413128" y="3673476"/>
            <a:ext cx="184731" cy="2154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pl-PL" altLang="pl-PL" sz="800" b="1">
              <a:solidFill>
                <a:srgbClr val="0000FF"/>
              </a:solidFill>
            </a:endParaRPr>
          </a:p>
        </p:txBody>
      </p:sp>
      <p:sp>
        <p:nvSpPr>
          <p:cNvPr id="3316" name="Text Box 244"/>
          <p:cNvSpPr txBox="1">
            <a:spLocks noChangeArrowheads="1"/>
          </p:cNvSpPr>
          <p:nvPr/>
        </p:nvSpPr>
        <p:spPr bwMode="auto">
          <a:xfrm>
            <a:off x="3505202" y="3833813"/>
            <a:ext cx="681597" cy="2154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Odwód nr 2</a:t>
            </a:r>
          </a:p>
        </p:txBody>
      </p:sp>
      <p:sp>
        <p:nvSpPr>
          <p:cNvPr id="3317" name="Freeform 245"/>
          <p:cNvSpPr>
            <a:spLocks/>
          </p:cNvSpPr>
          <p:nvPr/>
        </p:nvSpPr>
        <p:spPr bwMode="auto">
          <a:xfrm>
            <a:off x="2962275" y="3616325"/>
            <a:ext cx="457200" cy="165100"/>
          </a:xfrm>
          <a:custGeom>
            <a:avLst/>
            <a:gdLst>
              <a:gd name="T0" fmla="*/ 0 w 288"/>
              <a:gd name="T1" fmla="*/ 104 h 104"/>
              <a:gd name="T2" fmla="*/ 0 w 288"/>
              <a:gd name="T3" fmla="*/ 56 h 104"/>
              <a:gd name="T4" fmla="*/ 48 w 288"/>
              <a:gd name="T5" fmla="*/ 8 h 104"/>
              <a:gd name="T6" fmla="*/ 192 w 288"/>
              <a:gd name="T7" fmla="*/ 8 h 104"/>
              <a:gd name="T8" fmla="*/ 288 w 288"/>
              <a:gd name="T9" fmla="*/ 56 h 104"/>
            </a:gdLst>
            <a:ahLst/>
            <a:cxnLst>
              <a:cxn ang="0">
                <a:pos x="T0" y="T1"/>
              </a:cxn>
              <a:cxn ang="0">
                <a:pos x="T2" y="T3"/>
              </a:cxn>
              <a:cxn ang="0">
                <a:pos x="T4" y="T5"/>
              </a:cxn>
              <a:cxn ang="0">
                <a:pos x="T6" y="T7"/>
              </a:cxn>
              <a:cxn ang="0">
                <a:pos x="T8" y="T9"/>
              </a:cxn>
            </a:cxnLst>
            <a:rect l="0" t="0" r="r" b="b"/>
            <a:pathLst>
              <a:path w="288" h="104">
                <a:moveTo>
                  <a:pt x="0" y="104"/>
                </a:moveTo>
                <a:lnTo>
                  <a:pt x="0" y="56"/>
                </a:lnTo>
                <a:cubicBezTo>
                  <a:pt x="8" y="40"/>
                  <a:pt x="16" y="16"/>
                  <a:pt x="48" y="8"/>
                </a:cubicBezTo>
                <a:cubicBezTo>
                  <a:pt x="80" y="0"/>
                  <a:pt x="152" y="0"/>
                  <a:pt x="192" y="8"/>
                </a:cubicBezTo>
                <a:cubicBezTo>
                  <a:pt x="232" y="16"/>
                  <a:pt x="260" y="36"/>
                  <a:pt x="288" y="56"/>
                </a:cubicBezTo>
              </a:path>
            </a:pathLst>
          </a:custGeom>
          <a:noFill/>
          <a:ln w="38100" cmpd="sng">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19" name="Rectangle 247"/>
          <p:cNvSpPr>
            <a:spLocks noChangeArrowheads="1"/>
          </p:cNvSpPr>
          <p:nvPr/>
        </p:nvSpPr>
        <p:spPr bwMode="auto">
          <a:xfrm>
            <a:off x="571503" y="5738819"/>
            <a:ext cx="441325" cy="244475"/>
          </a:xfrm>
          <a:prstGeom prst="rect">
            <a:avLst/>
          </a:prstGeom>
          <a:solidFill>
            <a:schemeClr val="bg1"/>
          </a:solidFill>
          <a:ln w="28575">
            <a:solidFill>
              <a:srgbClr val="0000FF"/>
            </a:solidFill>
            <a:miter lim="800000"/>
            <a:headEnd/>
            <a:tailEnd/>
          </a:ln>
        </p:spPr>
        <p:txBody>
          <a:bodyPr/>
          <a:lstStyle/>
          <a:p>
            <a:endParaRPr lang="pl-PL"/>
          </a:p>
        </p:txBody>
      </p:sp>
      <p:sp>
        <p:nvSpPr>
          <p:cNvPr id="3320" name="Oval 248"/>
          <p:cNvSpPr>
            <a:spLocks noChangeArrowheads="1"/>
          </p:cNvSpPr>
          <p:nvPr/>
        </p:nvSpPr>
        <p:spPr bwMode="auto">
          <a:xfrm>
            <a:off x="646113" y="5803906"/>
            <a:ext cx="285750" cy="112713"/>
          </a:xfrm>
          <a:prstGeom prst="ellipse">
            <a:avLst/>
          </a:prstGeom>
          <a:solidFill>
            <a:schemeClr val="bg1"/>
          </a:solidFill>
          <a:ln w="28575">
            <a:solidFill>
              <a:srgbClr val="0000FF"/>
            </a:solidFill>
            <a:round/>
            <a:headEnd/>
            <a:tailEnd/>
          </a:ln>
        </p:spPr>
        <p:txBody>
          <a:bodyPr/>
          <a:lstStyle/>
          <a:p>
            <a:endParaRPr lang="pl-PL"/>
          </a:p>
        </p:txBody>
      </p:sp>
      <p:sp>
        <p:nvSpPr>
          <p:cNvPr id="3321" name="Line 249"/>
          <p:cNvSpPr>
            <a:spLocks noChangeShapeType="1"/>
          </p:cNvSpPr>
          <p:nvPr/>
        </p:nvSpPr>
        <p:spPr bwMode="auto">
          <a:xfrm>
            <a:off x="577853" y="5748338"/>
            <a:ext cx="423863" cy="220662"/>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322" name="Line 250"/>
          <p:cNvSpPr>
            <a:spLocks noChangeShapeType="1"/>
          </p:cNvSpPr>
          <p:nvPr/>
        </p:nvSpPr>
        <p:spPr bwMode="auto">
          <a:xfrm flipV="1">
            <a:off x="573089" y="5743575"/>
            <a:ext cx="428625" cy="22860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323" name="Line 251"/>
          <p:cNvSpPr>
            <a:spLocks noChangeShapeType="1"/>
          </p:cNvSpPr>
          <p:nvPr/>
        </p:nvSpPr>
        <p:spPr bwMode="auto">
          <a:xfrm flipH="1">
            <a:off x="796925" y="5667381"/>
            <a:ext cx="0" cy="49213"/>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24" name="Text Box 252"/>
          <p:cNvSpPr txBox="1">
            <a:spLocks noChangeArrowheads="1"/>
          </p:cNvSpPr>
          <p:nvPr/>
        </p:nvSpPr>
        <p:spPr bwMode="auto">
          <a:xfrm>
            <a:off x="942977" y="5854706"/>
            <a:ext cx="352425" cy="214313"/>
          </a:xfrm>
          <a:prstGeom prst="rect">
            <a:avLst/>
          </a:prstGeom>
          <a:noFill/>
          <a:ln>
            <a:noFill/>
          </a:ln>
          <a:effectLst/>
          <a:extLst>
            <a:ext uri="{909E8E84-426E-40DD-AFC4-6F175D3DCCD1}">
              <a14:hiddenFill xmlns="" xmlns:a14="http://schemas.microsoft.com/office/drawing/2010/main">
                <a:solidFill>
                  <a:srgbClr val="00FF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pl-PL" altLang="pl-PL" sz="800" b="1">
                <a:solidFill>
                  <a:srgbClr val="0000FF"/>
                </a:solidFill>
              </a:rPr>
              <a:t>23</a:t>
            </a:r>
          </a:p>
        </p:txBody>
      </p:sp>
      <p:sp>
        <p:nvSpPr>
          <p:cNvPr id="3325" name="Text Box 253"/>
          <p:cNvSpPr txBox="1">
            <a:spLocks noChangeArrowheads="1"/>
          </p:cNvSpPr>
          <p:nvPr/>
        </p:nvSpPr>
        <p:spPr bwMode="auto">
          <a:xfrm>
            <a:off x="381000" y="5849938"/>
            <a:ext cx="235962" cy="215444"/>
          </a:xfrm>
          <a:prstGeom prst="rect">
            <a:avLst/>
          </a:prstGeom>
          <a:noFill/>
          <a:ln>
            <a:noFill/>
          </a:ln>
          <a:effectLst/>
          <a:extLst>
            <a:ext uri="{909E8E84-426E-40DD-AFC4-6F175D3DCCD1}">
              <a14:hiddenFill xmlns="" xmlns:a14="http://schemas.microsoft.com/office/drawing/2010/main">
                <a:solidFill>
                  <a:srgbClr val="00FF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a:t>
            </a:r>
          </a:p>
        </p:txBody>
      </p:sp>
      <p:sp>
        <p:nvSpPr>
          <p:cNvPr id="3326" name="Text Box 254"/>
          <p:cNvSpPr txBox="1">
            <a:spLocks noChangeArrowheads="1"/>
          </p:cNvSpPr>
          <p:nvPr/>
        </p:nvSpPr>
        <p:spPr bwMode="auto">
          <a:xfrm>
            <a:off x="958853" y="5646738"/>
            <a:ext cx="184731" cy="215444"/>
          </a:xfrm>
          <a:prstGeom prst="rect">
            <a:avLst/>
          </a:prstGeom>
          <a:noFill/>
          <a:ln>
            <a:noFill/>
          </a:ln>
          <a:effectLst/>
          <a:extLst>
            <a:ext uri="{909E8E84-426E-40DD-AFC4-6F175D3DCCD1}">
              <a14:hiddenFill xmlns="" xmlns:a14="http://schemas.microsoft.com/office/drawing/2010/main">
                <a:solidFill>
                  <a:srgbClr val="00FF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pl-PL" altLang="pl-PL" sz="800" b="1">
              <a:solidFill>
                <a:srgbClr val="0000FF"/>
              </a:solidFill>
            </a:endParaRPr>
          </a:p>
        </p:txBody>
      </p:sp>
      <p:sp>
        <p:nvSpPr>
          <p:cNvPr id="3327" name="Rectangle 255"/>
          <p:cNvSpPr>
            <a:spLocks noChangeArrowheads="1"/>
          </p:cNvSpPr>
          <p:nvPr/>
        </p:nvSpPr>
        <p:spPr bwMode="auto">
          <a:xfrm>
            <a:off x="1333503" y="5738819"/>
            <a:ext cx="441325" cy="244475"/>
          </a:xfrm>
          <a:prstGeom prst="rect">
            <a:avLst/>
          </a:prstGeom>
          <a:solidFill>
            <a:schemeClr val="bg1"/>
          </a:solidFill>
          <a:ln w="28575">
            <a:solidFill>
              <a:srgbClr val="0000FF"/>
            </a:solidFill>
            <a:miter lim="800000"/>
            <a:headEnd/>
            <a:tailEnd/>
          </a:ln>
        </p:spPr>
        <p:txBody>
          <a:bodyPr/>
          <a:lstStyle/>
          <a:p>
            <a:endParaRPr lang="pl-PL"/>
          </a:p>
        </p:txBody>
      </p:sp>
      <p:sp>
        <p:nvSpPr>
          <p:cNvPr id="3328" name="Oval 256"/>
          <p:cNvSpPr>
            <a:spLocks noChangeArrowheads="1"/>
          </p:cNvSpPr>
          <p:nvPr/>
        </p:nvSpPr>
        <p:spPr bwMode="auto">
          <a:xfrm>
            <a:off x="1408113" y="5803906"/>
            <a:ext cx="285750" cy="112713"/>
          </a:xfrm>
          <a:prstGeom prst="ellipse">
            <a:avLst/>
          </a:prstGeom>
          <a:solidFill>
            <a:schemeClr val="bg1"/>
          </a:solidFill>
          <a:ln w="28575">
            <a:solidFill>
              <a:srgbClr val="0000FF"/>
            </a:solidFill>
            <a:round/>
            <a:headEnd/>
            <a:tailEnd/>
          </a:ln>
        </p:spPr>
        <p:txBody>
          <a:bodyPr/>
          <a:lstStyle/>
          <a:p>
            <a:endParaRPr lang="pl-PL"/>
          </a:p>
        </p:txBody>
      </p:sp>
      <p:sp>
        <p:nvSpPr>
          <p:cNvPr id="3329" name="Line 257"/>
          <p:cNvSpPr>
            <a:spLocks noChangeShapeType="1"/>
          </p:cNvSpPr>
          <p:nvPr/>
        </p:nvSpPr>
        <p:spPr bwMode="auto">
          <a:xfrm>
            <a:off x="1339853" y="5748338"/>
            <a:ext cx="423863" cy="220662"/>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330" name="Line 258"/>
          <p:cNvSpPr>
            <a:spLocks noChangeShapeType="1"/>
          </p:cNvSpPr>
          <p:nvPr/>
        </p:nvSpPr>
        <p:spPr bwMode="auto">
          <a:xfrm flipV="1">
            <a:off x="1335089" y="5743575"/>
            <a:ext cx="428625" cy="22860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331" name="Line 259"/>
          <p:cNvSpPr>
            <a:spLocks noChangeShapeType="1"/>
          </p:cNvSpPr>
          <p:nvPr/>
        </p:nvSpPr>
        <p:spPr bwMode="auto">
          <a:xfrm flipH="1">
            <a:off x="1558925" y="5667381"/>
            <a:ext cx="0" cy="49213"/>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32" name="Text Box 260"/>
          <p:cNvSpPr txBox="1">
            <a:spLocks noChangeArrowheads="1"/>
          </p:cNvSpPr>
          <p:nvPr/>
        </p:nvSpPr>
        <p:spPr bwMode="auto">
          <a:xfrm>
            <a:off x="1704977" y="5854706"/>
            <a:ext cx="352425" cy="214313"/>
          </a:xfrm>
          <a:prstGeom prst="rect">
            <a:avLst/>
          </a:prstGeom>
          <a:noFill/>
          <a:ln>
            <a:noFill/>
          </a:ln>
          <a:effectLst/>
          <a:extLst>
            <a:ext uri="{909E8E84-426E-40DD-AFC4-6F175D3DCCD1}">
              <a14:hiddenFill xmlns="" xmlns:a14="http://schemas.microsoft.com/office/drawing/2010/main">
                <a:solidFill>
                  <a:srgbClr val="00FF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pl-PL" altLang="pl-PL" sz="800" b="1">
                <a:solidFill>
                  <a:srgbClr val="0000FF"/>
                </a:solidFill>
              </a:rPr>
              <a:t>23</a:t>
            </a:r>
          </a:p>
        </p:txBody>
      </p:sp>
      <p:sp>
        <p:nvSpPr>
          <p:cNvPr id="3333" name="Text Box 261"/>
          <p:cNvSpPr txBox="1">
            <a:spLocks noChangeArrowheads="1"/>
          </p:cNvSpPr>
          <p:nvPr/>
        </p:nvSpPr>
        <p:spPr bwMode="auto">
          <a:xfrm>
            <a:off x="1143000" y="5849938"/>
            <a:ext cx="235962" cy="215444"/>
          </a:xfrm>
          <a:prstGeom prst="rect">
            <a:avLst/>
          </a:prstGeom>
          <a:noFill/>
          <a:ln>
            <a:noFill/>
          </a:ln>
          <a:effectLst/>
          <a:extLst>
            <a:ext uri="{909E8E84-426E-40DD-AFC4-6F175D3DCCD1}">
              <a14:hiddenFill xmlns="" xmlns:a14="http://schemas.microsoft.com/office/drawing/2010/main">
                <a:solidFill>
                  <a:srgbClr val="00FF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3</a:t>
            </a:r>
          </a:p>
        </p:txBody>
      </p:sp>
      <p:sp>
        <p:nvSpPr>
          <p:cNvPr id="3334" name="Text Box 262"/>
          <p:cNvSpPr txBox="1">
            <a:spLocks noChangeArrowheads="1"/>
          </p:cNvSpPr>
          <p:nvPr/>
        </p:nvSpPr>
        <p:spPr bwMode="auto">
          <a:xfrm>
            <a:off x="1720853" y="5646738"/>
            <a:ext cx="184731" cy="215444"/>
          </a:xfrm>
          <a:prstGeom prst="rect">
            <a:avLst/>
          </a:prstGeom>
          <a:noFill/>
          <a:ln>
            <a:noFill/>
          </a:ln>
          <a:effectLst/>
          <a:extLst>
            <a:ext uri="{909E8E84-426E-40DD-AFC4-6F175D3DCCD1}">
              <a14:hiddenFill xmlns="" xmlns:a14="http://schemas.microsoft.com/office/drawing/2010/main">
                <a:solidFill>
                  <a:srgbClr val="00FF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pl-PL" altLang="pl-PL" sz="800" b="1">
              <a:solidFill>
                <a:srgbClr val="0000FF"/>
              </a:solidFill>
            </a:endParaRPr>
          </a:p>
        </p:txBody>
      </p:sp>
      <p:sp>
        <p:nvSpPr>
          <p:cNvPr id="3335" name="Rectangle 263"/>
          <p:cNvSpPr>
            <a:spLocks noChangeArrowheads="1"/>
          </p:cNvSpPr>
          <p:nvPr/>
        </p:nvSpPr>
        <p:spPr bwMode="auto">
          <a:xfrm>
            <a:off x="588966" y="6153156"/>
            <a:ext cx="427037" cy="231775"/>
          </a:xfrm>
          <a:prstGeom prst="rect">
            <a:avLst/>
          </a:prstGeom>
          <a:solidFill>
            <a:schemeClr val="bg1"/>
          </a:solidFill>
          <a:ln w="28575">
            <a:solidFill>
              <a:srgbClr val="0000FF"/>
            </a:solidFill>
            <a:miter lim="800000"/>
            <a:headEnd/>
            <a:tailEnd/>
          </a:ln>
        </p:spPr>
        <p:txBody>
          <a:bodyPr/>
          <a:lstStyle/>
          <a:p>
            <a:endParaRPr lang="pl-PL"/>
          </a:p>
        </p:txBody>
      </p:sp>
      <p:sp>
        <p:nvSpPr>
          <p:cNvPr id="3336" name="Line 264"/>
          <p:cNvSpPr>
            <a:spLocks noChangeShapeType="1"/>
          </p:cNvSpPr>
          <p:nvPr/>
        </p:nvSpPr>
        <p:spPr bwMode="auto">
          <a:xfrm>
            <a:off x="595313" y="6162675"/>
            <a:ext cx="411162" cy="20955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337" name="Line 265"/>
          <p:cNvSpPr>
            <a:spLocks noChangeShapeType="1"/>
          </p:cNvSpPr>
          <p:nvPr/>
        </p:nvSpPr>
        <p:spPr bwMode="auto">
          <a:xfrm flipV="1">
            <a:off x="590553" y="6157919"/>
            <a:ext cx="415925" cy="217487"/>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338" name="Line 266"/>
          <p:cNvSpPr>
            <a:spLocks noChangeShapeType="1"/>
          </p:cNvSpPr>
          <p:nvPr/>
        </p:nvSpPr>
        <p:spPr bwMode="auto">
          <a:xfrm flipH="1">
            <a:off x="808038" y="6045200"/>
            <a:ext cx="0" cy="46038"/>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39" name="Text Box 267"/>
          <p:cNvSpPr txBox="1">
            <a:spLocks noChangeArrowheads="1"/>
          </p:cNvSpPr>
          <p:nvPr/>
        </p:nvSpPr>
        <p:spPr bwMode="auto">
          <a:xfrm>
            <a:off x="946153" y="6262688"/>
            <a:ext cx="184731" cy="215444"/>
          </a:xfrm>
          <a:prstGeom prst="rect">
            <a:avLst/>
          </a:prstGeom>
          <a:noFill/>
          <a:ln>
            <a:noFill/>
          </a:ln>
          <a:effectLst/>
          <a:extLst>
            <a:ext uri="{909E8E84-426E-40DD-AFC4-6F175D3DCCD1}">
              <a14:hiddenFill xmlns="" xmlns:a14="http://schemas.microsoft.com/office/drawing/2010/main">
                <a:solidFill>
                  <a:srgbClr val="00FF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pl-PL" altLang="pl-PL" sz="800" b="1">
              <a:solidFill>
                <a:srgbClr val="0000FF"/>
              </a:solidFill>
            </a:endParaRPr>
          </a:p>
        </p:txBody>
      </p:sp>
      <p:sp>
        <p:nvSpPr>
          <p:cNvPr id="3340" name="Text Box 268"/>
          <p:cNvSpPr txBox="1">
            <a:spLocks noChangeArrowheads="1"/>
          </p:cNvSpPr>
          <p:nvPr/>
        </p:nvSpPr>
        <p:spPr bwMode="auto">
          <a:xfrm>
            <a:off x="404816" y="6257926"/>
            <a:ext cx="184731" cy="215444"/>
          </a:xfrm>
          <a:prstGeom prst="rect">
            <a:avLst/>
          </a:prstGeom>
          <a:noFill/>
          <a:ln>
            <a:noFill/>
          </a:ln>
          <a:effectLst/>
          <a:extLst>
            <a:ext uri="{909E8E84-426E-40DD-AFC4-6F175D3DCCD1}">
              <a14:hiddenFill xmlns="" xmlns:a14="http://schemas.microsoft.com/office/drawing/2010/main">
                <a:solidFill>
                  <a:srgbClr val="00FF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pl-PL" altLang="pl-PL" sz="800" b="1">
              <a:solidFill>
                <a:srgbClr val="0000FF"/>
              </a:solidFill>
            </a:endParaRPr>
          </a:p>
        </p:txBody>
      </p:sp>
      <p:sp>
        <p:nvSpPr>
          <p:cNvPr id="3341" name="Line 269"/>
          <p:cNvSpPr>
            <a:spLocks noChangeShapeType="1"/>
          </p:cNvSpPr>
          <p:nvPr/>
        </p:nvSpPr>
        <p:spPr bwMode="auto">
          <a:xfrm>
            <a:off x="584203" y="6107113"/>
            <a:ext cx="442913" cy="0"/>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343" name="Group 271"/>
          <p:cNvGrpSpPr>
            <a:grpSpLocks/>
          </p:cNvGrpSpPr>
          <p:nvPr/>
        </p:nvGrpSpPr>
        <p:grpSpPr bwMode="auto">
          <a:xfrm>
            <a:off x="990603" y="5049838"/>
            <a:ext cx="441325" cy="315912"/>
            <a:chOff x="866" y="473"/>
            <a:chExt cx="278" cy="199"/>
          </a:xfrm>
        </p:grpSpPr>
        <p:sp>
          <p:nvSpPr>
            <p:cNvPr id="3344" name="Rectangle 272"/>
            <p:cNvSpPr>
              <a:spLocks noChangeArrowheads="1"/>
            </p:cNvSpPr>
            <p:nvPr/>
          </p:nvSpPr>
          <p:spPr bwMode="auto">
            <a:xfrm>
              <a:off x="866" y="518"/>
              <a:ext cx="278" cy="154"/>
            </a:xfrm>
            <a:prstGeom prst="rect">
              <a:avLst/>
            </a:prstGeom>
            <a:solidFill>
              <a:schemeClr val="bg1"/>
            </a:solidFill>
            <a:ln w="28575">
              <a:solidFill>
                <a:srgbClr val="0000FF"/>
              </a:solidFill>
              <a:miter lim="800000"/>
              <a:headEnd/>
              <a:tailEnd/>
            </a:ln>
          </p:spPr>
          <p:txBody>
            <a:bodyPr/>
            <a:lstStyle/>
            <a:p>
              <a:endParaRPr lang="pl-PL"/>
            </a:p>
          </p:txBody>
        </p:sp>
        <p:sp>
          <p:nvSpPr>
            <p:cNvPr id="3345" name="Oval 273"/>
            <p:cNvSpPr>
              <a:spLocks noChangeArrowheads="1"/>
            </p:cNvSpPr>
            <p:nvPr/>
          </p:nvSpPr>
          <p:spPr bwMode="auto">
            <a:xfrm>
              <a:off x="913" y="559"/>
              <a:ext cx="180" cy="71"/>
            </a:xfrm>
            <a:prstGeom prst="ellipse">
              <a:avLst/>
            </a:prstGeom>
            <a:solidFill>
              <a:schemeClr val="bg1"/>
            </a:solidFill>
            <a:ln w="28575">
              <a:solidFill>
                <a:srgbClr val="0000FF"/>
              </a:solidFill>
              <a:round/>
              <a:headEnd/>
              <a:tailEnd/>
            </a:ln>
          </p:spPr>
          <p:txBody>
            <a:bodyPr/>
            <a:lstStyle/>
            <a:p>
              <a:endParaRPr lang="pl-PL"/>
            </a:p>
          </p:txBody>
        </p:sp>
        <p:sp>
          <p:nvSpPr>
            <p:cNvPr id="3346" name="Line 274"/>
            <p:cNvSpPr>
              <a:spLocks noChangeShapeType="1"/>
            </p:cNvSpPr>
            <p:nvPr/>
          </p:nvSpPr>
          <p:spPr bwMode="auto">
            <a:xfrm>
              <a:off x="870" y="524"/>
              <a:ext cx="267" cy="139"/>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347" name="Line 275"/>
            <p:cNvSpPr>
              <a:spLocks noChangeShapeType="1"/>
            </p:cNvSpPr>
            <p:nvPr/>
          </p:nvSpPr>
          <p:spPr bwMode="auto">
            <a:xfrm flipV="1">
              <a:off x="867" y="521"/>
              <a:ext cx="270" cy="144"/>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grpSp>
          <p:nvGrpSpPr>
            <p:cNvPr id="3348" name="Group 276"/>
            <p:cNvGrpSpPr>
              <a:grpSpLocks/>
            </p:cNvGrpSpPr>
            <p:nvPr/>
          </p:nvGrpSpPr>
          <p:grpSpPr bwMode="auto">
            <a:xfrm>
              <a:off x="993" y="473"/>
              <a:ext cx="30" cy="31"/>
              <a:chOff x="993" y="473"/>
              <a:chExt cx="30" cy="31"/>
            </a:xfrm>
          </p:grpSpPr>
          <p:sp>
            <p:nvSpPr>
              <p:cNvPr id="3349" name="Line 277"/>
              <p:cNvSpPr>
                <a:spLocks noChangeShapeType="1"/>
              </p:cNvSpPr>
              <p:nvPr/>
            </p:nvSpPr>
            <p:spPr bwMode="auto">
              <a:xfrm flipH="1">
                <a:off x="993" y="473"/>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50" name="Line 278"/>
              <p:cNvSpPr>
                <a:spLocks noChangeShapeType="1"/>
              </p:cNvSpPr>
              <p:nvPr/>
            </p:nvSpPr>
            <p:spPr bwMode="auto">
              <a:xfrm flipH="1">
                <a:off x="1023" y="473"/>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sp>
        <p:nvSpPr>
          <p:cNvPr id="3351" name="Text Box 279"/>
          <p:cNvSpPr txBox="1">
            <a:spLocks noChangeArrowheads="1"/>
          </p:cNvSpPr>
          <p:nvPr/>
        </p:nvSpPr>
        <p:spPr bwMode="auto">
          <a:xfrm>
            <a:off x="1362075" y="5237163"/>
            <a:ext cx="235962" cy="215444"/>
          </a:xfrm>
          <a:prstGeom prst="rect">
            <a:avLst/>
          </a:prstGeom>
          <a:noFill/>
          <a:ln>
            <a:noFill/>
          </a:ln>
          <a:effectLst/>
          <a:extLst>
            <a:ext uri="{909E8E84-426E-40DD-AFC4-6F175D3DCCD1}">
              <a14:hiddenFill xmlns="" xmlns:a14="http://schemas.microsoft.com/office/drawing/2010/main">
                <a:solidFill>
                  <a:srgbClr val="00FF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a:t>
            </a:r>
          </a:p>
        </p:txBody>
      </p:sp>
      <p:sp>
        <p:nvSpPr>
          <p:cNvPr id="3352" name="Text Box 280"/>
          <p:cNvSpPr txBox="1">
            <a:spLocks noChangeArrowheads="1"/>
          </p:cNvSpPr>
          <p:nvPr/>
        </p:nvSpPr>
        <p:spPr bwMode="auto">
          <a:xfrm>
            <a:off x="762000" y="5232401"/>
            <a:ext cx="287258" cy="215444"/>
          </a:xfrm>
          <a:prstGeom prst="rect">
            <a:avLst/>
          </a:prstGeom>
          <a:noFill/>
          <a:ln>
            <a:noFill/>
          </a:ln>
          <a:effectLst/>
          <a:extLst>
            <a:ext uri="{909E8E84-426E-40DD-AFC4-6F175D3DCCD1}">
              <a14:hiddenFill xmlns="" xmlns:a14="http://schemas.microsoft.com/office/drawing/2010/main">
                <a:solidFill>
                  <a:srgbClr val="00FF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23</a:t>
            </a:r>
          </a:p>
        </p:txBody>
      </p:sp>
      <p:sp>
        <p:nvSpPr>
          <p:cNvPr id="3354" name="Line 282"/>
          <p:cNvSpPr>
            <a:spLocks noChangeShapeType="1"/>
          </p:cNvSpPr>
          <p:nvPr/>
        </p:nvSpPr>
        <p:spPr bwMode="auto">
          <a:xfrm>
            <a:off x="762000" y="5486400"/>
            <a:ext cx="762000" cy="0"/>
          </a:xfrm>
          <a:prstGeom prst="line">
            <a:avLst/>
          </a:prstGeom>
          <a:noFill/>
          <a:ln w="952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55" name="Line 283"/>
          <p:cNvSpPr>
            <a:spLocks noChangeShapeType="1"/>
          </p:cNvSpPr>
          <p:nvPr/>
        </p:nvSpPr>
        <p:spPr bwMode="auto">
          <a:xfrm>
            <a:off x="762000" y="5486400"/>
            <a:ext cx="0" cy="76200"/>
          </a:xfrm>
          <a:prstGeom prst="line">
            <a:avLst/>
          </a:prstGeom>
          <a:noFill/>
          <a:ln w="952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56" name="Line 284"/>
          <p:cNvSpPr>
            <a:spLocks noChangeShapeType="1"/>
          </p:cNvSpPr>
          <p:nvPr/>
        </p:nvSpPr>
        <p:spPr bwMode="auto">
          <a:xfrm>
            <a:off x="1524000" y="5486400"/>
            <a:ext cx="0" cy="76200"/>
          </a:xfrm>
          <a:prstGeom prst="line">
            <a:avLst/>
          </a:prstGeom>
          <a:noFill/>
          <a:ln w="952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57" name="Line 285"/>
          <p:cNvSpPr>
            <a:spLocks noChangeShapeType="1"/>
          </p:cNvSpPr>
          <p:nvPr/>
        </p:nvSpPr>
        <p:spPr bwMode="auto">
          <a:xfrm>
            <a:off x="1219200" y="5410200"/>
            <a:ext cx="0" cy="76200"/>
          </a:xfrm>
          <a:prstGeom prst="line">
            <a:avLst/>
          </a:prstGeom>
          <a:noFill/>
          <a:ln w="952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59" name="Text Box 287"/>
          <p:cNvSpPr txBox="1">
            <a:spLocks noChangeArrowheads="1"/>
          </p:cNvSpPr>
          <p:nvPr/>
        </p:nvSpPr>
        <p:spPr bwMode="auto">
          <a:xfrm>
            <a:off x="571500" y="3133730"/>
            <a:ext cx="1172500"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1200" b="1" u="sng">
                <a:solidFill>
                  <a:srgbClr val="0000FF"/>
                </a:solidFill>
              </a:rPr>
              <a:t>ZT „WYDMINY”</a:t>
            </a:r>
          </a:p>
        </p:txBody>
      </p:sp>
      <p:grpSp>
        <p:nvGrpSpPr>
          <p:cNvPr id="3360" name="Group 288"/>
          <p:cNvGrpSpPr>
            <a:grpSpLocks/>
          </p:cNvGrpSpPr>
          <p:nvPr/>
        </p:nvGrpSpPr>
        <p:grpSpPr bwMode="auto">
          <a:xfrm>
            <a:off x="990603" y="4254507"/>
            <a:ext cx="871539" cy="423863"/>
            <a:chOff x="672" y="528"/>
            <a:chExt cx="549" cy="267"/>
          </a:xfrm>
        </p:grpSpPr>
        <p:sp>
          <p:nvSpPr>
            <p:cNvPr id="3361" name="Rectangle 289"/>
            <p:cNvSpPr>
              <a:spLocks noChangeArrowheads="1"/>
            </p:cNvSpPr>
            <p:nvPr/>
          </p:nvSpPr>
          <p:spPr bwMode="auto">
            <a:xfrm>
              <a:off x="792" y="586"/>
              <a:ext cx="278" cy="154"/>
            </a:xfrm>
            <a:prstGeom prst="rect">
              <a:avLst/>
            </a:prstGeom>
            <a:solidFill>
              <a:srgbClr val="FFFFFF"/>
            </a:solidFill>
            <a:ln w="28575">
              <a:solidFill>
                <a:srgbClr val="0000FF"/>
              </a:solidFill>
              <a:miter lim="800000"/>
              <a:headEnd/>
              <a:tailEnd/>
            </a:ln>
          </p:spPr>
          <p:txBody>
            <a:bodyPr/>
            <a:lstStyle/>
            <a:p>
              <a:endParaRPr lang="pl-PL"/>
            </a:p>
          </p:txBody>
        </p:sp>
        <p:sp>
          <p:nvSpPr>
            <p:cNvPr id="3362" name="Oval 290"/>
            <p:cNvSpPr>
              <a:spLocks noChangeArrowheads="1"/>
            </p:cNvSpPr>
            <p:nvPr/>
          </p:nvSpPr>
          <p:spPr bwMode="auto">
            <a:xfrm>
              <a:off x="839" y="627"/>
              <a:ext cx="180" cy="71"/>
            </a:xfrm>
            <a:prstGeom prst="ellipse">
              <a:avLst/>
            </a:prstGeom>
            <a:solidFill>
              <a:srgbClr val="FFFFFF"/>
            </a:solidFill>
            <a:ln w="28575">
              <a:solidFill>
                <a:srgbClr val="0000FF"/>
              </a:solidFill>
              <a:round/>
              <a:headEnd/>
              <a:tailEnd/>
            </a:ln>
          </p:spPr>
          <p:txBody>
            <a:bodyPr/>
            <a:lstStyle/>
            <a:p>
              <a:endParaRPr lang="pl-PL"/>
            </a:p>
          </p:txBody>
        </p:sp>
        <p:sp>
          <p:nvSpPr>
            <p:cNvPr id="3363" name="Line 291"/>
            <p:cNvSpPr>
              <a:spLocks noChangeShapeType="1"/>
            </p:cNvSpPr>
            <p:nvPr/>
          </p:nvSpPr>
          <p:spPr bwMode="auto">
            <a:xfrm flipH="1">
              <a:off x="934" y="541"/>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64" name="Text Box 292"/>
            <p:cNvSpPr txBox="1">
              <a:spLocks noChangeArrowheads="1"/>
            </p:cNvSpPr>
            <p:nvPr/>
          </p:nvSpPr>
          <p:spPr bwMode="auto">
            <a:xfrm>
              <a:off x="1026" y="659"/>
              <a:ext cx="195"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 21</a:t>
              </a:r>
            </a:p>
          </p:txBody>
        </p:sp>
        <p:sp>
          <p:nvSpPr>
            <p:cNvPr id="3365" name="Text Box 293"/>
            <p:cNvSpPr txBox="1">
              <a:spLocks noChangeArrowheads="1"/>
            </p:cNvSpPr>
            <p:nvPr/>
          </p:nvSpPr>
          <p:spPr bwMode="auto">
            <a:xfrm>
              <a:off x="672" y="656"/>
              <a:ext cx="149"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1</a:t>
              </a:r>
            </a:p>
          </p:txBody>
        </p:sp>
        <p:sp>
          <p:nvSpPr>
            <p:cNvPr id="3366" name="Text Box 294"/>
            <p:cNvSpPr txBox="1">
              <a:spLocks noChangeArrowheads="1"/>
            </p:cNvSpPr>
            <p:nvPr/>
          </p:nvSpPr>
          <p:spPr bwMode="auto">
            <a:xfrm>
              <a:off x="1036" y="528"/>
              <a:ext cx="116"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pl-PL" altLang="pl-PL" sz="800" b="1">
                <a:solidFill>
                  <a:srgbClr val="0000FF"/>
                </a:solidFill>
              </a:endParaRPr>
            </a:p>
          </p:txBody>
        </p:sp>
      </p:grpSp>
      <p:grpSp>
        <p:nvGrpSpPr>
          <p:cNvPr id="3367" name="Group 295"/>
          <p:cNvGrpSpPr>
            <a:grpSpLocks/>
          </p:cNvGrpSpPr>
          <p:nvPr/>
        </p:nvGrpSpPr>
        <p:grpSpPr bwMode="auto">
          <a:xfrm>
            <a:off x="228600" y="3886206"/>
            <a:ext cx="914400" cy="422275"/>
            <a:chOff x="1200" y="528"/>
            <a:chExt cx="576" cy="266"/>
          </a:xfrm>
        </p:grpSpPr>
        <p:sp>
          <p:nvSpPr>
            <p:cNvPr id="3368" name="Rectangle 296"/>
            <p:cNvSpPr>
              <a:spLocks noChangeArrowheads="1"/>
            </p:cNvSpPr>
            <p:nvPr/>
          </p:nvSpPr>
          <p:spPr bwMode="auto">
            <a:xfrm>
              <a:off x="1320" y="586"/>
              <a:ext cx="278" cy="154"/>
            </a:xfrm>
            <a:prstGeom prst="rect">
              <a:avLst/>
            </a:prstGeom>
            <a:solidFill>
              <a:srgbClr val="FFFFFF"/>
            </a:solidFill>
            <a:ln w="28575">
              <a:solidFill>
                <a:srgbClr val="0000FF"/>
              </a:solidFill>
              <a:miter lim="800000"/>
              <a:headEnd/>
              <a:tailEnd/>
            </a:ln>
          </p:spPr>
          <p:txBody>
            <a:bodyPr/>
            <a:lstStyle/>
            <a:p>
              <a:endParaRPr lang="pl-PL"/>
            </a:p>
          </p:txBody>
        </p:sp>
        <p:sp>
          <p:nvSpPr>
            <p:cNvPr id="3369" name="Oval 297"/>
            <p:cNvSpPr>
              <a:spLocks noChangeArrowheads="1"/>
            </p:cNvSpPr>
            <p:nvPr/>
          </p:nvSpPr>
          <p:spPr bwMode="auto">
            <a:xfrm>
              <a:off x="1367" y="627"/>
              <a:ext cx="180" cy="71"/>
            </a:xfrm>
            <a:prstGeom prst="ellipse">
              <a:avLst/>
            </a:prstGeom>
            <a:solidFill>
              <a:srgbClr val="FFFFFF"/>
            </a:solidFill>
            <a:ln w="28575">
              <a:solidFill>
                <a:srgbClr val="0000FF"/>
              </a:solidFill>
              <a:round/>
              <a:headEnd/>
              <a:tailEnd/>
            </a:ln>
          </p:spPr>
          <p:txBody>
            <a:bodyPr/>
            <a:lstStyle/>
            <a:p>
              <a:endParaRPr lang="pl-PL"/>
            </a:p>
          </p:txBody>
        </p:sp>
        <p:sp>
          <p:nvSpPr>
            <p:cNvPr id="3370" name="Line 298"/>
            <p:cNvSpPr>
              <a:spLocks noChangeShapeType="1"/>
            </p:cNvSpPr>
            <p:nvPr/>
          </p:nvSpPr>
          <p:spPr bwMode="auto">
            <a:xfrm>
              <a:off x="1324" y="592"/>
              <a:ext cx="267" cy="139"/>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371" name="Line 299"/>
            <p:cNvSpPr>
              <a:spLocks noChangeShapeType="1"/>
            </p:cNvSpPr>
            <p:nvPr/>
          </p:nvSpPr>
          <p:spPr bwMode="auto">
            <a:xfrm flipV="1">
              <a:off x="1321" y="589"/>
              <a:ext cx="270" cy="144"/>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372" name="Line 300"/>
            <p:cNvSpPr>
              <a:spLocks noChangeShapeType="1"/>
            </p:cNvSpPr>
            <p:nvPr/>
          </p:nvSpPr>
          <p:spPr bwMode="auto">
            <a:xfrm flipH="1">
              <a:off x="1462" y="541"/>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73" name="Text Box 301"/>
            <p:cNvSpPr txBox="1">
              <a:spLocks noChangeArrowheads="1"/>
            </p:cNvSpPr>
            <p:nvPr/>
          </p:nvSpPr>
          <p:spPr bwMode="auto">
            <a:xfrm>
              <a:off x="1554" y="659"/>
              <a:ext cx="222" cy="13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pl-PL" altLang="pl-PL" sz="800" b="1">
                  <a:solidFill>
                    <a:srgbClr val="0000FF"/>
                  </a:solidFill>
                </a:rPr>
                <a:t>22</a:t>
              </a:r>
            </a:p>
          </p:txBody>
        </p:sp>
        <p:sp>
          <p:nvSpPr>
            <p:cNvPr id="3374" name="Text Box 302"/>
            <p:cNvSpPr txBox="1">
              <a:spLocks noChangeArrowheads="1"/>
            </p:cNvSpPr>
            <p:nvPr/>
          </p:nvSpPr>
          <p:spPr bwMode="auto">
            <a:xfrm>
              <a:off x="1200" y="656"/>
              <a:ext cx="149"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a:t>
              </a:r>
            </a:p>
          </p:txBody>
        </p:sp>
        <p:sp>
          <p:nvSpPr>
            <p:cNvPr id="3375" name="Text Box 303"/>
            <p:cNvSpPr txBox="1">
              <a:spLocks noChangeArrowheads="1"/>
            </p:cNvSpPr>
            <p:nvPr/>
          </p:nvSpPr>
          <p:spPr bwMode="auto">
            <a:xfrm>
              <a:off x="1564" y="528"/>
              <a:ext cx="116"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pl-PL" altLang="pl-PL" sz="800" b="1">
                <a:solidFill>
                  <a:srgbClr val="0000FF"/>
                </a:solidFill>
              </a:endParaRPr>
            </a:p>
          </p:txBody>
        </p:sp>
      </p:grpSp>
      <p:grpSp>
        <p:nvGrpSpPr>
          <p:cNvPr id="3376" name="Group 304"/>
          <p:cNvGrpSpPr>
            <a:grpSpLocks/>
          </p:cNvGrpSpPr>
          <p:nvPr/>
        </p:nvGrpSpPr>
        <p:grpSpPr bwMode="auto">
          <a:xfrm>
            <a:off x="990600" y="3886206"/>
            <a:ext cx="914400" cy="422275"/>
            <a:chOff x="1200" y="528"/>
            <a:chExt cx="576" cy="266"/>
          </a:xfrm>
        </p:grpSpPr>
        <p:sp>
          <p:nvSpPr>
            <p:cNvPr id="3377" name="Rectangle 305"/>
            <p:cNvSpPr>
              <a:spLocks noChangeArrowheads="1"/>
            </p:cNvSpPr>
            <p:nvPr/>
          </p:nvSpPr>
          <p:spPr bwMode="auto">
            <a:xfrm>
              <a:off x="1320" y="586"/>
              <a:ext cx="278" cy="154"/>
            </a:xfrm>
            <a:prstGeom prst="rect">
              <a:avLst/>
            </a:prstGeom>
            <a:solidFill>
              <a:srgbClr val="FFFFFF"/>
            </a:solidFill>
            <a:ln w="28575">
              <a:solidFill>
                <a:srgbClr val="0000FF"/>
              </a:solidFill>
              <a:miter lim="800000"/>
              <a:headEnd/>
              <a:tailEnd/>
            </a:ln>
          </p:spPr>
          <p:txBody>
            <a:bodyPr/>
            <a:lstStyle/>
            <a:p>
              <a:endParaRPr lang="pl-PL"/>
            </a:p>
          </p:txBody>
        </p:sp>
        <p:sp>
          <p:nvSpPr>
            <p:cNvPr id="3378" name="Oval 306"/>
            <p:cNvSpPr>
              <a:spLocks noChangeArrowheads="1"/>
            </p:cNvSpPr>
            <p:nvPr/>
          </p:nvSpPr>
          <p:spPr bwMode="auto">
            <a:xfrm>
              <a:off x="1367" y="627"/>
              <a:ext cx="180" cy="71"/>
            </a:xfrm>
            <a:prstGeom prst="ellipse">
              <a:avLst/>
            </a:prstGeom>
            <a:solidFill>
              <a:srgbClr val="FFFFFF"/>
            </a:solidFill>
            <a:ln w="28575">
              <a:solidFill>
                <a:srgbClr val="0000FF"/>
              </a:solidFill>
              <a:round/>
              <a:headEnd/>
              <a:tailEnd/>
            </a:ln>
          </p:spPr>
          <p:txBody>
            <a:bodyPr/>
            <a:lstStyle/>
            <a:p>
              <a:endParaRPr lang="pl-PL"/>
            </a:p>
          </p:txBody>
        </p:sp>
        <p:sp>
          <p:nvSpPr>
            <p:cNvPr id="3379" name="Line 307"/>
            <p:cNvSpPr>
              <a:spLocks noChangeShapeType="1"/>
            </p:cNvSpPr>
            <p:nvPr/>
          </p:nvSpPr>
          <p:spPr bwMode="auto">
            <a:xfrm>
              <a:off x="1324" y="592"/>
              <a:ext cx="267" cy="139"/>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380" name="Line 308"/>
            <p:cNvSpPr>
              <a:spLocks noChangeShapeType="1"/>
            </p:cNvSpPr>
            <p:nvPr/>
          </p:nvSpPr>
          <p:spPr bwMode="auto">
            <a:xfrm flipV="1">
              <a:off x="1321" y="589"/>
              <a:ext cx="270" cy="144"/>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381" name="Line 309"/>
            <p:cNvSpPr>
              <a:spLocks noChangeShapeType="1"/>
            </p:cNvSpPr>
            <p:nvPr/>
          </p:nvSpPr>
          <p:spPr bwMode="auto">
            <a:xfrm flipH="1">
              <a:off x="1462" y="541"/>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82" name="Text Box 310"/>
            <p:cNvSpPr txBox="1">
              <a:spLocks noChangeArrowheads="1"/>
            </p:cNvSpPr>
            <p:nvPr/>
          </p:nvSpPr>
          <p:spPr bwMode="auto">
            <a:xfrm>
              <a:off x="1554" y="659"/>
              <a:ext cx="222" cy="13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pl-PL" altLang="pl-PL" sz="800" b="1">
                  <a:solidFill>
                    <a:srgbClr val="0000FF"/>
                  </a:solidFill>
                </a:rPr>
                <a:t>22</a:t>
              </a:r>
            </a:p>
          </p:txBody>
        </p:sp>
        <p:sp>
          <p:nvSpPr>
            <p:cNvPr id="3383" name="Text Box 311"/>
            <p:cNvSpPr txBox="1">
              <a:spLocks noChangeArrowheads="1"/>
            </p:cNvSpPr>
            <p:nvPr/>
          </p:nvSpPr>
          <p:spPr bwMode="auto">
            <a:xfrm>
              <a:off x="1200" y="656"/>
              <a:ext cx="149"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3</a:t>
              </a:r>
            </a:p>
          </p:txBody>
        </p:sp>
        <p:sp>
          <p:nvSpPr>
            <p:cNvPr id="3384" name="Text Box 312"/>
            <p:cNvSpPr txBox="1">
              <a:spLocks noChangeArrowheads="1"/>
            </p:cNvSpPr>
            <p:nvPr/>
          </p:nvSpPr>
          <p:spPr bwMode="auto">
            <a:xfrm>
              <a:off x="1564" y="528"/>
              <a:ext cx="116"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pl-PL" altLang="pl-PL" sz="800" b="1">
                <a:solidFill>
                  <a:srgbClr val="0000FF"/>
                </a:solidFill>
              </a:endParaRPr>
            </a:p>
          </p:txBody>
        </p:sp>
      </p:grpSp>
      <p:grpSp>
        <p:nvGrpSpPr>
          <p:cNvPr id="3385" name="Group 313"/>
          <p:cNvGrpSpPr>
            <a:grpSpLocks/>
          </p:cNvGrpSpPr>
          <p:nvPr/>
        </p:nvGrpSpPr>
        <p:grpSpPr bwMode="auto">
          <a:xfrm>
            <a:off x="252408" y="4284669"/>
            <a:ext cx="725487" cy="433305"/>
            <a:chOff x="1584" y="850"/>
            <a:chExt cx="472" cy="288"/>
          </a:xfrm>
        </p:grpSpPr>
        <p:sp>
          <p:nvSpPr>
            <p:cNvPr id="3386" name="Rectangle 314"/>
            <p:cNvSpPr>
              <a:spLocks noChangeArrowheads="1"/>
            </p:cNvSpPr>
            <p:nvPr/>
          </p:nvSpPr>
          <p:spPr bwMode="auto">
            <a:xfrm>
              <a:off x="1704" y="922"/>
              <a:ext cx="278" cy="154"/>
            </a:xfrm>
            <a:prstGeom prst="rect">
              <a:avLst/>
            </a:prstGeom>
            <a:solidFill>
              <a:srgbClr val="FFFFFF"/>
            </a:solidFill>
            <a:ln w="28575">
              <a:solidFill>
                <a:srgbClr val="0000FF"/>
              </a:solidFill>
              <a:miter lim="800000"/>
              <a:headEnd/>
              <a:tailEnd/>
            </a:ln>
          </p:spPr>
          <p:txBody>
            <a:bodyPr/>
            <a:lstStyle/>
            <a:p>
              <a:endParaRPr lang="pl-PL"/>
            </a:p>
          </p:txBody>
        </p:sp>
        <p:sp>
          <p:nvSpPr>
            <p:cNvPr id="3387" name="Line 315"/>
            <p:cNvSpPr>
              <a:spLocks noChangeShapeType="1"/>
            </p:cNvSpPr>
            <p:nvPr/>
          </p:nvSpPr>
          <p:spPr bwMode="auto">
            <a:xfrm>
              <a:off x="1708" y="928"/>
              <a:ext cx="267" cy="139"/>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388" name="Line 316"/>
            <p:cNvSpPr>
              <a:spLocks noChangeShapeType="1"/>
            </p:cNvSpPr>
            <p:nvPr/>
          </p:nvSpPr>
          <p:spPr bwMode="auto">
            <a:xfrm flipV="1">
              <a:off x="1705" y="925"/>
              <a:ext cx="270" cy="144"/>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389" name="Line 317"/>
            <p:cNvSpPr>
              <a:spLocks noChangeShapeType="1"/>
            </p:cNvSpPr>
            <p:nvPr/>
          </p:nvSpPr>
          <p:spPr bwMode="auto">
            <a:xfrm flipH="1">
              <a:off x="1846" y="850"/>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390" name="Text Box 318"/>
            <p:cNvSpPr txBox="1">
              <a:spLocks noChangeArrowheads="1"/>
            </p:cNvSpPr>
            <p:nvPr/>
          </p:nvSpPr>
          <p:spPr bwMode="auto">
            <a:xfrm>
              <a:off x="1936" y="995"/>
              <a:ext cx="120" cy="14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pl-PL" altLang="pl-PL" sz="800" b="1">
                <a:solidFill>
                  <a:srgbClr val="0000FF"/>
                </a:solidFill>
              </a:endParaRPr>
            </a:p>
          </p:txBody>
        </p:sp>
        <p:sp>
          <p:nvSpPr>
            <p:cNvPr id="3391" name="Text Box 319"/>
            <p:cNvSpPr txBox="1">
              <a:spLocks noChangeArrowheads="1"/>
            </p:cNvSpPr>
            <p:nvPr/>
          </p:nvSpPr>
          <p:spPr bwMode="auto">
            <a:xfrm>
              <a:off x="1584" y="991"/>
              <a:ext cx="120" cy="14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pl-PL" altLang="pl-PL" sz="800" b="1">
                <a:solidFill>
                  <a:srgbClr val="0000FF"/>
                </a:solidFill>
              </a:endParaRPr>
            </a:p>
          </p:txBody>
        </p:sp>
        <p:sp>
          <p:nvSpPr>
            <p:cNvPr id="3392" name="Line 320"/>
            <p:cNvSpPr>
              <a:spLocks noChangeShapeType="1"/>
            </p:cNvSpPr>
            <p:nvPr/>
          </p:nvSpPr>
          <p:spPr bwMode="auto">
            <a:xfrm>
              <a:off x="1701" y="891"/>
              <a:ext cx="288" cy="0"/>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393" name="Group 321"/>
          <p:cNvGrpSpPr>
            <a:grpSpLocks/>
          </p:cNvGrpSpPr>
          <p:nvPr/>
        </p:nvGrpSpPr>
        <p:grpSpPr bwMode="auto">
          <a:xfrm>
            <a:off x="876303" y="3373438"/>
            <a:ext cx="441325" cy="315912"/>
            <a:chOff x="866" y="473"/>
            <a:chExt cx="278" cy="199"/>
          </a:xfrm>
        </p:grpSpPr>
        <p:sp>
          <p:nvSpPr>
            <p:cNvPr id="3394" name="Rectangle 322"/>
            <p:cNvSpPr>
              <a:spLocks noChangeArrowheads="1"/>
            </p:cNvSpPr>
            <p:nvPr/>
          </p:nvSpPr>
          <p:spPr bwMode="auto">
            <a:xfrm>
              <a:off x="866" y="518"/>
              <a:ext cx="278" cy="154"/>
            </a:xfrm>
            <a:prstGeom prst="rect">
              <a:avLst/>
            </a:prstGeom>
            <a:solidFill>
              <a:srgbClr val="FFFFFF"/>
            </a:solidFill>
            <a:ln w="28575">
              <a:solidFill>
                <a:srgbClr val="0000FF"/>
              </a:solidFill>
              <a:miter lim="800000"/>
              <a:headEnd/>
              <a:tailEnd/>
            </a:ln>
          </p:spPr>
          <p:txBody>
            <a:bodyPr/>
            <a:lstStyle/>
            <a:p>
              <a:endParaRPr lang="pl-PL"/>
            </a:p>
          </p:txBody>
        </p:sp>
        <p:sp>
          <p:nvSpPr>
            <p:cNvPr id="3395" name="Oval 323"/>
            <p:cNvSpPr>
              <a:spLocks noChangeArrowheads="1"/>
            </p:cNvSpPr>
            <p:nvPr/>
          </p:nvSpPr>
          <p:spPr bwMode="auto">
            <a:xfrm>
              <a:off x="913" y="559"/>
              <a:ext cx="180" cy="71"/>
            </a:xfrm>
            <a:prstGeom prst="ellipse">
              <a:avLst/>
            </a:prstGeom>
            <a:solidFill>
              <a:srgbClr val="FFFFFF"/>
            </a:solidFill>
            <a:ln w="28575">
              <a:solidFill>
                <a:srgbClr val="0000FF"/>
              </a:solidFill>
              <a:round/>
              <a:headEnd/>
              <a:tailEnd/>
            </a:ln>
          </p:spPr>
          <p:txBody>
            <a:bodyPr/>
            <a:lstStyle/>
            <a:p>
              <a:endParaRPr lang="pl-PL"/>
            </a:p>
          </p:txBody>
        </p:sp>
        <p:sp>
          <p:nvSpPr>
            <p:cNvPr id="3396" name="Line 324"/>
            <p:cNvSpPr>
              <a:spLocks noChangeShapeType="1"/>
            </p:cNvSpPr>
            <p:nvPr/>
          </p:nvSpPr>
          <p:spPr bwMode="auto">
            <a:xfrm>
              <a:off x="870" y="524"/>
              <a:ext cx="267" cy="139"/>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397" name="Line 325"/>
            <p:cNvSpPr>
              <a:spLocks noChangeShapeType="1"/>
            </p:cNvSpPr>
            <p:nvPr/>
          </p:nvSpPr>
          <p:spPr bwMode="auto">
            <a:xfrm flipV="1">
              <a:off x="867" y="521"/>
              <a:ext cx="270" cy="144"/>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grpSp>
          <p:nvGrpSpPr>
            <p:cNvPr id="3398" name="Group 326"/>
            <p:cNvGrpSpPr>
              <a:grpSpLocks/>
            </p:cNvGrpSpPr>
            <p:nvPr/>
          </p:nvGrpSpPr>
          <p:grpSpPr bwMode="auto">
            <a:xfrm>
              <a:off x="993" y="473"/>
              <a:ext cx="30" cy="31"/>
              <a:chOff x="993" y="473"/>
              <a:chExt cx="30" cy="31"/>
            </a:xfrm>
          </p:grpSpPr>
          <p:sp>
            <p:nvSpPr>
              <p:cNvPr id="3399" name="Line 327"/>
              <p:cNvSpPr>
                <a:spLocks noChangeShapeType="1"/>
              </p:cNvSpPr>
              <p:nvPr/>
            </p:nvSpPr>
            <p:spPr bwMode="auto">
              <a:xfrm flipH="1">
                <a:off x="993" y="473"/>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00" name="Line 328"/>
              <p:cNvSpPr>
                <a:spLocks noChangeShapeType="1"/>
              </p:cNvSpPr>
              <p:nvPr/>
            </p:nvSpPr>
            <p:spPr bwMode="auto">
              <a:xfrm flipH="1">
                <a:off x="1023" y="473"/>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sp>
        <p:nvSpPr>
          <p:cNvPr id="3401" name="Text Box 329"/>
          <p:cNvSpPr txBox="1">
            <a:spLocks noChangeArrowheads="1"/>
          </p:cNvSpPr>
          <p:nvPr/>
        </p:nvSpPr>
        <p:spPr bwMode="auto">
          <a:xfrm>
            <a:off x="1247775" y="3560763"/>
            <a:ext cx="235962" cy="2154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a:t>
            </a:r>
          </a:p>
        </p:txBody>
      </p:sp>
      <p:sp>
        <p:nvSpPr>
          <p:cNvPr id="3402" name="Text Box 330"/>
          <p:cNvSpPr txBox="1">
            <a:spLocks noChangeArrowheads="1"/>
          </p:cNvSpPr>
          <p:nvPr/>
        </p:nvSpPr>
        <p:spPr bwMode="auto">
          <a:xfrm>
            <a:off x="647700" y="3556001"/>
            <a:ext cx="287258" cy="2154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22</a:t>
            </a:r>
          </a:p>
        </p:txBody>
      </p:sp>
      <p:sp>
        <p:nvSpPr>
          <p:cNvPr id="3403" name="Text Box 331"/>
          <p:cNvSpPr txBox="1">
            <a:spLocks noChangeArrowheads="1"/>
          </p:cNvSpPr>
          <p:nvPr/>
        </p:nvSpPr>
        <p:spPr bwMode="auto">
          <a:xfrm>
            <a:off x="1263651" y="3352801"/>
            <a:ext cx="565150" cy="2143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pl-PL" altLang="pl-PL" sz="800" b="1">
                <a:solidFill>
                  <a:srgbClr val="0000FF"/>
                </a:solidFill>
              </a:rPr>
              <a:t>(-1 kz)</a:t>
            </a:r>
          </a:p>
        </p:txBody>
      </p:sp>
      <p:sp>
        <p:nvSpPr>
          <p:cNvPr id="3404" name="Line 332"/>
          <p:cNvSpPr>
            <a:spLocks noChangeShapeType="1"/>
          </p:cNvSpPr>
          <p:nvPr/>
        </p:nvSpPr>
        <p:spPr bwMode="auto">
          <a:xfrm>
            <a:off x="647700" y="3810000"/>
            <a:ext cx="762000" cy="0"/>
          </a:xfrm>
          <a:prstGeom prst="line">
            <a:avLst/>
          </a:prstGeom>
          <a:noFill/>
          <a:ln w="952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05" name="Line 333"/>
          <p:cNvSpPr>
            <a:spLocks noChangeShapeType="1"/>
          </p:cNvSpPr>
          <p:nvPr/>
        </p:nvSpPr>
        <p:spPr bwMode="auto">
          <a:xfrm>
            <a:off x="647700" y="3810000"/>
            <a:ext cx="0" cy="76200"/>
          </a:xfrm>
          <a:prstGeom prst="line">
            <a:avLst/>
          </a:prstGeom>
          <a:noFill/>
          <a:ln w="952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06" name="Line 334"/>
          <p:cNvSpPr>
            <a:spLocks noChangeShapeType="1"/>
          </p:cNvSpPr>
          <p:nvPr/>
        </p:nvSpPr>
        <p:spPr bwMode="auto">
          <a:xfrm>
            <a:off x="1409700" y="3810000"/>
            <a:ext cx="0" cy="76200"/>
          </a:xfrm>
          <a:prstGeom prst="line">
            <a:avLst/>
          </a:prstGeom>
          <a:noFill/>
          <a:ln w="952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07" name="Line 335"/>
          <p:cNvSpPr>
            <a:spLocks noChangeShapeType="1"/>
          </p:cNvSpPr>
          <p:nvPr/>
        </p:nvSpPr>
        <p:spPr bwMode="auto">
          <a:xfrm>
            <a:off x="1104900" y="3733800"/>
            <a:ext cx="0" cy="76200"/>
          </a:xfrm>
          <a:prstGeom prst="line">
            <a:avLst/>
          </a:prstGeom>
          <a:noFill/>
          <a:ln w="952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08" name="Text Box 336"/>
          <p:cNvSpPr txBox="1">
            <a:spLocks noChangeArrowheads="1"/>
          </p:cNvSpPr>
          <p:nvPr/>
        </p:nvSpPr>
        <p:spPr bwMode="auto">
          <a:xfrm>
            <a:off x="1552575" y="4267206"/>
            <a:ext cx="609600" cy="2143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pl-PL" altLang="pl-PL" sz="800" b="1">
                <a:solidFill>
                  <a:srgbClr val="0000FF"/>
                </a:solidFill>
              </a:rPr>
              <a:t>(-1plcz)</a:t>
            </a:r>
          </a:p>
        </p:txBody>
      </p:sp>
      <p:sp>
        <p:nvSpPr>
          <p:cNvPr id="3410" name="Rectangle 338"/>
          <p:cNvSpPr>
            <a:spLocks noChangeArrowheads="1"/>
          </p:cNvSpPr>
          <p:nvPr/>
        </p:nvSpPr>
        <p:spPr bwMode="auto">
          <a:xfrm>
            <a:off x="4210053" y="6359531"/>
            <a:ext cx="441325" cy="244475"/>
          </a:xfrm>
          <a:prstGeom prst="rect">
            <a:avLst/>
          </a:prstGeom>
          <a:solidFill>
            <a:srgbClr val="FFFFFF"/>
          </a:solidFill>
          <a:ln w="28575">
            <a:solidFill>
              <a:srgbClr val="0000FF"/>
            </a:solidFill>
            <a:miter lim="800000"/>
            <a:headEnd/>
            <a:tailEnd/>
          </a:ln>
        </p:spPr>
        <p:txBody>
          <a:bodyPr/>
          <a:lstStyle/>
          <a:p>
            <a:endParaRPr lang="pl-PL"/>
          </a:p>
        </p:txBody>
      </p:sp>
      <p:sp>
        <p:nvSpPr>
          <p:cNvPr id="3411" name="Oval 339"/>
          <p:cNvSpPr>
            <a:spLocks noChangeArrowheads="1"/>
          </p:cNvSpPr>
          <p:nvPr/>
        </p:nvSpPr>
        <p:spPr bwMode="auto">
          <a:xfrm>
            <a:off x="4284663" y="6424613"/>
            <a:ext cx="285750" cy="112712"/>
          </a:xfrm>
          <a:prstGeom prst="ellipse">
            <a:avLst/>
          </a:prstGeom>
          <a:solidFill>
            <a:srgbClr val="FFFFFF"/>
          </a:solidFill>
          <a:ln w="28575">
            <a:solidFill>
              <a:srgbClr val="0000FF"/>
            </a:solidFill>
            <a:round/>
            <a:headEnd/>
            <a:tailEnd/>
          </a:ln>
        </p:spPr>
        <p:txBody>
          <a:bodyPr/>
          <a:lstStyle/>
          <a:p>
            <a:endParaRPr lang="pl-PL"/>
          </a:p>
        </p:txBody>
      </p:sp>
      <p:sp>
        <p:nvSpPr>
          <p:cNvPr id="3412" name="Line 340"/>
          <p:cNvSpPr>
            <a:spLocks noChangeShapeType="1"/>
          </p:cNvSpPr>
          <p:nvPr/>
        </p:nvSpPr>
        <p:spPr bwMode="auto">
          <a:xfrm flipH="1">
            <a:off x="4435475" y="6288088"/>
            <a:ext cx="0" cy="49212"/>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13" name="Text Box 341"/>
          <p:cNvSpPr txBox="1">
            <a:spLocks noChangeArrowheads="1"/>
          </p:cNvSpPr>
          <p:nvPr/>
        </p:nvSpPr>
        <p:spPr bwMode="auto">
          <a:xfrm>
            <a:off x="4581527" y="6475413"/>
            <a:ext cx="352425" cy="2143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pl-PL" altLang="pl-PL" sz="800" b="1">
                <a:solidFill>
                  <a:srgbClr val="0000FF"/>
                </a:solidFill>
              </a:rPr>
              <a:t>21</a:t>
            </a:r>
          </a:p>
        </p:txBody>
      </p:sp>
      <p:sp>
        <p:nvSpPr>
          <p:cNvPr id="3414" name="Text Box 342"/>
          <p:cNvSpPr txBox="1">
            <a:spLocks noChangeArrowheads="1"/>
          </p:cNvSpPr>
          <p:nvPr/>
        </p:nvSpPr>
        <p:spPr bwMode="auto">
          <a:xfrm>
            <a:off x="4019550" y="6470651"/>
            <a:ext cx="235962" cy="2154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a:t>
            </a:r>
          </a:p>
        </p:txBody>
      </p:sp>
      <p:sp>
        <p:nvSpPr>
          <p:cNvPr id="3415" name="Text Box 343"/>
          <p:cNvSpPr txBox="1">
            <a:spLocks noChangeArrowheads="1"/>
          </p:cNvSpPr>
          <p:nvPr/>
        </p:nvSpPr>
        <p:spPr bwMode="auto">
          <a:xfrm>
            <a:off x="4597403" y="6267451"/>
            <a:ext cx="184731" cy="2154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pl-PL" altLang="pl-PL" sz="800" b="1">
              <a:solidFill>
                <a:srgbClr val="0000FF"/>
              </a:solidFill>
            </a:endParaRPr>
          </a:p>
        </p:txBody>
      </p:sp>
      <p:grpSp>
        <p:nvGrpSpPr>
          <p:cNvPr id="3420" name="Group 348"/>
          <p:cNvGrpSpPr>
            <a:grpSpLocks/>
          </p:cNvGrpSpPr>
          <p:nvPr/>
        </p:nvGrpSpPr>
        <p:grpSpPr bwMode="auto">
          <a:xfrm>
            <a:off x="5505456" y="6267457"/>
            <a:ext cx="836614" cy="419101"/>
            <a:chOff x="1002" y="768"/>
            <a:chExt cx="527" cy="264"/>
          </a:xfrm>
        </p:grpSpPr>
        <p:grpSp>
          <p:nvGrpSpPr>
            <p:cNvPr id="3421" name="Group 349"/>
            <p:cNvGrpSpPr>
              <a:grpSpLocks/>
            </p:cNvGrpSpPr>
            <p:nvPr/>
          </p:nvGrpSpPr>
          <p:grpSpPr bwMode="auto">
            <a:xfrm>
              <a:off x="1104" y="768"/>
              <a:ext cx="294" cy="214"/>
              <a:chOff x="2200" y="380"/>
              <a:chExt cx="227" cy="176"/>
            </a:xfrm>
          </p:grpSpPr>
          <p:sp>
            <p:nvSpPr>
              <p:cNvPr id="3422" name="Rectangle 350"/>
              <p:cNvSpPr>
                <a:spLocks noChangeArrowheads="1"/>
              </p:cNvSpPr>
              <p:nvPr/>
            </p:nvSpPr>
            <p:spPr bwMode="auto">
              <a:xfrm>
                <a:off x="2200" y="426"/>
                <a:ext cx="222" cy="130"/>
              </a:xfrm>
              <a:prstGeom prst="rect">
                <a:avLst/>
              </a:prstGeom>
              <a:solidFill>
                <a:schemeClr val="bg1"/>
              </a:solidFill>
              <a:ln w="28575">
                <a:solidFill>
                  <a:srgbClr val="0000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423" name="Line 351"/>
              <p:cNvSpPr>
                <a:spLocks noChangeShapeType="1"/>
              </p:cNvSpPr>
              <p:nvPr/>
            </p:nvSpPr>
            <p:spPr bwMode="auto">
              <a:xfrm>
                <a:off x="2200" y="500"/>
                <a:ext cx="227" cy="0"/>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424" name="AutoShape 352"/>
              <p:cNvSpPr>
                <a:spLocks noChangeArrowheads="1"/>
              </p:cNvSpPr>
              <p:nvPr/>
            </p:nvSpPr>
            <p:spPr bwMode="auto">
              <a:xfrm>
                <a:off x="2266" y="458"/>
                <a:ext cx="86" cy="89"/>
              </a:xfrm>
              <a:prstGeom prst="flowChartMerge">
                <a:avLst/>
              </a:prstGeom>
              <a:solidFill>
                <a:schemeClr val="bg1"/>
              </a:solidFill>
              <a:ln w="28575">
                <a:solidFill>
                  <a:srgbClr val="0000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425" name="Rectangle 353"/>
              <p:cNvSpPr>
                <a:spLocks noChangeArrowheads="1"/>
              </p:cNvSpPr>
              <p:nvPr/>
            </p:nvSpPr>
            <p:spPr bwMode="auto">
              <a:xfrm>
                <a:off x="2248" y="445"/>
                <a:ext cx="116" cy="48"/>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426" name="Line 354"/>
              <p:cNvSpPr>
                <a:spLocks noChangeShapeType="1"/>
              </p:cNvSpPr>
              <p:nvPr/>
            </p:nvSpPr>
            <p:spPr bwMode="auto">
              <a:xfrm>
                <a:off x="2306" y="380"/>
                <a:ext cx="0" cy="37"/>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sp>
          <p:nvSpPr>
            <p:cNvPr id="3427" name="Text Box 355"/>
            <p:cNvSpPr txBox="1">
              <a:spLocks noChangeArrowheads="1"/>
            </p:cNvSpPr>
            <p:nvPr/>
          </p:nvSpPr>
          <p:spPr bwMode="auto">
            <a:xfrm>
              <a:off x="1348" y="884"/>
              <a:ext cx="181"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14</a:t>
              </a:r>
            </a:p>
          </p:txBody>
        </p:sp>
        <p:sp>
          <p:nvSpPr>
            <p:cNvPr id="3428" name="Text Box 356"/>
            <p:cNvSpPr txBox="1">
              <a:spLocks noChangeArrowheads="1"/>
            </p:cNvSpPr>
            <p:nvPr/>
          </p:nvSpPr>
          <p:spPr bwMode="auto">
            <a:xfrm>
              <a:off x="1002" y="896"/>
              <a:ext cx="149"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1</a:t>
              </a:r>
            </a:p>
          </p:txBody>
        </p:sp>
      </p:grpSp>
      <p:sp>
        <p:nvSpPr>
          <p:cNvPr id="3430" name="Rectangle 358"/>
          <p:cNvSpPr>
            <a:spLocks noChangeArrowheads="1"/>
          </p:cNvSpPr>
          <p:nvPr/>
        </p:nvSpPr>
        <p:spPr bwMode="auto">
          <a:xfrm>
            <a:off x="2571753" y="6359531"/>
            <a:ext cx="441325" cy="244475"/>
          </a:xfrm>
          <a:prstGeom prst="rect">
            <a:avLst/>
          </a:prstGeom>
          <a:solidFill>
            <a:schemeClr val="bg1"/>
          </a:solidFill>
          <a:ln w="28575">
            <a:solidFill>
              <a:srgbClr val="0000FF"/>
            </a:solidFill>
            <a:miter lim="800000"/>
            <a:headEnd/>
            <a:tailEnd/>
          </a:ln>
        </p:spPr>
        <p:txBody>
          <a:bodyPr/>
          <a:lstStyle/>
          <a:p>
            <a:endParaRPr lang="pl-PL"/>
          </a:p>
        </p:txBody>
      </p:sp>
      <p:sp>
        <p:nvSpPr>
          <p:cNvPr id="3431" name="Oval 359"/>
          <p:cNvSpPr>
            <a:spLocks noChangeArrowheads="1"/>
          </p:cNvSpPr>
          <p:nvPr/>
        </p:nvSpPr>
        <p:spPr bwMode="auto">
          <a:xfrm>
            <a:off x="2646363" y="6424613"/>
            <a:ext cx="285750" cy="112712"/>
          </a:xfrm>
          <a:prstGeom prst="ellipse">
            <a:avLst/>
          </a:prstGeom>
          <a:solidFill>
            <a:schemeClr val="bg1"/>
          </a:solidFill>
          <a:ln w="28575">
            <a:solidFill>
              <a:srgbClr val="0000FF"/>
            </a:solidFill>
            <a:round/>
            <a:headEnd/>
            <a:tailEnd/>
          </a:ln>
        </p:spPr>
        <p:txBody>
          <a:bodyPr/>
          <a:lstStyle/>
          <a:p>
            <a:endParaRPr lang="pl-PL"/>
          </a:p>
        </p:txBody>
      </p:sp>
      <p:sp>
        <p:nvSpPr>
          <p:cNvPr id="3432" name="Line 360"/>
          <p:cNvSpPr>
            <a:spLocks noChangeShapeType="1"/>
          </p:cNvSpPr>
          <p:nvPr/>
        </p:nvSpPr>
        <p:spPr bwMode="auto">
          <a:xfrm flipH="1">
            <a:off x="2797175" y="6288088"/>
            <a:ext cx="0" cy="49212"/>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33" name="Text Box 361"/>
          <p:cNvSpPr txBox="1">
            <a:spLocks noChangeArrowheads="1"/>
          </p:cNvSpPr>
          <p:nvPr/>
        </p:nvSpPr>
        <p:spPr bwMode="auto">
          <a:xfrm>
            <a:off x="2943227" y="6475413"/>
            <a:ext cx="352425" cy="214312"/>
          </a:xfrm>
          <a:prstGeom prst="rect">
            <a:avLst/>
          </a:prstGeom>
          <a:noFill/>
          <a:ln>
            <a:noFill/>
          </a:ln>
          <a:effectLst/>
          <a:extLst>
            <a:ext uri="{909E8E84-426E-40DD-AFC4-6F175D3DCCD1}">
              <a14:hiddenFill xmlns="" xmlns:a14="http://schemas.microsoft.com/office/drawing/2010/main">
                <a:solidFill>
                  <a:srgbClr val="00FF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pl-PL" altLang="pl-PL" sz="800" b="1">
              <a:solidFill>
                <a:srgbClr val="0000FF"/>
              </a:solidFill>
            </a:endParaRPr>
          </a:p>
        </p:txBody>
      </p:sp>
      <p:sp>
        <p:nvSpPr>
          <p:cNvPr id="3434" name="Text Box 362"/>
          <p:cNvSpPr txBox="1">
            <a:spLocks noChangeArrowheads="1"/>
          </p:cNvSpPr>
          <p:nvPr/>
        </p:nvSpPr>
        <p:spPr bwMode="auto">
          <a:xfrm>
            <a:off x="2381250" y="6470651"/>
            <a:ext cx="287258" cy="215444"/>
          </a:xfrm>
          <a:prstGeom prst="rect">
            <a:avLst/>
          </a:prstGeom>
          <a:noFill/>
          <a:ln>
            <a:noFill/>
          </a:ln>
          <a:effectLst/>
          <a:extLst>
            <a:ext uri="{909E8E84-426E-40DD-AFC4-6F175D3DCCD1}">
              <a14:hiddenFill xmlns="" xmlns:a14="http://schemas.microsoft.com/office/drawing/2010/main">
                <a:solidFill>
                  <a:srgbClr val="00FF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21</a:t>
            </a:r>
          </a:p>
        </p:txBody>
      </p:sp>
      <p:sp>
        <p:nvSpPr>
          <p:cNvPr id="3435" name="Text Box 363"/>
          <p:cNvSpPr txBox="1">
            <a:spLocks noChangeArrowheads="1"/>
          </p:cNvSpPr>
          <p:nvPr/>
        </p:nvSpPr>
        <p:spPr bwMode="auto">
          <a:xfrm>
            <a:off x="2959103" y="6267451"/>
            <a:ext cx="184731" cy="215444"/>
          </a:xfrm>
          <a:prstGeom prst="rect">
            <a:avLst/>
          </a:prstGeom>
          <a:noFill/>
          <a:ln>
            <a:noFill/>
          </a:ln>
          <a:effectLst/>
          <a:extLst>
            <a:ext uri="{909E8E84-426E-40DD-AFC4-6F175D3DCCD1}">
              <a14:hiddenFill xmlns="" xmlns:a14="http://schemas.microsoft.com/office/drawing/2010/main">
                <a:solidFill>
                  <a:srgbClr val="00FF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pl-PL" altLang="pl-PL" sz="800" b="1">
              <a:solidFill>
                <a:srgbClr val="0000FF"/>
              </a:solidFill>
            </a:endParaRPr>
          </a:p>
        </p:txBody>
      </p:sp>
      <p:sp>
        <p:nvSpPr>
          <p:cNvPr id="3437" name="Line 365"/>
          <p:cNvSpPr>
            <a:spLocks noChangeShapeType="1"/>
          </p:cNvSpPr>
          <p:nvPr/>
        </p:nvSpPr>
        <p:spPr bwMode="auto">
          <a:xfrm flipH="1">
            <a:off x="2838450" y="6288088"/>
            <a:ext cx="0" cy="49212"/>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38" name="Text Box 366"/>
          <p:cNvSpPr txBox="1">
            <a:spLocks noChangeArrowheads="1"/>
          </p:cNvSpPr>
          <p:nvPr/>
        </p:nvSpPr>
        <p:spPr bwMode="auto">
          <a:xfrm>
            <a:off x="2952750" y="6267450"/>
            <a:ext cx="565150" cy="336550"/>
          </a:xfrm>
          <a:prstGeom prst="rect">
            <a:avLst/>
          </a:prstGeom>
          <a:noFill/>
          <a:ln>
            <a:noFill/>
          </a:ln>
          <a:effectLst/>
          <a:extLst>
            <a:ext uri="{909E8E84-426E-40DD-AFC4-6F175D3DCCD1}">
              <a14:hiddenFill xmlns="" xmlns:a14="http://schemas.microsoft.com/office/drawing/2010/main">
                <a:solidFill>
                  <a:srgbClr val="00FF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pl-PL" altLang="pl-PL" sz="800" b="1">
                <a:solidFill>
                  <a:srgbClr val="0000FF"/>
                </a:solidFill>
              </a:rPr>
              <a:t>(-1 kcz)</a:t>
            </a:r>
          </a:p>
          <a:p>
            <a:r>
              <a:rPr lang="pl-PL" altLang="pl-PL" sz="800" b="1">
                <a:solidFill>
                  <a:srgbClr val="0000FF"/>
                </a:solidFill>
              </a:rPr>
              <a:t>(-2 kcz)</a:t>
            </a:r>
          </a:p>
        </p:txBody>
      </p:sp>
      <p:grpSp>
        <p:nvGrpSpPr>
          <p:cNvPr id="3439" name="Group 367"/>
          <p:cNvGrpSpPr>
            <a:grpSpLocks/>
          </p:cNvGrpSpPr>
          <p:nvPr/>
        </p:nvGrpSpPr>
        <p:grpSpPr bwMode="auto">
          <a:xfrm rot="-809420">
            <a:off x="4572003" y="2590806"/>
            <a:ext cx="404813" cy="481013"/>
            <a:chOff x="2929" y="480"/>
            <a:chExt cx="255" cy="303"/>
          </a:xfrm>
        </p:grpSpPr>
        <p:sp>
          <p:nvSpPr>
            <p:cNvPr id="3440" name="Freeform 368"/>
            <p:cNvSpPr>
              <a:spLocks/>
            </p:cNvSpPr>
            <p:nvPr/>
          </p:nvSpPr>
          <p:spPr bwMode="auto">
            <a:xfrm>
              <a:off x="2976" y="480"/>
              <a:ext cx="208" cy="288"/>
            </a:xfrm>
            <a:custGeom>
              <a:avLst/>
              <a:gdLst>
                <a:gd name="T0" fmla="*/ 0 w 208"/>
                <a:gd name="T1" fmla="*/ 0 h 288"/>
                <a:gd name="T2" fmla="*/ 48 w 208"/>
                <a:gd name="T3" fmla="*/ 96 h 288"/>
                <a:gd name="T4" fmla="*/ 96 w 208"/>
                <a:gd name="T5" fmla="*/ 144 h 288"/>
                <a:gd name="T6" fmla="*/ 192 w 208"/>
                <a:gd name="T7" fmla="*/ 240 h 288"/>
                <a:gd name="T8" fmla="*/ 192 w 208"/>
                <a:gd name="T9" fmla="*/ 288 h 288"/>
              </a:gdLst>
              <a:ahLst/>
              <a:cxnLst>
                <a:cxn ang="0">
                  <a:pos x="T0" y="T1"/>
                </a:cxn>
                <a:cxn ang="0">
                  <a:pos x="T2" y="T3"/>
                </a:cxn>
                <a:cxn ang="0">
                  <a:pos x="T4" y="T5"/>
                </a:cxn>
                <a:cxn ang="0">
                  <a:pos x="T6" y="T7"/>
                </a:cxn>
                <a:cxn ang="0">
                  <a:pos x="T8" y="T9"/>
                </a:cxn>
              </a:cxnLst>
              <a:rect l="0" t="0" r="r" b="b"/>
              <a:pathLst>
                <a:path w="208" h="288">
                  <a:moveTo>
                    <a:pt x="0" y="0"/>
                  </a:moveTo>
                  <a:cubicBezTo>
                    <a:pt x="16" y="36"/>
                    <a:pt x="32" y="72"/>
                    <a:pt x="48" y="96"/>
                  </a:cubicBezTo>
                  <a:cubicBezTo>
                    <a:pt x="64" y="120"/>
                    <a:pt x="72" y="120"/>
                    <a:pt x="96" y="144"/>
                  </a:cubicBezTo>
                  <a:cubicBezTo>
                    <a:pt x="120" y="168"/>
                    <a:pt x="176" y="216"/>
                    <a:pt x="192" y="240"/>
                  </a:cubicBezTo>
                  <a:cubicBezTo>
                    <a:pt x="208" y="264"/>
                    <a:pt x="200" y="276"/>
                    <a:pt x="192" y="288"/>
                  </a:cubicBezTo>
                </a:path>
              </a:pathLst>
            </a:custGeom>
            <a:noFill/>
            <a:ln w="38100" cmpd="sng">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41" name="Line 369"/>
            <p:cNvSpPr>
              <a:spLocks noChangeShapeType="1"/>
            </p:cNvSpPr>
            <p:nvPr/>
          </p:nvSpPr>
          <p:spPr bwMode="auto">
            <a:xfrm flipH="1">
              <a:off x="2929" y="487"/>
              <a:ext cx="58" cy="22"/>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42" name="Line 370"/>
            <p:cNvSpPr>
              <a:spLocks noChangeShapeType="1"/>
            </p:cNvSpPr>
            <p:nvPr/>
          </p:nvSpPr>
          <p:spPr bwMode="auto">
            <a:xfrm flipH="1">
              <a:off x="3125" y="761"/>
              <a:ext cx="58" cy="22"/>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sp>
        <p:nvSpPr>
          <p:cNvPr id="3443" name="Line 371"/>
          <p:cNvSpPr>
            <a:spLocks noChangeShapeType="1"/>
          </p:cNvSpPr>
          <p:nvPr/>
        </p:nvSpPr>
        <p:spPr bwMode="auto">
          <a:xfrm>
            <a:off x="4876800" y="850900"/>
            <a:ext cx="0" cy="533400"/>
          </a:xfrm>
          <a:prstGeom prst="line">
            <a:avLst/>
          </a:prstGeom>
          <a:noFill/>
          <a:ln w="28575">
            <a:solidFill>
              <a:srgbClr val="0000FF"/>
            </a:solidFill>
            <a:round/>
            <a:headEnd/>
            <a:tailEnd type="triangl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44" name="Line 372"/>
          <p:cNvSpPr>
            <a:spLocks noChangeShapeType="1"/>
          </p:cNvSpPr>
          <p:nvPr/>
        </p:nvSpPr>
        <p:spPr bwMode="auto">
          <a:xfrm rot="-5400000">
            <a:off x="5257800" y="355600"/>
            <a:ext cx="114300" cy="495300"/>
          </a:xfrm>
          <a:prstGeom prst="line">
            <a:avLst/>
          </a:prstGeom>
          <a:noFill/>
          <a:ln w="28575">
            <a:solidFill>
              <a:srgbClr val="0000FF"/>
            </a:solidFill>
            <a:round/>
            <a:headEnd/>
            <a:tailEnd type="triangl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45" name="Line 373"/>
          <p:cNvSpPr>
            <a:spLocks noChangeShapeType="1"/>
          </p:cNvSpPr>
          <p:nvPr/>
        </p:nvSpPr>
        <p:spPr bwMode="auto">
          <a:xfrm rot="16200000" flipV="1">
            <a:off x="4152900" y="279400"/>
            <a:ext cx="228600" cy="609600"/>
          </a:xfrm>
          <a:prstGeom prst="line">
            <a:avLst/>
          </a:prstGeom>
          <a:noFill/>
          <a:ln w="28575">
            <a:solidFill>
              <a:srgbClr val="0000FF"/>
            </a:solidFill>
            <a:round/>
            <a:headEnd/>
            <a:tailEnd type="triangl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446" name="Group 374"/>
          <p:cNvGrpSpPr>
            <a:grpSpLocks/>
          </p:cNvGrpSpPr>
          <p:nvPr/>
        </p:nvGrpSpPr>
        <p:grpSpPr bwMode="auto">
          <a:xfrm>
            <a:off x="4572001" y="457206"/>
            <a:ext cx="444500" cy="347663"/>
            <a:chOff x="2880" y="288"/>
            <a:chExt cx="280" cy="219"/>
          </a:xfrm>
        </p:grpSpPr>
        <p:grpSp>
          <p:nvGrpSpPr>
            <p:cNvPr id="3447" name="Group 375"/>
            <p:cNvGrpSpPr>
              <a:grpSpLocks/>
            </p:cNvGrpSpPr>
            <p:nvPr/>
          </p:nvGrpSpPr>
          <p:grpSpPr bwMode="auto">
            <a:xfrm>
              <a:off x="2880" y="337"/>
              <a:ext cx="280" cy="170"/>
              <a:chOff x="2736" y="569"/>
              <a:chExt cx="280" cy="170"/>
            </a:xfrm>
          </p:grpSpPr>
          <p:sp>
            <p:nvSpPr>
              <p:cNvPr id="3448" name="Rectangle 376"/>
              <p:cNvSpPr>
                <a:spLocks noChangeArrowheads="1"/>
              </p:cNvSpPr>
              <p:nvPr/>
            </p:nvSpPr>
            <p:spPr bwMode="auto">
              <a:xfrm>
                <a:off x="2736" y="601"/>
                <a:ext cx="280" cy="138"/>
              </a:xfrm>
              <a:prstGeom prst="rect">
                <a:avLst/>
              </a:prstGeom>
              <a:solidFill>
                <a:srgbClr val="FFFFFF"/>
              </a:solidFill>
              <a:ln w="28575">
                <a:solidFill>
                  <a:srgbClr val="0000FF"/>
                </a:solidFill>
                <a:miter lim="800000"/>
                <a:headEnd/>
                <a:tailEnd/>
              </a:ln>
            </p:spPr>
            <p:txBody>
              <a:bodyPr/>
              <a:lstStyle/>
              <a:p>
                <a:endParaRPr lang="pl-PL"/>
              </a:p>
            </p:txBody>
          </p:sp>
          <p:sp>
            <p:nvSpPr>
              <p:cNvPr id="3449" name="Line 377"/>
              <p:cNvSpPr>
                <a:spLocks noChangeShapeType="1"/>
              </p:cNvSpPr>
              <p:nvPr/>
            </p:nvSpPr>
            <p:spPr bwMode="auto">
              <a:xfrm flipH="1">
                <a:off x="2736" y="569"/>
                <a:ext cx="280" cy="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450" name="Line 378"/>
              <p:cNvSpPr>
                <a:spLocks noChangeShapeType="1"/>
              </p:cNvSpPr>
              <p:nvPr/>
            </p:nvSpPr>
            <p:spPr bwMode="auto">
              <a:xfrm>
                <a:off x="2736" y="601"/>
                <a:ext cx="280" cy="138"/>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451" name="Line 379"/>
              <p:cNvSpPr>
                <a:spLocks noChangeShapeType="1"/>
              </p:cNvSpPr>
              <p:nvPr/>
            </p:nvSpPr>
            <p:spPr bwMode="auto">
              <a:xfrm flipH="1">
                <a:off x="2736" y="599"/>
                <a:ext cx="280" cy="137"/>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grpSp>
        <p:sp>
          <p:nvSpPr>
            <p:cNvPr id="3452" name="Line 380"/>
            <p:cNvSpPr>
              <a:spLocks noChangeShapeType="1"/>
            </p:cNvSpPr>
            <p:nvPr/>
          </p:nvSpPr>
          <p:spPr bwMode="auto">
            <a:xfrm>
              <a:off x="3024" y="288"/>
              <a:ext cx="2" cy="35"/>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grpSp>
      <p:sp>
        <p:nvSpPr>
          <p:cNvPr id="3453" name="Text Box 381"/>
          <p:cNvSpPr txBox="1">
            <a:spLocks noChangeArrowheads="1"/>
          </p:cNvSpPr>
          <p:nvPr/>
        </p:nvSpPr>
        <p:spPr bwMode="auto">
          <a:xfrm>
            <a:off x="3856360" y="571500"/>
            <a:ext cx="721672"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pl-PL" altLang="pl-PL" sz="800" b="1">
                <a:solidFill>
                  <a:srgbClr val="0000FF"/>
                </a:solidFill>
              </a:rPr>
              <a:t>bOT </a:t>
            </a:r>
          </a:p>
          <a:p>
            <a:pPr algn="ctr"/>
            <a:r>
              <a:rPr lang="pl-PL" altLang="pl-PL" sz="800" b="1">
                <a:solidFill>
                  <a:srgbClr val="0000FF"/>
                </a:solidFill>
              </a:rPr>
              <a:t>„WYDMINY”</a:t>
            </a:r>
          </a:p>
        </p:txBody>
      </p:sp>
      <p:sp>
        <p:nvSpPr>
          <p:cNvPr id="3454" name="Freeform 382"/>
          <p:cNvSpPr>
            <a:spLocks/>
          </p:cNvSpPr>
          <p:nvPr/>
        </p:nvSpPr>
        <p:spPr bwMode="auto">
          <a:xfrm>
            <a:off x="3654427" y="147640"/>
            <a:ext cx="2863850" cy="1482725"/>
          </a:xfrm>
          <a:custGeom>
            <a:avLst/>
            <a:gdLst>
              <a:gd name="T0" fmla="*/ 194 w 1804"/>
              <a:gd name="T1" fmla="*/ 51 h 934"/>
              <a:gd name="T2" fmla="*/ 160 w 1804"/>
              <a:gd name="T3" fmla="*/ 133 h 934"/>
              <a:gd name="T4" fmla="*/ 13 w 1804"/>
              <a:gd name="T5" fmla="*/ 212 h 934"/>
              <a:gd name="T6" fmla="*/ 92 w 1804"/>
              <a:gd name="T7" fmla="*/ 404 h 934"/>
              <a:gd name="T8" fmla="*/ 567 w 1804"/>
              <a:gd name="T9" fmla="*/ 686 h 934"/>
              <a:gd name="T10" fmla="*/ 781 w 1804"/>
              <a:gd name="T11" fmla="*/ 822 h 934"/>
              <a:gd name="T12" fmla="*/ 996 w 1804"/>
              <a:gd name="T13" fmla="*/ 720 h 934"/>
              <a:gd name="T14" fmla="*/ 1098 w 1804"/>
              <a:gd name="T15" fmla="*/ 709 h 934"/>
              <a:gd name="T16" fmla="*/ 1346 w 1804"/>
              <a:gd name="T17" fmla="*/ 912 h 934"/>
              <a:gd name="T18" fmla="*/ 1527 w 1804"/>
              <a:gd name="T19" fmla="*/ 844 h 934"/>
              <a:gd name="T20" fmla="*/ 1522 w 1804"/>
              <a:gd name="T21" fmla="*/ 635 h 934"/>
              <a:gd name="T22" fmla="*/ 1518 w 1804"/>
              <a:gd name="T23" fmla="*/ 543 h 934"/>
              <a:gd name="T24" fmla="*/ 1646 w 1804"/>
              <a:gd name="T25" fmla="*/ 443 h 934"/>
              <a:gd name="T26" fmla="*/ 1798 w 1804"/>
              <a:gd name="T27" fmla="*/ 239 h 934"/>
              <a:gd name="T28" fmla="*/ 1682 w 1804"/>
              <a:gd name="T29" fmla="*/ 35 h 934"/>
              <a:gd name="T30" fmla="*/ 1357 w 1804"/>
              <a:gd name="T31" fmla="*/ 31 h 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4" h="934">
                <a:moveTo>
                  <a:pt x="194" y="51"/>
                </a:moveTo>
                <a:cubicBezTo>
                  <a:pt x="192" y="78"/>
                  <a:pt x="190" y="106"/>
                  <a:pt x="160" y="133"/>
                </a:cubicBezTo>
                <a:cubicBezTo>
                  <a:pt x="130" y="160"/>
                  <a:pt x="24" y="167"/>
                  <a:pt x="13" y="212"/>
                </a:cubicBezTo>
                <a:cubicBezTo>
                  <a:pt x="2" y="257"/>
                  <a:pt x="0" y="325"/>
                  <a:pt x="92" y="404"/>
                </a:cubicBezTo>
                <a:cubicBezTo>
                  <a:pt x="184" y="483"/>
                  <a:pt x="452" y="616"/>
                  <a:pt x="567" y="686"/>
                </a:cubicBezTo>
                <a:cubicBezTo>
                  <a:pt x="682" y="756"/>
                  <a:pt x="710" y="816"/>
                  <a:pt x="781" y="822"/>
                </a:cubicBezTo>
                <a:cubicBezTo>
                  <a:pt x="852" y="828"/>
                  <a:pt x="943" y="739"/>
                  <a:pt x="996" y="720"/>
                </a:cubicBezTo>
                <a:cubicBezTo>
                  <a:pt x="1049" y="701"/>
                  <a:pt x="1040" y="677"/>
                  <a:pt x="1098" y="709"/>
                </a:cubicBezTo>
                <a:cubicBezTo>
                  <a:pt x="1156" y="741"/>
                  <a:pt x="1275" y="890"/>
                  <a:pt x="1346" y="912"/>
                </a:cubicBezTo>
                <a:cubicBezTo>
                  <a:pt x="1417" y="934"/>
                  <a:pt x="1498" y="890"/>
                  <a:pt x="1527" y="844"/>
                </a:cubicBezTo>
                <a:cubicBezTo>
                  <a:pt x="1556" y="798"/>
                  <a:pt x="1523" y="685"/>
                  <a:pt x="1522" y="635"/>
                </a:cubicBezTo>
                <a:cubicBezTo>
                  <a:pt x="1521" y="585"/>
                  <a:pt x="1497" y="575"/>
                  <a:pt x="1518" y="543"/>
                </a:cubicBezTo>
                <a:cubicBezTo>
                  <a:pt x="1539" y="511"/>
                  <a:pt x="1600" y="493"/>
                  <a:pt x="1646" y="443"/>
                </a:cubicBezTo>
                <a:cubicBezTo>
                  <a:pt x="1692" y="393"/>
                  <a:pt x="1792" y="307"/>
                  <a:pt x="1798" y="239"/>
                </a:cubicBezTo>
                <a:cubicBezTo>
                  <a:pt x="1804" y="171"/>
                  <a:pt x="1755" y="70"/>
                  <a:pt x="1682" y="35"/>
                </a:cubicBezTo>
                <a:cubicBezTo>
                  <a:pt x="1609" y="0"/>
                  <a:pt x="1425" y="32"/>
                  <a:pt x="1357" y="31"/>
                </a:cubicBezTo>
              </a:path>
            </a:pathLst>
          </a:custGeom>
          <a:noFill/>
          <a:ln w="38100" cmpd="sng">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455" name="Group 383"/>
          <p:cNvGrpSpPr>
            <a:grpSpLocks/>
          </p:cNvGrpSpPr>
          <p:nvPr/>
        </p:nvGrpSpPr>
        <p:grpSpPr bwMode="auto">
          <a:xfrm>
            <a:off x="4267201" y="2743206"/>
            <a:ext cx="444500" cy="347663"/>
            <a:chOff x="2880" y="288"/>
            <a:chExt cx="280" cy="219"/>
          </a:xfrm>
        </p:grpSpPr>
        <p:grpSp>
          <p:nvGrpSpPr>
            <p:cNvPr id="3456" name="Group 384"/>
            <p:cNvGrpSpPr>
              <a:grpSpLocks/>
            </p:cNvGrpSpPr>
            <p:nvPr/>
          </p:nvGrpSpPr>
          <p:grpSpPr bwMode="auto">
            <a:xfrm>
              <a:off x="2880" y="337"/>
              <a:ext cx="280" cy="170"/>
              <a:chOff x="2736" y="569"/>
              <a:chExt cx="280" cy="170"/>
            </a:xfrm>
          </p:grpSpPr>
          <p:sp>
            <p:nvSpPr>
              <p:cNvPr id="3457" name="Rectangle 385"/>
              <p:cNvSpPr>
                <a:spLocks noChangeArrowheads="1"/>
              </p:cNvSpPr>
              <p:nvPr/>
            </p:nvSpPr>
            <p:spPr bwMode="auto">
              <a:xfrm>
                <a:off x="2736" y="601"/>
                <a:ext cx="280" cy="138"/>
              </a:xfrm>
              <a:prstGeom prst="rect">
                <a:avLst/>
              </a:prstGeom>
              <a:solidFill>
                <a:srgbClr val="FFFFFF"/>
              </a:solidFill>
              <a:ln w="28575">
                <a:solidFill>
                  <a:srgbClr val="0000FF"/>
                </a:solidFill>
                <a:miter lim="800000"/>
                <a:headEnd/>
                <a:tailEnd/>
              </a:ln>
            </p:spPr>
            <p:txBody>
              <a:bodyPr/>
              <a:lstStyle/>
              <a:p>
                <a:endParaRPr lang="pl-PL"/>
              </a:p>
            </p:txBody>
          </p:sp>
          <p:sp>
            <p:nvSpPr>
              <p:cNvPr id="3458" name="Line 386"/>
              <p:cNvSpPr>
                <a:spLocks noChangeShapeType="1"/>
              </p:cNvSpPr>
              <p:nvPr/>
            </p:nvSpPr>
            <p:spPr bwMode="auto">
              <a:xfrm flipH="1">
                <a:off x="2736" y="569"/>
                <a:ext cx="280" cy="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459" name="Line 387"/>
              <p:cNvSpPr>
                <a:spLocks noChangeShapeType="1"/>
              </p:cNvSpPr>
              <p:nvPr/>
            </p:nvSpPr>
            <p:spPr bwMode="auto">
              <a:xfrm>
                <a:off x="2736" y="601"/>
                <a:ext cx="280" cy="138"/>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460" name="Line 388"/>
              <p:cNvSpPr>
                <a:spLocks noChangeShapeType="1"/>
              </p:cNvSpPr>
              <p:nvPr/>
            </p:nvSpPr>
            <p:spPr bwMode="auto">
              <a:xfrm flipH="1">
                <a:off x="2736" y="599"/>
                <a:ext cx="280" cy="137"/>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grpSp>
        <p:sp>
          <p:nvSpPr>
            <p:cNvPr id="3461" name="Line 389"/>
            <p:cNvSpPr>
              <a:spLocks noChangeShapeType="1"/>
            </p:cNvSpPr>
            <p:nvPr/>
          </p:nvSpPr>
          <p:spPr bwMode="auto">
            <a:xfrm>
              <a:off x="3024" y="288"/>
              <a:ext cx="2" cy="35"/>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grpSp>
      <p:grpSp>
        <p:nvGrpSpPr>
          <p:cNvPr id="3462" name="Group 390"/>
          <p:cNvGrpSpPr>
            <a:grpSpLocks/>
          </p:cNvGrpSpPr>
          <p:nvPr/>
        </p:nvGrpSpPr>
        <p:grpSpPr bwMode="auto">
          <a:xfrm>
            <a:off x="5665794" y="1670050"/>
            <a:ext cx="1833565" cy="2076450"/>
            <a:chOff x="3569" y="1052"/>
            <a:chExt cx="1155" cy="1308"/>
          </a:xfrm>
        </p:grpSpPr>
        <p:grpSp>
          <p:nvGrpSpPr>
            <p:cNvPr id="3463" name="Group 391"/>
            <p:cNvGrpSpPr>
              <a:grpSpLocks/>
            </p:cNvGrpSpPr>
            <p:nvPr/>
          </p:nvGrpSpPr>
          <p:grpSpPr bwMode="auto">
            <a:xfrm>
              <a:off x="4004" y="1280"/>
              <a:ext cx="280" cy="211"/>
              <a:chOff x="4516" y="2256"/>
              <a:chExt cx="280" cy="211"/>
            </a:xfrm>
          </p:grpSpPr>
          <p:sp>
            <p:nvSpPr>
              <p:cNvPr id="3464" name="Rectangle 392"/>
              <p:cNvSpPr>
                <a:spLocks noChangeArrowheads="1"/>
              </p:cNvSpPr>
              <p:nvPr/>
            </p:nvSpPr>
            <p:spPr bwMode="auto">
              <a:xfrm>
                <a:off x="4516" y="2329"/>
                <a:ext cx="280" cy="138"/>
              </a:xfrm>
              <a:prstGeom prst="rect">
                <a:avLst/>
              </a:prstGeom>
              <a:solidFill>
                <a:srgbClr val="FFFFFF"/>
              </a:solidFill>
              <a:ln w="28575">
                <a:solidFill>
                  <a:srgbClr val="0000FF"/>
                </a:solidFill>
                <a:miter lim="800000"/>
                <a:headEnd/>
                <a:tailEnd/>
              </a:ln>
            </p:spPr>
            <p:txBody>
              <a:bodyPr/>
              <a:lstStyle/>
              <a:p>
                <a:endParaRPr lang="pl-PL"/>
              </a:p>
            </p:txBody>
          </p:sp>
          <p:sp>
            <p:nvSpPr>
              <p:cNvPr id="3465" name="Line 393"/>
              <p:cNvSpPr>
                <a:spLocks noChangeShapeType="1"/>
              </p:cNvSpPr>
              <p:nvPr/>
            </p:nvSpPr>
            <p:spPr bwMode="auto">
              <a:xfrm flipH="1">
                <a:off x="4516" y="2297"/>
                <a:ext cx="280" cy="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466" name="Line 394"/>
              <p:cNvSpPr>
                <a:spLocks noChangeShapeType="1"/>
              </p:cNvSpPr>
              <p:nvPr/>
            </p:nvSpPr>
            <p:spPr bwMode="auto">
              <a:xfrm>
                <a:off x="4516" y="2329"/>
                <a:ext cx="280" cy="138"/>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467" name="Line 395"/>
              <p:cNvSpPr>
                <a:spLocks noChangeShapeType="1"/>
              </p:cNvSpPr>
              <p:nvPr/>
            </p:nvSpPr>
            <p:spPr bwMode="auto">
              <a:xfrm flipH="1">
                <a:off x="4516" y="2327"/>
                <a:ext cx="280" cy="137"/>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468" name="Line 396"/>
              <p:cNvSpPr>
                <a:spLocks noChangeShapeType="1"/>
              </p:cNvSpPr>
              <p:nvPr/>
            </p:nvSpPr>
            <p:spPr bwMode="auto">
              <a:xfrm>
                <a:off x="4656" y="2256"/>
                <a:ext cx="2" cy="35"/>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grpSp>
        <p:sp>
          <p:nvSpPr>
            <p:cNvPr id="3469" name="Line 397"/>
            <p:cNvSpPr>
              <a:spLocks noChangeShapeType="1"/>
            </p:cNvSpPr>
            <p:nvPr/>
          </p:nvSpPr>
          <p:spPr bwMode="auto">
            <a:xfrm flipH="1">
              <a:off x="4128" y="1568"/>
              <a:ext cx="20" cy="688"/>
            </a:xfrm>
            <a:prstGeom prst="line">
              <a:avLst/>
            </a:prstGeom>
            <a:noFill/>
            <a:ln w="28575">
              <a:solidFill>
                <a:srgbClr val="0000FF"/>
              </a:solidFill>
              <a:round/>
              <a:headEnd/>
              <a:tailEnd type="triangl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70" name="Line 398"/>
            <p:cNvSpPr>
              <a:spLocks noChangeShapeType="1"/>
            </p:cNvSpPr>
            <p:nvPr/>
          </p:nvSpPr>
          <p:spPr bwMode="auto">
            <a:xfrm rot="16200000" flipV="1">
              <a:off x="3666" y="1086"/>
              <a:ext cx="272" cy="308"/>
            </a:xfrm>
            <a:prstGeom prst="line">
              <a:avLst/>
            </a:prstGeom>
            <a:noFill/>
            <a:ln w="28575">
              <a:solidFill>
                <a:srgbClr val="0000FF"/>
              </a:solidFill>
              <a:round/>
              <a:headEnd/>
              <a:tailEnd type="triangl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71" name="Text Box 399"/>
            <p:cNvSpPr txBox="1">
              <a:spLocks noChangeArrowheads="1"/>
            </p:cNvSpPr>
            <p:nvPr/>
          </p:nvSpPr>
          <p:spPr bwMode="auto">
            <a:xfrm>
              <a:off x="4269" y="1376"/>
              <a:ext cx="455" cy="2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pl-PL" altLang="pl-PL" sz="800" b="1">
                  <a:solidFill>
                    <a:srgbClr val="0000FF"/>
                  </a:solidFill>
                </a:rPr>
                <a:t>bOT </a:t>
              </a:r>
            </a:p>
            <a:p>
              <a:pPr algn="ctr"/>
              <a:r>
                <a:rPr lang="pl-PL" altLang="pl-PL" sz="800" b="1">
                  <a:solidFill>
                    <a:srgbClr val="0000FF"/>
                  </a:solidFill>
                </a:rPr>
                <a:t>„WYDMINY”</a:t>
              </a:r>
            </a:p>
          </p:txBody>
        </p:sp>
        <p:sp>
          <p:nvSpPr>
            <p:cNvPr id="3472" name="Freeform 400"/>
            <p:cNvSpPr>
              <a:spLocks/>
            </p:cNvSpPr>
            <p:nvPr/>
          </p:nvSpPr>
          <p:spPr bwMode="auto">
            <a:xfrm>
              <a:off x="3569" y="1052"/>
              <a:ext cx="833" cy="1308"/>
            </a:xfrm>
            <a:custGeom>
              <a:avLst/>
              <a:gdLst>
                <a:gd name="T0" fmla="*/ 303 w 833"/>
                <a:gd name="T1" fmla="*/ 8 h 1308"/>
                <a:gd name="T2" fmla="*/ 119 w 833"/>
                <a:gd name="T3" fmla="*/ 8 h 1308"/>
                <a:gd name="T4" fmla="*/ 19 w 833"/>
                <a:gd name="T5" fmla="*/ 40 h 1308"/>
                <a:gd name="T6" fmla="*/ 11 w 833"/>
                <a:gd name="T7" fmla="*/ 144 h 1308"/>
                <a:gd name="T8" fmla="*/ 87 w 833"/>
                <a:gd name="T9" fmla="*/ 368 h 1308"/>
                <a:gd name="T10" fmla="*/ 347 w 833"/>
                <a:gd name="T11" fmla="*/ 408 h 1308"/>
                <a:gd name="T12" fmla="*/ 467 w 833"/>
                <a:gd name="T13" fmla="*/ 692 h 1308"/>
                <a:gd name="T14" fmla="*/ 387 w 833"/>
                <a:gd name="T15" fmla="*/ 980 h 1308"/>
                <a:gd name="T16" fmla="*/ 427 w 833"/>
                <a:gd name="T17" fmla="*/ 1264 h 1308"/>
                <a:gd name="T18" fmla="*/ 635 w 833"/>
                <a:gd name="T19" fmla="*/ 1244 h 1308"/>
                <a:gd name="T20" fmla="*/ 703 w 833"/>
                <a:gd name="T21" fmla="*/ 1040 h 1308"/>
                <a:gd name="T22" fmla="*/ 735 w 833"/>
                <a:gd name="T23" fmla="*/ 752 h 1308"/>
                <a:gd name="T24" fmla="*/ 827 w 833"/>
                <a:gd name="T25" fmla="*/ 452 h 1308"/>
                <a:gd name="T26" fmla="*/ 699 w 833"/>
                <a:gd name="T27" fmla="*/ 192 h 1308"/>
                <a:gd name="T28" fmla="*/ 391 w 833"/>
                <a:gd name="T29" fmla="*/ 96 h 1308"/>
                <a:gd name="T30" fmla="*/ 299 w 833"/>
                <a:gd name="T31" fmla="*/ 0 h 1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33" h="1308">
                  <a:moveTo>
                    <a:pt x="303" y="8"/>
                  </a:moveTo>
                  <a:cubicBezTo>
                    <a:pt x="272" y="9"/>
                    <a:pt x="166" y="3"/>
                    <a:pt x="119" y="8"/>
                  </a:cubicBezTo>
                  <a:cubicBezTo>
                    <a:pt x="72" y="13"/>
                    <a:pt x="37" y="18"/>
                    <a:pt x="19" y="40"/>
                  </a:cubicBezTo>
                  <a:cubicBezTo>
                    <a:pt x="1" y="62"/>
                    <a:pt x="0" y="89"/>
                    <a:pt x="11" y="144"/>
                  </a:cubicBezTo>
                  <a:cubicBezTo>
                    <a:pt x="22" y="199"/>
                    <a:pt x="31" y="324"/>
                    <a:pt x="87" y="368"/>
                  </a:cubicBezTo>
                  <a:cubicBezTo>
                    <a:pt x="143" y="412"/>
                    <a:pt x="284" y="354"/>
                    <a:pt x="347" y="408"/>
                  </a:cubicBezTo>
                  <a:cubicBezTo>
                    <a:pt x="410" y="462"/>
                    <a:pt x="460" y="597"/>
                    <a:pt x="467" y="692"/>
                  </a:cubicBezTo>
                  <a:cubicBezTo>
                    <a:pt x="474" y="787"/>
                    <a:pt x="394" y="885"/>
                    <a:pt x="387" y="980"/>
                  </a:cubicBezTo>
                  <a:cubicBezTo>
                    <a:pt x="380" y="1075"/>
                    <a:pt x="386" y="1220"/>
                    <a:pt x="427" y="1264"/>
                  </a:cubicBezTo>
                  <a:cubicBezTo>
                    <a:pt x="468" y="1308"/>
                    <a:pt x="589" y="1281"/>
                    <a:pt x="635" y="1244"/>
                  </a:cubicBezTo>
                  <a:cubicBezTo>
                    <a:pt x="681" y="1207"/>
                    <a:pt x="686" y="1122"/>
                    <a:pt x="703" y="1040"/>
                  </a:cubicBezTo>
                  <a:cubicBezTo>
                    <a:pt x="720" y="958"/>
                    <a:pt x="714" y="850"/>
                    <a:pt x="735" y="752"/>
                  </a:cubicBezTo>
                  <a:cubicBezTo>
                    <a:pt x="756" y="654"/>
                    <a:pt x="833" y="545"/>
                    <a:pt x="827" y="452"/>
                  </a:cubicBezTo>
                  <a:cubicBezTo>
                    <a:pt x="821" y="359"/>
                    <a:pt x="772" y="251"/>
                    <a:pt x="699" y="192"/>
                  </a:cubicBezTo>
                  <a:cubicBezTo>
                    <a:pt x="626" y="133"/>
                    <a:pt x="458" y="128"/>
                    <a:pt x="391" y="96"/>
                  </a:cubicBezTo>
                  <a:cubicBezTo>
                    <a:pt x="324" y="64"/>
                    <a:pt x="311" y="32"/>
                    <a:pt x="299" y="0"/>
                  </a:cubicBezTo>
                </a:path>
              </a:pathLst>
            </a:custGeom>
            <a:noFill/>
            <a:ln w="38100" cmpd="sng">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sp>
        <p:nvSpPr>
          <p:cNvPr id="3473" name="Line 401"/>
          <p:cNvSpPr>
            <a:spLocks noChangeShapeType="1"/>
          </p:cNvSpPr>
          <p:nvPr/>
        </p:nvSpPr>
        <p:spPr bwMode="auto">
          <a:xfrm rot="6986073">
            <a:off x="4087019" y="3018634"/>
            <a:ext cx="109538" cy="47625"/>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74" name="Freeform 402"/>
          <p:cNvSpPr>
            <a:spLocks/>
          </p:cNvSpPr>
          <p:nvPr/>
        </p:nvSpPr>
        <p:spPr bwMode="auto">
          <a:xfrm>
            <a:off x="3463925" y="2273306"/>
            <a:ext cx="84138" cy="60325"/>
          </a:xfrm>
          <a:custGeom>
            <a:avLst/>
            <a:gdLst>
              <a:gd name="T0" fmla="*/ 53 w 53"/>
              <a:gd name="T1" fmla="*/ 0 h 38"/>
              <a:gd name="T2" fmla="*/ 0 w 53"/>
              <a:gd name="T3" fmla="*/ 38 h 38"/>
            </a:gdLst>
            <a:ahLst/>
            <a:cxnLst>
              <a:cxn ang="0">
                <a:pos x="T0" y="T1"/>
              </a:cxn>
              <a:cxn ang="0">
                <a:pos x="T2" y="T3"/>
              </a:cxn>
            </a:cxnLst>
            <a:rect l="0" t="0" r="r" b="b"/>
            <a:pathLst>
              <a:path w="53" h="38">
                <a:moveTo>
                  <a:pt x="53" y="0"/>
                </a:moveTo>
                <a:lnTo>
                  <a:pt x="0" y="38"/>
                </a:lnTo>
              </a:path>
            </a:pathLst>
          </a:custGeom>
          <a:noFill/>
          <a:ln w="38100">
            <a:solidFill>
              <a:srgbClr val="0000FF"/>
            </a:solidFill>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75" name="Freeform 403"/>
          <p:cNvSpPr>
            <a:spLocks/>
          </p:cNvSpPr>
          <p:nvPr/>
        </p:nvSpPr>
        <p:spPr bwMode="auto">
          <a:xfrm>
            <a:off x="3540128" y="2266956"/>
            <a:ext cx="633413" cy="735013"/>
          </a:xfrm>
          <a:custGeom>
            <a:avLst/>
            <a:gdLst>
              <a:gd name="T0" fmla="*/ 399 w 399"/>
              <a:gd name="T1" fmla="*/ 463 h 463"/>
              <a:gd name="T2" fmla="*/ 250 w 399"/>
              <a:gd name="T3" fmla="*/ 295 h 463"/>
              <a:gd name="T4" fmla="*/ 169 w 399"/>
              <a:gd name="T5" fmla="*/ 141 h 463"/>
              <a:gd name="T6" fmla="*/ 0 w 399"/>
              <a:gd name="T7" fmla="*/ 0 h 463"/>
            </a:gdLst>
            <a:ahLst/>
            <a:cxnLst>
              <a:cxn ang="0">
                <a:pos x="T0" y="T1"/>
              </a:cxn>
              <a:cxn ang="0">
                <a:pos x="T2" y="T3"/>
              </a:cxn>
              <a:cxn ang="0">
                <a:pos x="T4" y="T5"/>
              </a:cxn>
              <a:cxn ang="0">
                <a:pos x="T6" y="T7"/>
              </a:cxn>
            </a:cxnLst>
            <a:rect l="0" t="0" r="r" b="b"/>
            <a:pathLst>
              <a:path w="399" h="463">
                <a:moveTo>
                  <a:pt x="399" y="463"/>
                </a:moveTo>
                <a:cubicBezTo>
                  <a:pt x="345" y="406"/>
                  <a:pt x="289" y="349"/>
                  <a:pt x="250" y="295"/>
                </a:cubicBezTo>
                <a:cubicBezTo>
                  <a:pt x="212" y="242"/>
                  <a:pt x="211" y="190"/>
                  <a:pt x="169" y="141"/>
                </a:cubicBezTo>
                <a:cubicBezTo>
                  <a:pt x="127" y="92"/>
                  <a:pt x="35" y="30"/>
                  <a:pt x="0" y="0"/>
                </a:cubicBezTo>
              </a:path>
            </a:pathLst>
          </a:custGeom>
          <a:noFill/>
          <a:ln w="38100" cmpd="sng">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76" name="Freeform 404"/>
          <p:cNvSpPr>
            <a:spLocks/>
          </p:cNvSpPr>
          <p:nvPr/>
        </p:nvSpPr>
        <p:spPr bwMode="auto">
          <a:xfrm>
            <a:off x="3733800" y="3333750"/>
            <a:ext cx="1123950" cy="400050"/>
          </a:xfrm>
          <a:custGeom>
            <a:avLst/>
            <a:gdLst>
              <a:gd name="T0" fmla="*/ 0 w 708"/>
              <a:gd name="T1" fmla="*/ 252 h 252"/>
              <a:gd name="T2" fmla="*/ 210 w 708"/>
              <a:gd name="T3" fmla="*/ 132 h 252"/>
              <a:gd name="T4" fmla="*/ 366 w 708"/>
              <a:gd name="T5" fmla="*/ 48 h 252"/>
              <a:gd name="T6" fmla="*/ 708 w 708"/>
              <a:gd name="T7" fmla="*/ 0 h 252"/>
            </a:gdLst>
            <a:ahLst/>
            <a:cxnLst>
              <a:cxn ang="0">
                <a:pos x="T0" y="T1"/>
              </a:cxn>
              <a:cxn ang="0">
                <a:pos x="T2" y="T3"/>
              </a:cxn>
              <a:cxn ang="0">
                <a:pos x="T4" y="T5"/>
              </a:cxn>
              <a:cxn ang="0">
                <a:pos x="T6" y="T7"/>
              </a:cxn>
            </a:cxnLst>
            <a:rect l="0" t="0" r="r" b="b"/>
            <a:pathLst>
              <a:path w="708" h="252">
                <a:moveTo>
                  <a:pt x="0" y="252"/>
                </a:moveTo>
                <a:cubicBezTo>
                  <a:pt x="74" y="209"/>
                  <a:pt x="149" y="166"/>
                  <a:pt x="210" y="132"/>
                </a:cubicBezTo>
                <a:cubicBezTo>
                  <a:pt x="271" y="98"/>
                  <a:pt x="283" y="70"/>
                  <a:pt x="366" y="48"/>
                </a:cubicBezTo>
                <a:cubicBezTo>
                  <a:pt x="449" y="26"/>
                  <a:pt x="578" y="13"/>
                  <a:pt x="708" y="0"/>
                </a:cubicBezTo>
              </a:path>
            </a:pathLst>
          </a:custGeom>
          <a:noFill/>
          <a:ln w="57150" cmpd="sng">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477" name="Group 405"/>
          <p:cNvGrpSpPr>
            <a:grpSpLocks/>
          </p:cNvGrpSpPr>
          <p:nvPr/>
        </p:nvGrpSpPr>
        <p:grpSpPr bwMode="auto">
          <a:xfrm>
            <a:off x="3797303" y="3533775"/>
            <a:ext cx="206375" cy="203200"/>
            <a:chOff x="2392" y="2226"/>
            <a:chExt cx="130" cy="128"/>
          </a:xfrm>
        </p:grpSpPr>
        <p:sp>
          <p:nvSpPr>
            <p:cNvPr id="3478" name="Rectangle 406"/>
            <p:cNvSpPr>
              <a:spLocks noChangeArrowheads="1"/>
            </p:cNvSpPr>
            <p:nvPr/>
          </p:nvSpPr>
          <p:spPr bwMode="auto">
            <a:xfrm rot="-1653615">
              <a:off x="2392" y="2227"/>
              <a:ext cx="130" cy="120"/>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479" name="Line 407"/>
            <p:cNvSpPr>
              <a:spLocks noChangeShapeType="1"/>
            </p:cNvSpPr>
            <p:nvPr/>
          </p:nvSpPr>
          <p:spPr bwMode="auto">
            <a:xfrm rot="-1653615">
              <a:off x="2428" y="2249"/>
              <a:ext cx="0" cy="105"/>
            </a:xfrm>
            <a:prstGeom prst="line">
              <a:avLst/>
            </a:prstGeom>
            <a:noFill/>
            <a:ln w="571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80" name="Line 408"/>
            <p:cNvSpPr>
              <a:spLocks noChangeShapeType="1"/>
            </p:cNvSpPr>
            <p:nvPr/>
          </p:nvSpPr>
          <p:spPr bwMode="auto">
            <a:xfrm rot="-1653615">
              <a:off x="2477" y="2226"/>
              <a:ext cx="0" cy="105"/>
            </a:xfrm>
            <a:prstGeom prst="line">
              <a:avLst/>
            </a:prstGeom>
            <a:noFill/>
            <a:ln w="571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481" name="Group 409"/>
          <p:cNvGrpSpPr>
            <a:grpSpLocks/>
          </p:cNvGrpSpPr>
          <p:nvPr/>
        </p:nvGrpSpPr>
        <p:grpSpPr bwMode="auto">
          <a:xfrm rot="10800000" flipH="1">
            <a:off x="2667002" y="3276600"/>
            <a:ext cx="409575" cy="700088"/>
            <a:chOff x="4126" y="1775"/>
            <a:chExt cx="258" cy="441"/>
          </a:xfrm>
        </p:grpSpPr>
        <p:sp>
          <p:nvSpPr>
            <p:cNvPr id="3482" name="Line 410"/>
            <p:cNvSpPr>
              <a:spLocks noChangeShapeType="1"/>
            </p:cNvSpPr>
            <p:nvPr/>
          </p:nvSpPr>
          <p:spPr bwMode="auto">
            <a:xfrm rot="5400000" flipH="1">
              <a:off x="4110" y="1791"/>
              <a:ext cx="54" cy="21"/>
            </a:xfrm>
            <a:prstGeom prst="line">
              <a:avLst/>
            </a:prstGeom>
            <a:noFill/>
            <a:ln w="9525">
              <a:solidFill>
                <a:srgbClr val="FF0000"/>
              </a:solidFill>
              <a:round/>
              <a:headEnd/>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83" name="Freeform 411"/>
            <p:cNvSpPr>
              <a:spLocks/>
            </p:cNvSpPr>
            <p:nvPr/>
          </p:nvSpPr>
          <p:spPr bwMode="auto">
            <a:xfrm>
              <a:off x="4162" y="1856"/>
              <a:ext cx="222" cy="360"/>
            </a:xfrm>
            <a:custGeom>
              <a:avLst/>
              <a:gdLst>
                <a:gd name="T0" fmla="*/ 0 w 222"/>
                <a:gd name="T1" fmla="*/ 0 h 360"/>
                <a:gd name="T2" fmla="*/ 48 w 222"/>
                <a:gd name="T3" fmla="*/ 102 h 360"/>
                <a:gd name="T4" fmla="*/ 90 w 222"/>
                <a:gd name="T5" fmla="*/ 270 h 360"/>
                <a:gd name="T6" fmla="*/ 222 w 222"/>
                <a:gd name="T7" fmla="*/ 360 h 360"/>
              </a:gdLst>
              <a:ahLst/>
              <a:cxnLst>
                <a:cxn ang="0">
                  <a:pos x="T0" y="T1"/>
                </a:cxn>
                <a:cxn ang="0">
                  <a:pos x="T2" y="T3"/>
                </a:cxn>
                <a:cxn ang="0">
                  <a:pos x="T4" y="T5"/>
                </a:cxn>
                <a:cxn ang="0">
                  <a:pos x="T6" y="T7"/>
                </a:cxn>
              </a:cxnLst>
              <a:rect l="0" t="0" r="r" b="b"/>
              <a:pathLst>
                <a:path w="222" h="360">
                  <a:moveTo>
                    <a:pt x="0" y="0"/>
                  </a:moveTo>
                  <a:cubicBezTo>
                    <a:pt x="16" y="28"/>
                    <a:pt x="33" y="57"/>
                    <a:pt x="48" y="102"/>
                  </a:cubicBezTo>
                  <a:cubicBezTo>
                    <a:pt x="63" y="147"/>
                    <a:pt x="61" y="227"/>
                    <a:pt x="90" y="270"/>
                  </a:cubicBezTo>
                  <a:cubicBezTo>
                    <a:pt x="119" y="313"/>
                    <a:pt x="199" y="345"/>
                    <a:pt x="222" y="360"/>
                  </a:cubicBezTo>
                </a:path>
              </a:pathLst>
            </a:custGeom>
            <a:noFill/>
            <a:ln w="28575"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484" name="Group 412"/>
          <p:cNvGrpSpPr>
            <a:grpSpLocks/>
          </p:cNvGrpSpPr>
          <p:nvPr/>
        </p:nvGrpSpPr>
        <p:grpSpPr bwMode="auto">
          <a:xfrm>
            <a:off x="3048001" y="3200400"/>
            <a:ext cx="319088" cy="433388"/>
            <a:chOff x="528" y="1008"/>
            <a:chExt cx="201" cy="273"/>
          </a:xfrm>
        </p:grpSpPr>
        <p:grpSp>
          <p:nvGrpSpPr>
            <p:cNvPr id="3485" name="Group 413"/>
            <p:cNvGrpSpPr>
              <a:grpSpLocks/>
            </p:cNvGrpSpPr>
            <p:nvPr/>
          </p:nvGrpSpPr>
          <p:grpSpPr bwMode="auto">
            <a:xfrm>
              <a:off x="528" y="1008"/>
              <a:ext cx="201" cy="273"/>
              <a:chOff x="768" y="1056"/>
              <a:chExt cx="201" cy="273"/>
            </a:xfrm>
          </p:grpSpPr>
          <p:sp>
            <p:nvSpPr>
              <p:cNvPr id="3486" name="Line 414"/>
              <p:cNvSpPr>
                <a:spLocks noChangeShapeType="1"/>
              </p:cNvSpPr>
              <p:nvPr/>
            </p:nvSpPr>
            <p:spPr bwMode="auto">
              <a:xfrm flipV="1">
                <a:off x="866" y="1056"/>
                <a:ext cx="0" cy="55"/>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487" name="Group 415"/>
              <p:cNvGrpSpPr>
                <a:grpSpLocks/>
              </p:cNvGrpSpPr>
              <p:nvPr/>
            </p:nvGrpSpPr>
            <p:grpSpPr bwMode="auto">
              <a:xfrm>
                <a:off x="768" y="1128"/>
                <a:ext cx="201" cy="201"/>
                <a:chOff x="768" y="1128"/>
                <a:chExt cx="201" cy="201"/>
              </a:xfrm>
            </p:grpSpPr>
            <p:sp>
              <p:nvSpPr>
                <p:cNvPr id="3488" name="Freeform 416"/>
                <p:cNvSpPr>
                  <a:spLocks/>
                </p:cNvSpPr>
                <p:nvPr/>
              </p:nvSpPr>
              <p:spPr bwMode="auto">
                <a:xfrm>
                  <a:off x="768" y="1128"/>
                  <a:ext cx="201" cy="201"/>
                </a:xfrm>
                <a:custGeom>
                  <a:avLst/>
                  <a:gdLst>
                    <a:gd name="T0" fmla="*/ 0 w 799"/>
                    <a:gd name="T1" fmla="*/ 399 h 799"/>
                    <a:gd name="T2" fmla="*/ 400 w 799"/>
                    <a:gd name="T3" fmla="*/ 799 h 799"/>
                    <a:gd name="T4" fmla="*/ 799 w 799"/>
                    <a:gd name="T5" fmla="*/ 399 h 799"/>
                    <a:gd name="T6" fmla="*/ 400 w 799"/>
                    <a:gd name="T7" fmla="*/ 0 h 799"/>
                    <a:gd name="T8" fmla="*/ 0 w 799"/>
                    <a:gd name="T9" fmla="*/ 399 h 799"/>
                  </a:gdLst>
                  <a:ahLst/>
                  <a:cxnLst>
                    <a:cxn ang="0">
                      <a:pos x="T0" y="T1"/>
                    </a:cxn>
                    <a:cxn ang="0">
                      <a:pos x="T2" y="T3"/>
                    </a:cxn>
                    <a:cxn ang="0">
                      <a:pos x="T4" y="T5"/>
                    </a:cxn>
                    <a:cxn ang="0">
                      <a:pos x="T6" y="T7"/>
                    </a:cxn>
                    <a:cxn ang="0">
                      <a:pos x="T8" y="T9"/>
                    </a:cxn>
                  </a:cxnLst>
                  <a:rect l="0" t="0" r="r" b="b"/>
                  <a:pathLst>
                    <a:path w="799" h="799">
                      <a:moveTo>
                        <a:pt x="0" y="399"/>
                      </a:moveTo>
                      <a:lnTo>
                        <a:pt x="400" y="799"/>
                      </a:lnTo>
                      <a:lnTo>
                        <a:pt x="799" y="399"/>
                      </a:lnTo>
                      <a:lnTo>
                        <a:pt x="400" y="0"/>
                      </a:lnTo>
                      <a:lnTo>
                        <a:pt x="0" y="399"/>
                      </a:lnTo>
                    </a:path>
                  </a:pathLst>
                </a:custGeom>
                <a:noFill/>
                <a:ln w="28575" cmpd="sng">
                  <a:solidFill>
                    <a:srgbClr val="FF00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pl-PL"/>
                </a:p>
              </p:txBody>
            </p:sp>
            <p:sp>
              <p:nvSpPr>
                <p:cNvPr id="3489" name="Oval 417"/>
                <p:cNvSpPr>
                  <a:spLocks noChangeArrowheads="1"/>
                </p:cNvSpPr>
                <p:nvPr/>
              </p:nvSpPr>
              <p:spPr bwMode="auto">
                <a:xfrm>
                  <a:off x="813" y="1202"/>
                  <a:ext cx="108" cy="47"/>
                </a:xfrm>
                <a:prstGeom prst="ellipse">
                  <a:avLst/>
                </a:prstGeom>
                <a:noFill/>
                <a:ln w="1905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grpSp>
        <p:sp>
          <p:nvSpPr>
            <p:cNvPr id="3490" name="Line 418"/>
            <p:cNvSpPr>
              <a:spLocks noChangeShapeType="1"/>
            </p:cNvSpPr>
            <p:nvPr/>
          </p:nvSpPr>
          <p:spPr bwMode="auto">
            <a:xfrm>
              <a:off x="579" y="1134"/>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491" name="Line 419"/>
            <p:cNvSpPr>
              <a:spLocks noChangeShapeType="1"/>
            </p:cNvSpPr>
            <p:nvPr/>
          </p:nvSpPr>
          <p:spPr bwMode="auto">
            <a:xfrm rot="-5400000">
              <a:off x="579" y="1122"/>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492" name="Group 420"/>
          <p:cNvGrpSpPr>
            <a:grpSpLocks/>
          </p:cNvGrpSpPr>
          <p:nvPr/>
        </p:nvGrpSpPr>
        <p:grpSpPr bwMode="auto">
          <a:xfrm>
            <a:off x="2667005" y="2743200"/>
            <a:ext cx="854076" cy="793750"/>
            <a:chOff x="1632" y="1680"/>
            <a:chExt cx="538" cy="500"/>
          </a:xfrm>
        </p:grpSpPr>
        <p:sp>
          <p:nvSpPr>
            <p:cNvPr id="3493" name="Freeform 421"/>
            <p:cNvSpPr>
              <a:spLocks/>
            </p:cNvSpPr>
            <p:nvPr/>
          </p:nvSpPr>
          <p:spPr bwMode="auto">
            <a:xfrm rot="2428971">
              <a:off x="1872" y="1680"/>
              <a:ext cx="199" cy="500"/>
            </a:xfrm>
            <a:custGeom>
              <a:avLst/>
              <a:gdLst>
                <a:gd name="T0" fmla="*/ 18 w 348"/>
                <a:gd name="T1" fmla="*/ 108 h 813"/>
                <a:gd name="T2" fmla="*/ 58 w 348"/>
                <a:gd name="T3" fmla="*/ 23 h 813"/>
                <a:gd name="T4" fmla="*/ 222 w 348"/>
                <a:gd name="T5" fmla="*/ 27 h 813"/>
                <a:gd name="T6" fmla="*/ 339 w 348"/>
                <a:gd name="T7" fmla="*/ 189 h 813"/>
                <a:gd name="T8" fmla="*/ 303 w 348"/>
                <a:gd name="T9" fmla="*/ 393 h 813"/>
                <a:gd name="T10" fmla="*/ 93 w 348"/>
                <a:gd name="T11" fmla="*/ 579 h 813"/>
                <a:gd name="T12" fmla="*/ 51 w 348"/>
                <a:gd name="T13" fmla="*/ 813 h 813"/>
              </a:gdLst>
              <a:ahLst/>
              <a:cxnLst>
                <a:cxn ang="0">
                  <a:pos x="T0" y="T1"/>
                </a:cxn>
                <a:cxn ang="0">
                  <a:pos x="T2" y="T3"/>
                </a:cxn>
                <a:cxn ang="0">
                  <a:pos x="T4" y="T5"/>
                </a:cxn>
                <a:cxn ang="0">
                  <a:pos x="T6" y="T7"/>
                </a:cxn>
                <a:cxn ang="0">
                  <a:pos x="T8" y="T9"/>
                </a:cxn>
                <a:cxn ang="0">
                  <a:pos x="T10" y="T11"/>
                </a:cxn>
                <a:cxn ang="0">
                  <a:pos x="T12" y="T13"/>
                </a:cxn>
              </a:cxnLst>
              <a:rect l="0" t="0" r="r" b="b"/>
              <a:pathLst>
                <a:path w="348" h="813">
                  <a:moveTo>
                    <a:pt x="18" y="108"/>
                  </a:moveTo>
                  <a:cubicBezTo>
                    <a:pt x="0" y="87"/>
                    <a:pt x="23" y="36"/>
                    <a:pt x="58" y="23"/>
                  </a:cubicBezTo>
                  <a:cubicBezTo>
                    <a:pt x="94" y="9"/>
                    <a:pt x="178" y="0"/>
                    <a:pt x="222" y="27"/>
                  </a:cubicBezTo>
                  <a:cubicBezTo>
                    <a:pt x="266" y="53"/>
                    <a:pt x="348" y="127"/>
                    <a:pt x="339" y="189"/>
                  </a:cubicBezTo>
                  <a:cubicBezTo>
                    <a:pt x="330" y="251"/>
                    <a:pt x="344" y="328"/>
                    <a:pt x="303" y="393"/>
                  </a:cubicBezTo>
                  <a:cubicBezTo>
                    <a:pt x="262" y="458"/>
                    <a:pt x="135" y="509"/>
                    <a:pt x="93" y="579"/>
                  </a:cubicBezTo>
                  <a:cubicBezTo>
                    <a:pt x="51" y="649"/>
                    <a:pt x="60" y="764"/>
                    <a:pt x="51" y="813"/>
                  </a:cubicBezTo>
                </a:path>
              </a:pathLst>
            </a:custGeom>
            <a:noFill/>
            <a:ln w="28575" cmpd="sng">
              <a:solidFill>
                <a:srgbClr val="0000FF"/>
              </a:solidFill>
              <a:round/>
              <a:headEnd type="none" w="med" len="med"/>
              <a:tailEnd type="triangl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nvGrpSpPr>
            <p:cNvPr id="3494" name="Group 422"/>
            <p:cNvGrpSpPr>
              <a:grpSpLocks/>
            </p:cNvGrpSpPr>
            <p:nvPr/>
          </p:nvGrpSpPr>
          <p:grpSpPr bwMode="auto">
            <a:xfrm>
              <a:off x="1632" y="1680"/>
              <a:ext cx="538" cy="280"/>
              <a:chOff x="1152" y="1920"/>
              <a:chExt cx="538" cy="280"/>
            </a:xfrm>
          </p:grpSpPr>
          <p:grpSp>
            <p:nvGrpSpPr>
              <p:cNvPr id="3495" name="Group 423"/>
              <p:cNvGrpSpPr>
                <a:grpSpLocks/>
              </p:cNvGrpSpPr>
              <p:nvPr/>
            </p:nvGrpSpPr>
            <p:grpSpPr bwMode="auto">
              <a:xfrm>
                <a:off x="1296" y="1920"/>
                <a:ext cx="394" cy="275"/>
                <a:chOff x="2304" y="3024"/>
                <a:chExt cx="394" cy="275"/>
              </a:xfrm>
            </p:grpSpPr>
            <p:grpSp>
              <p:nvGrpSpPr>
                <p:cNvPr id="3496" name="Group 424"/>
                <p:cNvGrpSpPr>
                  <a:grpSpLocks/>
                </p:cNvGrpSpPr>
                <p:nvPr/>
              </p:nvGrpSpPr>
              <p:grpSpPr bwMode="auto">
                <a:xfrm>
                  <a:off x="2304" y="3096"/>
                  <a:ext cx="394" cy="203"/>
                  <a:chOff x="2691" y="1800"/>
                  <a:chExt cx="394" cy="203"/>
                </a:xfrm>
              </p:grpSpPr>
              <p:grpSp>
                <p:nvGrpSpPr>
                  <p:cNvPr id="3497" name="Group 425"/>
                  <p:cNvGrpSpPr>
                    <a:grpSpLocks/>
                  </p:cNvGrpSpPr>
                  <p:nvPr/>
                </p:nvGrpSpPr>
                <p:grpSpPr bwMode="auto">
                  <a:xfrm>
                    <a:off x="2691" y="1800"/>
                    <a:ext cx="238" cy="153"/>
                    <a:chOff x="2691" y="1800"/>
                    <a:chExt cx="238" cy="153"/>
                  </a:xfrm>
                </p:grpSpPr>
                <p:sp>
                  <p:nvSpPr>
                    <p:cNvPr id="3498" name="Rectangle 426"/>
                    <p:cNvSpPr>
                      <a:spLocks noChangeArrowheads="1"/>
                    </p:cNvSpPr>
                    <p:nvPr/>
                  </p:nvSpPr>
                  <p:spPr bwMode="auto">
                    <a:xfrm>
                      <a:off x="2691" y="1800"/>
                      <a:ext cx="237" cy="153"/>
                    </a:xfrm>
                    <a:prstGeom prst="rect">
                      <a:avLst/>
                    </a:prstGeom>
                    <a:solidFill>
                      <a:schemeClr val="bg1"/>
                    </a:solidFill>
                    <a:ln w="28575">
                      <a:solidFill>
                        <a:srgbClr val="0000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499" name="Oval 427"/>
                    <p:cNvSpPr>
                      <a:spLocks noChangeArrowheads="1"/>
                    </p:cNvSpPr>
                    <p:nvPr/>
                  </p:nvSpPr>
                  <p:spPr bwMode="auto">
                    <a:xfrm>
                      <a:off x="2731" y="1841"/>
                      <a:ext cx="157" cy="70"/>
                    </a:xfrm>
                    <a:prstGeom prst="ellipse">
                      <a:avLst/>
                    </a:prstGeom>
                    <a:solidFill>
                      <a:schemeClr val="bg1"/>
                    </a:solidFill>
                    <a:ln w="28575">
                      <a:solidFill>
                        <a:srgbClr val="0000FF"/>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500" name="Line 428"/>
                    <p:cNvSpPr>
                      <a:spLocks noChangeShapeType="1"/>
                    </p:cNvSpPr>
                    <p:nvPr/>
                  </p:nvSpPr>
                  <p:spPr bwMode="auto">
                    <a:xfrm>
                      <a:off x="2691" y="1800"/>
                      <a:ext cx="238" cy="152"/>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501" name="Line 429"/>
                    <p:cNvSpPr>
                      <a:spLocks noChangeShapeType="1"/>
                    </p:cNvSpPr>
                    <p:nvPr/>
                  </p:nvSpPr>
                  <p:spPr bwMode="auto">
                    <a:xfrm flipV="1">
                      <a:off x="2691" y="1805"/>
                      <a:ext cx="237" cy="14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sp>
                <p:nvSpPr>
                  <p:cNvPr id="3502" name="Text Box 430"/>
                  <p:cNvSpPr txBox="1">
                    <a:spLocks noChangeArrowheads="1"/>
                  </p:cNvSpPr>
                  <p:nvPr/>
                </p:nvSpPr>
                <p:spPr bwMode="auto">
                  <a:xfrm>
                    <a:off x="2886" y="1848"/>
                    <a:ext cx="199" cy="1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1000" b="1">
                        <a:solidFill>
                          <a:srgbClr val="0000FF"/>
                        </a:solidFill>
                      </a:rPr>
                      <a:t>22</a:t>
                    </a:r>
                  </a:p>
                </p:txBody>
              </p:sp>
            </p:grpSp>
            <p:grpSp>
              <p:nvGrpSpPr>
                <p:cNvPr id="3503" name="Group 431"/>
                <p:cNvGrpSpPr>
                  <a:grpSpLocks/>
                </p:cNvGrpSpPr>
                <p:nvPr/>
              </p:nvGrpSpPr>
              <p:grpSpPr bwMode="auto">
                <a:xfrm>
                  <a:off x="2339" y="3024"/>
                  <a:ext cx="171" cy="47"/>
                  <a:chOff x="2736" y="1728"/>
                  <a:chExt cx="171" cy="47"/>
                </a:xfrm>
              </p:grpSpPr>
              <p:sp>
                <p:nvSpPr>
                  <p:cNvPr id="3504" name="Oval 432"/>
                  <p:cNvSpPr>
                    <a:spLocks noChangeArrowheads="1"/>
                  </p:cNvSpPr>
                  <p:nvPr/>
                </p:nvSpPr>
                <p:spPr bwMode="auto">
                  <a:xfrm>
                    <a:off x="2736" y="1728"/>
                    <a:ext cx="47" cy="47"/>
                  </a:xfrm>
                  <a:prstGeom prst="ellipse">
                    <a:avLst/>
                  </a:prstGeom>
                  <a:solidFill>
                    <a:srgbClr val="0000FF"/>
                  </a:solidFill>
                  <a:ln>
                    <a:noFill/>
                  </a:ln>
                  <a:effectLst/>
                  <a:extLst>
                    <a:ext uri="{91240B29-F687-4F45-9708-019B960494DF}">
                      <a14:hiddenLine xmlns="" xmlns:a14="http://schemas.microsoft.com/office/drawing/2010/main" w="317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505" name="Oval 433"/>
                  <p:cNvSpPr>
                    <a:spLocks noChangeArrowheads="1"/>
                  </p:cNvSpPr>
                  <p:nvPr/>
                </p:nvSpPr>
                <p:spPr bwMode="auto">
                  <a:xfrm>
                    <a:off x="2796" y="1728"/>
                    <a:ext cx="47" cy="47"/>
                  </a:xfrm>
                  <a:prstGeom prst="ellipse">
                    <a:avLst/>
                  </a:prstGeom>
                  <a:solidFill>
                    <a:srgbClr val="0000FF"/>
                  </a:solidFill>
                  <a:ln>
                    <a:noFill/>
                  </a:ln>
                  <a:effectLst/>
                  <a:extLst>
                    <a:ext uri="{91240B29-F687-4F45-9708-019B960494DF}">
                      <a14:hiddenLine xmlns="" xmlns:a14="http://schemas.microsoft.com/office/drawing/2010/main" w="317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506" name="Oval 434"/>
                  <p:cNvSpPr>
                    <a:spLocks noChangeArrowheads="1"/>
                  </p:cNvSpPr>
                  <p:nvPr/>
                </p:nvSpPr>
                <p:spPr bwMode="auto">
                  <a:xfrm>
                    <a:off x="2860" y="1728"/>
                    <a:ext cx="47" cy="47"/>
                  </a:xfrm>
                  <a:prstGeom prst="ellipse">
                    <a:avLst/>
                  </a:prstGeom>
                  <a:solidFill>
                    <a:srgbClr val="0000FF"/>
                  </a:solidFill>
                  <a:ln>
                    <a:noFill/>
                  </a:ln>
                  <a:effectLst/>
                  <a:extLst>
                    <a:ext uri="{91240B29-F687-4F45-9708-019B960494DF}">
                      <a14:hiddenLine xmlns="" xmlns:a14="http://schemas.microsoft.com/office/drawing/2010/main" w="317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grpSp>
          <p:sp>
            <p:nvSpPr>
              <p:cNvPr id="3507" name="Text Box 435"/>
              <p:cNvSpPr txBox="1">
                <a:spLocks noChangeArrowheads="1"/>
              </p:cNvSpPr>
              <p:nvPr/>
            </p:nvSpPr>
            <p:spPr bwMode="auto">
              <a:xfrm>
                <a:off x="1152" y="2064"/>
                <a:ext cx="149"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a:t>
                </a:r>
              </a:p>
            </p:txBody>
          </p:sp>
        </p:grpSp>
      </p:grpSp>
      <p:grpSp>
        <p:nvGrpSpPr>
          <p:cNvPr id="3508" name="Group 436"/>
          <p:cNvGrpSpPr>
            <a:grpSpLocks/>
          </p:cNvGrpSpPr>
          <p:nvPr/>
        </p:nvGrpSpPr>
        <p:grpSpPr bwMode="auto">
          <a:xfrm>
            <a:off x="3048000" y="2362206"/>
            <a:ext cx="914400" cy="422275"/>
            <a:chOff x="1920" y="1488"/>
            <a:chExt cx="576" cy="266"/>
          </a:xfrm>
        </p:grpSpPr>
        <p:grpSp>
          <p:nvGrpSpPr>
            <p:cNvPr id="3509" name="Group 437"/>
            <p:cNvGrpSpPr>
              <a:grpSpLocks/>
            </p:cNvGrpSpPr>
            <p:nvPr/>
          </p:nvGrpSpPr>
          <p:grpSpPr bwMode="auto">
            <a:xfrm>
              <a:off x="1920" y="1488"/>
              <a:ext cx="576" cy="266"/>
              <a:chOff x="1200" y="528"/>
              <a:chExt cx="576" cy="266"/>
            </a:xfrm>
          </p:grpSpPr>
          <p:sp>
            <p:nvSpPr>
              <p:cNvPr id="3510" name="Rectangle 438"/>
              <p:cNvSpPr>
                <a:spLocks noChangeArrowheads="1"/>
              </p:cNvSpPr>
              <p:nvPr/>
            </p:nvSpPr>
            <p:spPr bwMode="auto">
              <a:xfrm>
                <a:off x="1320" y="586"/>
                <a:ext cx="278" cy="154"/>
              </a:xfrm>
              <a:prstGeom prst="rect">
                <a:avLst/>
              </a:prstGeom>
              <a:solidFill>
                <a:srgbClr val="FFFFFF"/>
              </a:solidFill>
              <a:ln w="28575">
                <a:solidFill>
                  <a:srgbClr val="0000FF"/>
                </a:solidFill>
                <a:miter lim="800000"/>
                <a:headEnd/>
                <a:tailEnd/>
              </a:ln>
            </p:spPr>
            <p:txBody>
              <a:bodyPr/>
              <a:lstStyle/>
              <a:p>
                <a:endParaRPr lang="pl-PL"/>
              </a:p>
            </p:txBody>
          </p:sp>
          <p:sp>
            <p:nvSpPr>
              <p:cNvPr id="3511" name="Oval 439"/>
              <p:cNvSpPr>
                <a:spLocks noChangeArrowheads="1"/>
              </p:cNvSpPr>
              <p:nvPr/>
            </p:nvSpPr>
            <p:spPr bwMode="auto">
              <a:xfrm>
                <a:off x="1367" y="627"/>
                <a:ext cx="180" cy="71"/>
              </a:xfrm>
              <a:prstGeom prst="ellipse">
                <a:avLst/>
              </a:prstGeom>
              <a:solidFill>
                <a:srgbClr val="FFFFFF"/>
              </a:solidFill>
              <a:ln w="28575">
                <a:solidFill>
                  <a:srgbClr val="0000FF"/>
                </a:solidFill>
                <a:round/>
                <a:headEnd/>
                <a:tailEnd/>
              </a:ln>
            </p:spPr>
            <p:txBody>
              <a:bodyPr/>
              <a:lstStyle/>
              <a:p>
                <a:endParaRPr lang="pl-PL"/>
              </a:p>
            </p:txBody>
          </p:sp>
          <p:sp>
            <p:nvSpPr>
              <p:cNvPr id="3512" name="Line 440"/>
              <p:cNvSpPr>
                <a:spLocks noChangeShapeType="1"/>
              </p:cNvSpPr>
              <p:nvPr/>
            </p:nvSpPr>
            <p:spPr bwMode="auto">
              <a:xfrm>
                <a:off x="1324" y="592"/>
                <a:ext cx="267" cy="139"/>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513" name="Line 441"/>
              <p:cNvSpPr>
                <a:spLocks noChangeShapeType="1"/>
              </p:cNvSpPr>
              <p:nvPr/>
            </p:nvSpPr>
            <p:spPr bwMode="auto">
              <a:xfrm flipV="1">
                <a:off x="1321" y="589"/>
                <a:ext cx="270" cy="144"/>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514" name="Line 442"/>
              <p:cNvSpPr>
                <a:spLocks noChangeShapeType="1"/>
              </p:cNvSpPr>
              <p:nvPr/>
            </p:nvSpPr>
            <p:spPr bwMode="auto">
              <a:xfrm flipH="1">
                <a:off x="1462" y="541"/>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15" name="Text Box 443"/>
              <p:cNvSpPr txBox="1">
                <a:spLocks noChangeArrowheads="1"/>
              </p:cNvSpPr>
              <p:nvPr/>
            </p:nvSpPr>
            <p:spPr bwMode="auto">
              <a:xfrm>
                <a:off x="1554" y="659"/>
                <a:ext cx="222" cy="13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pl-PL" altLang="pl-PL" sz="800" b="1">
                    <a:solidFill>
                      <a:srgbClr val="0000FF"/>
                    </a:solidFill>
                  </a:rPr>
                  <a:t>22</a:t>
                </a:r>
              </a:p>
            </p:txBody>
          </p:sp>
          <p:sp>
            <p:nvSpPr>
              <p:cNvPr id="3516" name="Text Box 444"/>
              <p:cNvSpPr txBox="1">
                <a:spLocks noChangeArrowheads="1"/>
              </p:cNvSpPr>
              <p:nvPr/>
            </p:nvSpPr>
            <p:spPr bwMode="auto">
              <a:xfrm>
                <a:off x="1200" y="656"/>
                <a:ext cx="149"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a:t>
                </a:r>
              </a:p>
            </p:txBody>
          </p:sp>
          <p:sp>
            <p:nvSpPr>
              <p:cNvPr id="3517" name="Text Box 445"/>
              <p:cNvSpPr txBox="1">
                <a:spLocks noChangeArrowheads="1"/>
              </p:cNvSpPr>
              <p:nvPr/>
            </p:nvSpPr>
            <p:spPr bwMode="auto">
              <a:xfrm>
                <a:off x="1564" y="528"/>
                <a:ext cx="116"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pl-PL" altLang="pl-PL" sz="800" b="1">
                  <a:solidFill>
                    <a:srgbClr val="0000FF"/>
                  </a:solidFill>
                </a:endParaRPr>
              </a:p>
            </p:txBody>
          </p:sp>
        </p:grpSp>
        <p:sp>
          <p:nvSpPr>
            <p:cNvPr id="3518" name="Text Box 446"/>
            <p:cNvSpPr txBox="1">
              <a:spLocks noChangeArrowheads="1"/>
            </p:cNvSpPr>
            <p:nvPr/>
          </p:nvSpPr>
          <p:spPr bwMode="auto">
            <a:xfrm>
              <a:off x="2256" y="1488"/>
              <a:ext cx="177"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a:t>
              </a:r>
            </a:p>
          </p:txBody>
        </p:sp>
      </p:grpSp>
      <p:grpSp>
        <p:nvGrpSpPr>
          <p:cNvPr id="3519" name="Group 447"/>
          <p:cNvGrpSpPr>
            <a:grpSpLocks/>
          </p:cNvGrpSpPr>
          <p:nvPr/>
        </p:nvGrpSpPr>
        <p:grpSpPr bwMode="auto">
          <a:xfrm>
            <a:off x="3733803" y="1447800"/>
            <a:ext cx="747713" cy="1177925"/>
            <a:chOff x="2352" y="912"/>
            <a:chExt cx="471" cy="742"/>
          </a:xfrm>
        </p:grpSpPr>
        <p:grpSp>
          <p:nvGrpSpPr>
            <p:cNvPr id="3520" name="Group 448"/>
            <p:cNvGrpSpPr>
              <a:grpSpLocks/>
            </p:cNvGrpSpPr>
            <p:nvPr/>
          </p:nvGrpSpPr>
          <p:grpSpPr bwMode="auto">
            <a:xfrm>
              <a:off x="2352" y="1162"/>
              <a:ext cx="318" cy="492"/>
              <a:chOff x="2352" y="1162"/>
              <a:chExt cx="318" cy="492"/>
            </a:xfrm>
          </p:grpSpPr>
          <p:grpSp>
            <p:nvGrpSpPr>
              <p:cNvPr id="3521" name="Group 449"/>
              <p:cNvGrpSpPr>
                <a:grpSpLocks/>
              </p:cNvGrpSpPr>
              <p:nvPr/>
            </p:nvGrpSpPr>
            <p:grpSpPr bwMode="auto">
              <a:xfrm>
                <a:off x="2442" y="1162"/>
                <a:ext cx="228" cy="423"/>
                <a:chOff x="2442" y="1162"/>
                <a:chExt cx="228" cy="423"/>
              </a:xfrm>
            </p:grpSpPr>
            <p:sp>
              <p:nvSpPr>
                <p:cNvPr id="3522" name="Freeform 450"/>
                <p:cNvSpPr>
                  <a:spLocks/>
                </p:cNvSpPr>
                <p:nvPr/>
              </p:nvSpPr>
              <p:spPr bwMode="auto">
                <a:xfrm rot="-8352589">
                  <a:off x="2536" y="1319"/>
                  <a:ext cx="134" cy="266"/>
                </a:xfrm>
                <a:custGeom>
                  <a:avLst/>
                  <a:gdLst>
                    <a:gd name="T0" fmla="*/ 480 w 481"/>
                    <a:gd name="T1" fmla="*/ 0 h 1153"/>
                    <a:gd name="T2" fmla="*/ 192 w 481"/>
                    <a:gd name="T3" fmla="*/ 192 h 1153"/>
                    <a:gd name="T4" fmla="*/ 384 w 481"/>
                    <a:gd name="T5" fmla="*/ 192 h 1153"/>
                    <a:gd name="T6" fmla="*/ 0 w 481"/>
                    <a:gd name="T7" fmla="*/ 1152 h 1153"/>
                    <a:gd name="T8" fmla="*/ 384 w 481"/>
                    <a:gd name="T9" fmla="*/ 192 h 1153"/>
                    <a:gd name="T10" fmla="*/ 192 w 481"/>
                    <a:gd name="T11" fmla="*/ 192 h 1153"/>
                    <a:gd name="T12" fmla="*/ 480 w 481"/>
                    <a:gd name="T13" fmla="*/ 0 h 1153"/>
                  </a:gdLst>
                  <a:ahLst/>
                  <a:cxnLst>
                    <a:cxn ang="0">
                      <a:pos x="T0" y="T1"/>
                    </a:cxn>
                    <a:cxn ang="0">
                      <a:pos x="T2" y="T3"/>
                    </a:cxn>
                    <a:cxn ang="0">
                      <a:pos x="T4" y="T5"/>
                    </a:cxn>
                    <a:cxn ang="0">
                      <a:pos x="T6" y="T7"/>
                    </a:cxn>
                    <a:cxn ang="0">
                      <a:pos x="T8" y="T9"/>
                    </a:cxn>
                    <a:cxn ang="0">
                      <a:pos x="T10" y="T11"/>
                    </a:cxn>
                    <a:cxn ang="0">
                      <a:pos x="T12" y="T13"/>
                    </a:cxn>
                  </a:cxnLst>
                  <a:rect l="0" t="0" r="r" b="b"/>
                  <a:pathLst>
                    <a:path w="481" h="1153">
                      <a:moveTo>
                        <a:pt x="480" y="0"/>
                      </a:moveTo>
                      <a:lnTo>
                        <a:pt x="192" y="192"/>
                      </a:lnTo>
                      <a:lnTo>
                        <a:pt x="384" y="192"/>
                      </a:lnTo>
                      <a:lnTo>
                        <a:pt x="0" y="1152"/>
                      </a:lnTo>
                      <a:lnTo>
                        <a:pt x="384" y="192"/>
                      </a:lnTo>
                      <a:lnTo>
                        <a:pt x="192" y="192"/>
                      </a:lnTo>
                      <a:lnTo>
                        <a:pt x="480" y="0"/>
                      </a:lnTo>
                    </a:path>
                  </a:pathLst>
                </a:custGeom>
                <a:solidFill>
                  <a:schemeClr val="accent1"/>
                </a:solidFill>
                <a:ln w="28575" cap="rnd" cmpd="sng">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23" name="Freeform 451"/>
                <p:cNvSpPr>
                  <a:spLocks/>
                </p:cNvSpPr>
                <p:nvPr/>
              </p:nvSpPr>
              <p:spPr bwMode="auto">
                <a:xfrm rot="-8352589">
                  <a:off x="2442" y="1162"/>
                  <a:ext cx="152" cy="339"/>
                </a:xfrm>
                <a:custGeom>
                  <a:avLst/>
                  <a:gdLst>
                    <a:gd name="T0" fmla="*/ 0 w 481"/>
                    <a:gd name="T1" fmla="*/ 0 h 1153"/>
                    <a:gd name="T2" fmla="*/ 288 w 481"/>
                    <a:gd name="T3" fmla="*/ 192 h 1153"/>
                    <a:gd name="T4" fmla="*/ 96 w 481"/>
                    <a:gd name="T5" fmla="*/ 192 h 1153"/>
                    <a:gd name="T6" fmla="*/ 480 w 481"/>
                    <a:gd name="T7" fmla="*/ 1152 h 1153"/>
                    <a:gd name="T8" fmla="*/ 96 w 481"/>
                    <a:gd name="T9" fmla="*/ 192 h 1153"/>
                    <a:gd name="T10" fmla="*/ 288 w 481"/>
                    <a:gd name="T11" fmla="*/ 192 h 1153"/>
                    <a:gd name="T12" fmla="*/ 0 w 481"/>
                    <a:gd name="T13" fmla="*/ 0 h 1153"/>
                  </a:gdLst>
                  <a:ahLst/>
                  <a:cxnLst>
                    <a:cxn ang="0">
                      <a:pos x="T0" y="T1"/>
                    </a:cxn>
                    <a:cxn ang="0">
                      <a:pos x="T2" y="T3"/>
                    </a:cxn>
                    <a:cxn ang="0">
                      <a:pos x="T4" y="T5"/>
                    </a:cxn>
                    <a:cxn ang="0">
                      <a:pos x="T6" y="T7"/>
                    </a:cxn>
                    <a:cxn ang="0">
                      <a:pos x="T8" y="T9"/>
                    </a:cxn>
                    <a:cxn ang="0">
                      <a:pos x="T10" y="T11"/>
                    </a:cxn>
                    <a:cxn ang="0">
                      <a:pos x="T12" y="T13"/>
                    </a:cxn>
                  </a:cxnLst>
                  <a:rect l="0" t="0" r="r" b="b"/>
                  <a:pathLst>
                    <a:path w="481" h="1153">
                      <a:moveTo>
                        <a:pt x="0" y="0"/>
                      </a:moveTo>
                      <a:lnTo>
                        <a:pt x="288" y="192"/>
                      </a:lnTo>
                      <a:lnTo>
                        <a:pt x="96" y="192"/>
                      </a:lnTo>
                      <a:lnTo>
                        <a:pt x="480" y="1152"/>
                      </a:lnTo>
                      <a:lnTo>
                        <a:pt x="96" y="192"/>
                      </a:lnTo>
                      <a:lnTo>
                        <a:pt x="288" y="192"/>
                      </a:lnTo>
                      <a:lnTo>
                        <a:pt x="0" y="0"/>
                      </a:lnTo>
                    </a:path>
                  </a:pathLst>
                </a:custGeom>
                <a:solidFill>
                  <a:schemeClr val="accent1"/>
                </a:solidFill>
                <a:ln w="28575" cap="rnd" cmpd="sng">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sp>
            <p:nvSpPr>
              <p:cNvPr id="3524" name="Rectangle 452"/>
              <p:cNvSpPr>
                <a:spLocks noChangeArrowheads="1"/>
              </p:cNvSpPr>
              <p:nvPr/>
            </p:nvSpPr>
            <p:spPr bwMode="auto">
              <a:xfrm rot="2412478">
                <a:off x="2405" y="1480"/>
                <a:ext cx="144" cy="48"/>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525" name="Oval 453"/>
              <p:cNvSpPr>
                <a:spLocks noChangeArrowheads="1"/>
              </p:cNvSpPr>
              <p:nvPr/>
            </p:nvSpPr>
            <p:spPr bwMode="auto">
              <a:xfrm rot="-2670107">
                <a:off x="2367" y="1414"/>
                <a:ext cx="144" cy="240"/>
              </a:xfrm>
              <a:prstGeom prst="ellipse">
                <a:avLst/>
              </a:prstGeom>
              <a:noFill/>
              <a:ln w="19050">
                <a:solidFill>
                  <a:srgbClr val="00CC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526" name="Oval 454"/>
              <p:cNvSpPr>
                <a:spLocks noChangeArrowheads="1"/>
              </p:cNvSpPr>
              <p:nvPr/>
            </p:nvSpPr>
            <p:spPr bwMode="auto">
              <a:xfrm>
                <a:off x="2463" y="1545"/>
                <a:ext cx="47" cy="47"/>
              </a:xfrm>
              <a:prstGeom prst="ellipse">
                <a:avLst/>
              </a:prstGeom>
              <a:solidFill>
                <a:schemeClr val="accent1"/>
              </a:solidFill>
              <a:ln w="3175">
                <a:solidFill>
                  <a:srgbClr val="00CC00"/>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527" name="Oval 455"/>
              <p:cNvSpPr>
                <a:spLocks noChangeArrowheads="1"/>
              </p:cNvSpPr>
              <p:nvPr/>
            </p:nvSpPr>
            <p:spPr bwMode="auto">
              <a:xfrm>
                <a:off x="2352" y="1472"/>
                <a:ext cx="47" cy="47"/>
              </a:xfrm>
              <a:prstGeom prst="ellipse">
                <a:avLst/>
              </a:prstGeom>
              <a:solidFill>
                <a:schemeClr val="accent1"/>
              </a:solidFill>
              <a:ln w="3175">
                <a:solidFill>
                  <a:srgbClr val="00CC00"/>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528" name="Oval 456"/>
              <p:cNvSpPr>
                <a:spLocks noChangeArrowheads="1"/>
              </p:cNvSpPr>
              <p:nvPr/>
            </p:nvSpPr>
            <p:spPr bwMode="auto">
              <a:xfrm>
                <a:off x="2413" y="1482"/>
                <a:ext cx="47" cy="47"/>
              </a:xfrm>
              <a:prstGeom prst="ellipse">
                <a:avLst/>
              </a:prstGeom>
              <a:solidFill>
                <a:schemeClr val="accent1"/>
              </a:solidFill>
              <a:ln w="3175">
                <a:solidFill>
                  <a:srgbClr val="00CC00"/>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sp>
            <p:nvSpPr>
              <p:cNvPr id="3529" name="Oval 457"/>
              <p:cNvSpPr>
                <a:spLocks noChangeArrowheads="1"/>
              </p:cNvSpPr>
              <p:nvPr/>
            </p:nvSpPr>
            <p:spPr bwMode="auto">
              <a:xfrm>
                <a:off x="2394" y="1535"/>
                <a:ext cx="47" cy="47"/>
              </a:xfrm>
              <a:prstGeom prst="ellipse">
                <a:avLst/>
              </a:prstGeom>
              <a:solidFill>
                <a:schemeClr val="accent1"/>
              </a:solidFill>
              <a:ln w="3175">
                <a:solidFill>
                  <a:srgbClr val="00CC00"/>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grpSp>
          <p:nvGrpSpPr>
            <p:cNvPr id="3530" name="Group 458"/>
            <p:cNvGrpSpPr>
              <a:grpSpLocks/>
            </p:cNvGrpSpPr>
            <p:nvPr/>
          </p:nvGrpSpPr>
          <p:grpSpPr bwMode="auto">
            <a:xfrm>
              <a:off x="2592" y="912"/>
              <a:ext cx="231" cy="451"/>
              <a:chOff x="4050" y="2078"/>
              <a:chExt cx="231" cy="451"/>
            </a:xfrm>
          </p:grpSpPr>
          <p:grpSp>
            <p:nvGrpSpPr>
              <p:cNvPr id="3531" name="Group 459"/>
              <p:cNvGrpSpPr>
                <a:grpSpLocks/>
              </p:cNvGrpSpPr>
              <p:nvPr/>
            </p:nvGrpSpPr>
            <p:grpSpPr bwMode="auto">
              <a:xfrm>
                <a:off x="4080" y="2328"/>
                <a:ext cx="201" cy="201"/>
                <a:chOff x="768" y="1128"/>
                <a:chExt cx="201" cy="201"/>
              </a:xfrm>
            </p:grpSpPr>
            <p:sp>
              <p:nvSpPr>
                <p:cNvPr id="3532" name="Freeform 460"/>
                <p:cNvSpPr>
                  <a:spLocks/>
                </p:cNvSpPr>
                <p:nvPr/>
              </p:nvSpPr>
              <p:spPr bwMode="auto">
                <a:xfrm>
                  <a:off x="768" y="1128"/>
                  <a:ext cx="201" cy="201"/>
                </a:xfrm>
                <a:custGeom>
                  <a:avLst/>
                  <a:gdLst>
                    <a:gd name="T0" fmla="*/ 0 w 799"/>
                    <a:gd name="T1" fmla="*/ 399 h 799"/>
                    <a:gd name="T2" fmla="*/ 400 w 799"/>
                    <a:gd name="T3" fmla="*/ 799 h 799"/>
                    <a:gd name="T4" fmla="*/ 799 w 799"/>
                    <a:gd name="T5" fmla="*/ 399 h 799"/>
                    <a:gd name="T6" fmla="*/ 400 w 799"/>
                    <a:gd name="T7" fmla="*/ 0 h 799"/>
                    <a:gd name="T8" fmla="*/ 0 w 799"/>
                    <a:gd name="T9" fmla="*/ 399 h 799"/>
                  </a:gdLst>
                  <a:ahLst/>
                  <a:cxnLst>
                    <a:cxn ang="0">
                      <a:pos x="T0" y="T1"/>
                    </a:cxn>
                    <a:cxn ang="0">
                      <a:pos x="T2" y="T3"/>
                    </a:cxn>
                    <a:cxn ang="0">
                      <a:pos x="T4" y="T5"/>
                    </a:cxn>
                    <a:cxn ang="0">
                      <a:pos x="T6" y="T7"/>
                    </a:cxn>
                    <a:cxn ang="0">
                      <a:pos x="T8" y="T9"/>
                    </a:cxn>
                  </a:cxnLst>
                  <a:rect l="0" t="0" r="r" b="b"/>
                  <a:pathLst>
                    <a:path w="799" h="799">
                      <a:moveTo>
                        <a:pt x="0" y="399"/>
                      </a:moveTo>
                      <a:lnTo>
                        <a:pt x="400" y="799"/>
                      </a:lnTo>
                      <a:lnTo>
                        <a:pt x="799" y="399"/>
                      </a:lnTo>
                      <a:lnTo>
                        <a:pt x="400" y="0"/>
                      </a:lnTo>
                      <a:lnTo>
                        <a:pt x="0" y="399"/>
                      </a:lnTo>
                    </a:path>
                  </a:pathLst>
                </a:custGeom>
                <a:noFill/>
                <a:ln w="28575" cmpd="sng">
                  <a:solidFill>
                    <a:srgbClr val="FF00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pl-PL"/>
                </a:p>
              </p:txBody>
            </p:sp>
            <p:sp>
              <p:nvSpPr>
                <p:cNvPr id="3533" name="Oval 461"/>
                <p:cNvSpPr>
                  <a:spLocks noChangeArrowheads="1"/>
                </p:cNvSpPr>
                <p:nvPr/>
              </p:nvSpPr>
              <p:spPr bwMode="auto">
                <a:xfrm>
                  <a:off x="813" y="1202"/>
                  <a:ext cx="108" cy="47"/>
                </a:xfrm>
                <a:prstGeom prst="ellipse">
                  <a:avLst/>
                </a:prstGeom>
                <a:noFill/>
                <a:ln w="1905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sp>
            <p:nvSpPr>
              <p:cNvPr id="3534" name="Line 462"/>
              <p:cNvSpPr>
                <a:spLocks noChangeShapeType="1"/>
              </p:cNvSpPr>
              <p:nvPr/>
            </p:nvSpPr>
            <p:spPr bwMode="auto">
              <a:xfrm>
                <a:off x="4131" y="2382"/>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35" name="Line 463"/>
              <p:cNvSpPr>
                <a:spLocks noChangeShapeType="1"/>
              </p:cNvSpPr>
              <p:nvPr/>
            </p:nvSpPr>
            <p:spPr bwMode="auto">
              <a:xfrm rot="-5400000">
                <a:off x="4131" y="2370"/>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36" name="Text Box 464"/>
              <p:cNvSpPr txBox="1">
                <a:spLocks noChangeArrowheads="1"/>
              </p:cNvSpPr>
              <p:nvPr/>
            </p:nvSpPr>
            <p:spPr bwMode="auto">
              <a:xfrm>
                <a:off x="4050" y="2078"/>
                <a:ext cx="225" cy="2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a:solidFill>
                      <a:srgbClr val="FF0000"/>
                    </a:solidFill>
                  </a:rPr>
                  <a:t>...</a:t>
                </a:r>
              </a:p>
            </p:txBody>
          </p:sp>
        </p:grpSp>
      </p:grpSp>
      <p:grpSp>
        <p:nvGrpSpPr>
          <p:cNvPr id="3537" name="Group 465"/>
          <p:cNvGrpSpPr>
            <a:grpSpLocks/>
          </p:cNvGrpSpPr>
          <p:nvPr/>
        </p:nvGrpSpPr>
        <p:grpSpPr bwMode="auto">
          <a:xfrm rot="-8352589">
            <a:off x="4114800" y="2286000"/>
            <a:ext cx="381000" cy="685800"/>
            <a:chOff x="1104" y="2208"/>
            <a:chExt cx="624" cy="912"/>
          </a:xfrm>
        </p:grpSpPr>
        <p:sp>
          <p:nvSpPr>
            <p:cNvPr id="3538" name="Freeform 466"/>
            <p:cNvSpPr>
              <a:spLocks/>
            </p:cNvSpPr>
            <p:nvPr/>
          </p:nvSpPr>
          <p:spPr bwMode="auto">
            <a:xfrm>
              <a:off x="1104" y="2208"/>
              <a:ext cx="349" cy="816"/>
            </a:xfrm>
            <a:custGeom>
              <a:avLst/>
              <a:gdLst>
                <a:gd name="T0" fmla="*/ 480 w 481"/>
                <a:gd name="T1" fmla="*/ 0 h 1153"/>
                <a:gd name="T2" fmla="*/ 192 w 481"/>
                <a:gd name="T3" fmla="*/ 192 h 1153"/>
                <a:gd name="T4" fmla="*/ 384 w 481"/>
                <a:gd name="T5" fmla="*/ 192 h 1153"/>
                <a:gd name="T6" fmla="*/ 0 w 481"/>
                <a:gd name="T7" fmla="*/ 1152 h 1153"/>
                <a:gd name="T8" fmla="*/ 384 w 481"/>
                <a:gd name="T9" fmla="*/ 192 h 1153"/>
                <a:gd name="T10" fmla="*/ 192 w 481"/>
                <a:gd name="T11" fmla="*/ 192 h 1153"/>
                <a:gd name="T12" fmla="*/ 480 w 481"/>
                <a:gd name="T13" fmla="*/ 0 h 1153"/>
              </a:gdLst>
              <a:ahLst/>
              <a:cxnLst>
                <a:cxn ang="0">
                  <a:pos x="T0" y="T1"/>
                </a:cxn>
                <a:cxn ang="0">
                  <a:pos x="T2" y="T3"/>
                </a:cxn>
                <a:cxn ang="0">
                  <a:pos x="T4" y="T5"/>
                </a:cxn>
                <a:cxn ang="0">
                  <a:pos x="T6" y="T7"/>
                </a:cxn>
                <a:cxn ang="0">
                  <a:pos x="T8" y="T9"/>
                </a:cxn>
                <a:cxn ang="0">
                  <a:pos x="T10" y="T11"/>
                </a:cxn>
                <a:cxn ang="0">
                  <a:pos x="T12" y="T13"/>
                </a:cxn>
              </a:cxnLst>
              <a:rect l="0" t="0" r="r" b="b"/>
              <a:pathLst>
                <a:path w="481" h="1153">
                  <a:moveTo>
                    <a:pt x="480" y="0"/>
                  </a:moveTo>
                  <a:lnTo>
                    <a:pt x="192" y="192"/>
                  </a:lnTo>
                  <a:lnTo>
                    <a:pt x="384" y="192"/>
                  </a:lnTo>
                  <a:lnTo>
                    <a:pt x="0" y="1152"/>
                  </a:lnTo>
                  <a:lnTo>
                    <a:pt x="384" y="192"/>
                  </a:lnTo>
                  <a:lnTo>
                    <a:pt x="192" y="192"/>
                  </a:lnTo>
                  <a:lnTo>
                    <a:pt x="480" y="0"/>
                  </a:lnTo>
                </a:path>
              </a:pathLst>
            </a:custGeom>
            <a:solidFill>
              <a:schemeClr val="accent1"/>
            </a:solidFill>
            <a:ln w="28575" cap="rnd" cmpd="sng">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39" name="Freeform 467"/>
            <p:cNvSpPr>
              <a:spLocks/>
            </p:cNvSpPr>
            <p:nvPr/>
          </p:nvSpPr>
          <p:spPr bwMode="auto">
            <a:xfrm>
              <a:off x="1452" y="2208"/>
              <a:ext cx="276" cy="912"/>
            </a:xfrm>
            <a:custGeom>
              <a:avLst/>
              <a:gdLst>
                <a:gd name="T0" fmla="*/ 0 w 481"/>
                <a:gd name="T1" fmla="*/ 0 h 1153"/>
                <a:gd name="T2" fmla="*/ 288 w 481"/>
                <a:gd name="T3" fmla="*/ 192 h 1153"/>
                <a:gd name="T4" fmla="*/ 96 w 481"/>
                <a:gd name="T5" fmla="*/ 192 h 1153"/>
                <a:gd name="T6" fmla="*/ 480 w 481"/>
                <a:gd name="T7" fmla="*/ 1152 h 1153"/>
                <a:gd name="T8" fmla="*/ 96 w 481"/>
                <a:gd name="T9" fmla="*/ 192 h 1153"/>
                <a:gd name="T10" fmla="*/ 288 w 481"/>
                <a:gd name="T11" fmla="*/ 192 h 1153"/>
                <a:gd name="T12" fmla="*/ 0 w 481"/>
                <a:gd name="T13" fmla="*/ 0 h 1153"/>
              </a:gdLst>
              <a:ahLst/>
              <a:cxnLst>
                <a:cxn ang="0">
                  <a:pos x="T0" y="T1"/>
                </a:cxn>
                <a:cxn ang="0">
                  <a:pos x="T2" y="T3"/>
                </a:cxn>
                <a:cxn ang="0">
                  <a:pos x="T4" y="T5"/>
                </a:cxn>
                <a:cxn ang="0">
                  <a:pos x="T6" y="T7"/>
                </a:cxn>
                <a:cxn ang="0">
                  <a:pos x="T8" y="T9"/>
                </a:cxn>
                <a:cxn ang="0">
                  <a:pos x="T10" y="T11"/>
                </a:cxn>
                <a:cxn ang="0">
                  <a:pos x="T12" y="T13"/>
                </a:cxn>
              </a:cxnLst>
              <a:rect l="0" t="0" r="r" b="b"/>
              <a:pathLst>
                <a:path w="481" h="1153">
                  <a:moveTo>
                    <a:pt x="0" y="0"/>
                  </a:moveTo>
                  <a:lnTo>
                    <a:pt x="288" y="192"/>
                  </a:lnTo>
                  <a:lnTo>
                    <a:pt x="96" y="192"/>
                  </a:lnTo>
                  <a:lnTo>
                    <a:pt x="480" y="1152"/>
                  </a:lnTo>
                  <a:lnTo>
                    <a:pt x="96" y="192"/>
                  </a:lnTo>
                  <a:lnTo>
                    <a:pt x="288" y="192"/>
                  </a:lnTo>
                  <a:lnTo>
                    <a:pt x="0" y="0"/>
                  </a:lnTo>
                </a:path>
              </a:pathLst>
            </a:custGeom>
            <a:solidFill>
              <a:schemeClr val="accent1"/>
            </a:solidFill>
            <a:ln w="28575" cap="rnd" cmpd="sng">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540" name="Group 468"/>
          <p:cNvGrpSpPr>
            <a:grpSpLocks/>
          </p:cNvGrpSpPr>
          <p:nvPr/>
        </p:nvGrpSpPr>
        <p:grpSpPr bwMode="auto">
          <a:xfrm>
            <a:off x="4495801" y="2057400"/>
            <a:ext cx="319088" cy="433388"/>
            <a:chOff x="528" y="1008"/>
            <a:chExt cx="201" cy="273"/>
          </a:xfrm>
        </p:grpSpPr>
        <p:grpSp>
          <p:nvGrpSpPr>
            <p:cNvPr id="3541" name="Group 469"/>
            <p:cNvGrpSpPr>
              <a:grpSpLocks/>
            </p:cNvGrpSpPr>
            <p:nvPr/>
          </p:nvGrpSpPr>
          <p:grpSpPr bwMode="auto">
            <a:xfrm>
              <a:off x="528" y="1008"/>
              <a:ext cx="201" cy="273"/>
              <a:chOff x="768" y="1056"/>
              <a:chExt cx="201" cy="273"/>
            </a:xfrm>
          </p:grpSpPr>
          <p:sp>
            <p:nvSpPr>
              <p:cNvPr id="3542" name="Line 470"/>
              <p:cNvSpPr>
                <a:spLocks noChangeShapeType="1"/>
              </p:cNvSpPr>
              <p:nvPr/>
            </p:nvSpPr>
            <p:spPr bwMode="auto">
              <a:xfrm flipV="1">
                <a:off x="866" y="1056"/>
                <a:ext cx="0" cy="55"/>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543" name="Group 471"/>
              <p:cNvGrpSpPr>
                <a:grpSpLocks/>
              </p:cNvGrpSpPr>
              <p:nvPr/>
            </p:nvGrpSpPr>
            <p:grpSpPr bwMode="auto">
              <a:xfrm>
                <a:off x="768" y="1128"/>
                <a:ext cx="201" cy="201"/>
                <a:chOff x="768" y="1128"/>
                <a:chExt cx="201" cy="201"/>
              </a:xfrm>
            </p:grpSpPr>
            <p:sp>
              <p:nvSpPr>
                <p:cNvPr id="3544" name="Freeform 472"/>
                <p:cNvSpPr>
                  <a:spLocks/>
                </p:cNvSpPr>
                <p:nvPr/>
              </p:nvSpPr>
              <p:spPr bwMode="auto">
                <a:xfrm>
                  <a:off x="768" y="1128"/>
                  <a:ext cx="201" cy="201"/>
                </a:xfrm>
                <a:custGeom>
                  <a:avLst/>
                  <a:gdLst>
                    <a:gd name="T0" fmla="*/ 0 w 799"/>
                    <a:gd name="T1" fmla="*/ 399 h 799"/>
                    <a:gd name="T2" fmla="*/ 400 w 799"/>
                    <a:gd name="T3" fmla="*/ 799 h 799"/>
                    <a:gd name="T4" fmla="*/ 799 w 799"/>
                    <a:gd name="T5" fmla="*/ 399 h 799"/>
                    <a:gd name="T6" fmla="*/ 400 w 799"/>
                    <a:gd name="T7" fmla="*/ 0 h 799"/>
                    <a:gd name="T8" fmla="*/ 0 w 799"/>
                    <a:gd name="T9" fmla="*/ 399 h 799"/>
                  </a:gdLst>
                  <a:ahLst/>
                  <a:cxnLst>
                    <a:cxn ang="0">
                      <a:pos x="T0" y="T1"/>
                    </a:cxn>
                    <a:cxn ang="0">
                      <a:pos x="T2" y="T3"/>
                    </a:cxn>
                    <a:cxn ang="0">
                      <a:pos x="T4" y="T5"/>
                    </a:cxn>
                    <a:cxn ang="0">
                      <a:pos x="T6" y="T7"/>
                    </a:cxn>
                    <a:cxn ang="0">
                      <a:pos x="T8" y="T9"/>
                    </a:cxn>
                  </a:cxnLst>
                  <a:rect l="0" t="0" r="r" b="b"/>
                  <a:pathLst>
                    <a:path w="799" h="799">
                      <a:moveTo>
                        <a:pt x="0" y="399"/>
                      </a:moveTo>
                      <a:lnTo>
                        <a:pt x="400" y="799"/>
                      </a:lnTo>
                      <a:lnTo>
                        <a:pt x="799" y="399"/>
                      </a:lnTo>
                      <a:lnTo>
                        <a:pt x="400" y="0"/>
                      </a:lnTo>
                      <a:lnTo>
                        <a:pt x="0" y="399"/>
                      </a:lnTo>
                    </a:path>
                  </a:pathLst>
                </a:custGeom>
                <a:noFill/>
                <a:ln w="28575" cmpd="sng">
                  <a:solidFill>
                    <a:srgbClr val="FF00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pl-PL"/>
                </a:p>
              </p:txBody>
            </p:sp>
            <p:sp>
              <p:nvSpPr>
                <p:cNvPr id="3545" name="Oval 473"/>
                <p:cNvSpPr>
                  <a:spLocks noChangeArrowheads="1"/>
                </p:cNvSpPr>
                <p:nvPr/>
              </p:nvSpPr>
              <p:spPr bwMode="auto">
                <a:xfrm>
                  <a:off x="813" y="1202"/>
                  <a:ext cx="108" cy="47"/>
                </a:xfrm>
                <a:prstGeom prst="ellipse">
                  <a:avLst/>
                </a:prstGeom>
                <a:noFill/>
                <a:ln w="1905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grpSp>
        <p:sp>
          <p:nvSpPr>
            <p:cNvPr id="3546" name="Line 474"/>
            <p:cNvSpPr>
              <a:spLocks noChangeShapeType="1"/>
            </p:cNvSpPr>
            <p:nvPr/>
          </p:nvSpPr>
          <p:spPr bwMode="auto">
            <a:xfrm>
              <a:off x="579" y="1134"/>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47" name="Line 475"/>
            <p:cNvSpPr>
              <a:spLocks noChangeShapeType="1"/>
            </p:cNvSpPr>
            <p:nvPr/>
          </p:nvSpPr>
          <p:spPr bwMode="auto">
            <a:xfrm rot="-5400000">
              <a:off x="579" y="1122"/>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548" name="Group 476"/>
          <p:cNvGrpSpPr>
            <a:grpSpLocks/>
          </p:cNvGrpSpPr>
          <p:nvPr/>
        </p:nvGrpSpPr>
        <p:grpSpPr bwMode="auto">
          <a:xfrm>
            <a:off x="5029206" y="2181231"/>
            <a:ext cx="366713" cy="715963"/>
            <a:chOff x="4050" y="2078"/>
            <a:chExt cx="231" cy="451"/>
          </a:xfrm>
        </p:grpSpPr>
        <p:grpSp>
          <p:nvGrpSpPr>
            <p:cNvPr id="3549" name="Group 477"/>
            <p:cNvGrpSpPr>
              <a:grpSpLocks/>
            </p:cNvGrpSpPr>
            <p:nvPr/>
          </p:nvGrpSpPr>
          <p:grpSpPr bwMode="auto">
            <a:xfrm>
              <a:off x="4080" y="2328"/>
              <a:ext cx="201" cy="201"/>
              <a:chOff x="768" y="1128"/>
              <a:chExt cx="201" cy="201"/>
            </a:xfrm>
          </p:grpSpPr>
          <p:sp>
            <p:nvSpPr>
              <p:cNvPr id="3550" name="Freeform 478"/>
              <p:cNvSpPr>
                <a:spLocks/>
              </p:cNvSpPr>
              <p:nvPr/>
            </p:nvSpPr>
            <p:spPr bwMode="auto">
              <a:xfrm>
                <a:off x="768" y="1128"/>
                <a:ext cx="201" cy="201"/>
              </a:xfrm>
              <a:custGeom>
                <a:avLst/>
                <a:gdLst>
                  <a:gd name="T0" fmla="*/ 0 w 799"/>
                  <a:gd name="T1" fmla="*/ 399 h 799"/>
                  <a:gd name="T2" fmla="*/ 400 w 799"/>
                  <a:gd name="T3" fmla="*/ 799 h 799"/>
                  <a:gd name="T4" fmla="*/ 799 w 799"/>
                  <a:gd name="T5" fmla="*/ 399 h 799"/>
                  <a:gd name="T6" fmla="*/ 400 w 799"/>
                  <a:gd name="T7" fmla="*/ 0 h 799"/>
                  <a:gd name="T8" fmla="*/ 0 w 799"/>
                  <a:gd name="T9" fmla="*/ 399 h 799"/>
                </a:gdLst>
                <a:ahLst/>
                <a:cxnLst>
                  <a:cxn ang="0">
                    <a:pos x="T0" y="T1"/>
                  </a:cxn>
                  <a:cxn ang="0">
                    <a:pos x="T2" y="T3"/>
                  </a:cxn>
                  <a:cxn ang="0">
                    <a:pos x="T4" y="T5"/>
                  </a:cxn>
                  <a:cxn ang="0">
                    <a:pos x="T6" y="T7"/>
                  </a:cxn>
                  <a:cxn ang="0">
                    <a:pos x="T8" y="T9"/>
                  </a:cxn>
                </a:cxnLst>
                <a:rect l="0" t="0" r="r" b="b"/>
                <a:pathLst>
                  <a:path w="799" h="799">
                    <a:moveTo>
                      <a:pt x="0" y="399"/>
                    </a:moveTo>
                    <a:lnTo>
                      <a:pt x="400" y="799"/>
                    </a:lnTo>
                    <a:lnTo>
                      <a:pt x="799" y="399"/>
                    </a:lnTo>
                    <a:lnTo>
                      <a:pt x="400" y="0"/>
                    </a:lnTo>
                    <a:lnTo>
                      <a:pt x="0" y="399"/>
                    </a:lnTo>
                  </a:path>
                </a:pathLst>
              </a:custGeom>
              <a:noFill/>
              <a:ln w="28575" cmpd="sng">
                <a:solidFill>
                  <a:srgbClr val="FF00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pl-PL"/>
              </a:p>
            </p:txBody>
          </p:sp>
          <p:sp>
            <p:nvSpPr>
              <p:cNvPr id="3551" name="Oval 479"/>
              <p:cNvSpPr>
                <a:spLocks noChangeArrowheads="1"/>
              </p:cNvSpPr>
              <p:nvPr/>
            </p:nvSpPr>
            <p:spPr bwMode="auto">
              <a:xfrm>
                <a:off x="813" y="1202"/>
                <a:ext cx="108" cy="47"/>
              </a:xfrm>
              <a:prstGeom prst="ellipse">
                <a:avLst/>
              </a:prstGeom>
              <a:noFill/>
              <a:ln w="1905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sp>
          <p:nvSpPr>
            <p:cNvPr id="3552" name="Line 480"/>
            <p:cNvSpPr>
              <a:spLocks noChangeShapeType="1"/>
            </p:cNvSpPr>
            <p:nvPr/>
          </p:nvSpPr>
          <p:spPr bwMode="auto">
            <a:xfrm>
              <a:off x="4131" y="2382"/>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53" name="Line 481"/>
            <p:cNvSpPr>
              <a:spLocks noChangeShapeType="1"/>
            </p:cNvSpPr>
            <p:nvPr/>
          </p:nvSpPr>
          <p:spPr bwMode="auto">
            <a:xfrm rot="-5400000">
              <a:off x="4131" y="2370"/>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54" name="Text Box 482"/>
            <p:cNvSpPr txBox="1">
              <a:spLocks noChangeArrowheads="1"/>
            </p:cNvSpPr>
            <p:nvPr/>
          </p:nvSpPr>
          <p:spPr bwMode="auto">
            <a:xfrm>
              <a:off x="4050" y="2078"/>
              <a:ext cx="225" cy="2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a:solidFill>
                    <a:srgbClr val="FF0000"/>
                  </a:solidFill>
                </a:rPr>
                <a:t>...</a:t>
              </a:r>
            </a:p>
          </p:txBody>
        </p:sp>
      </p:grpSp>
      <p:grpSp>
        <p:nvGrpSpPr>
          <p:cNvPr id="3555" name="Group 483"/>
          <p:cNvGrpSpPr>
            <a:grpSpLocks/>
          </p:cNvGrpSpPr>
          <p:nvPr/>
        </p:nvGrpSpPr>
        <p:grpSpPr bwMode="auto">
          <a:xfrm rot="-8352589">
            <a:off x="4802188" y="2687644"/>
            <a:ext cx="381000" cy="611187"/>
            <a:chOff x="1104" y="2208"/>
            <a:chExt cx="624" cy="912"/>
          </a:xfrm>
        </p:grpSpPr>
        <p:sp>
          <p:nvSpPr>
            <p:cNvPr id="3556" name="Freeform 484"/>
            <p:cNvSpPr>
              <a:spLocks/>
            </p:cNvSpPr>
            <p:nvPr/>
          </p:nvSpPr>
          <p:spPr bwMode="auto">
            <a:xfrm>
              <a:off x="1104" y="2208"/>
              <a:ext cx="349" cy="816"/>
            </a:xfrm>
            <a:custGeom>
              <a:avLst/>
              <a:gdLst>
                <a:gd name="T0" fmla="*/ 480 w 481"/>
                <a:gd name="T1" fmla="*/ 0 h 1153"/>
                <a:gd name="T2" fmla="*/ 192 w 481"/>
                <a:gd name="T3" fmla="*/ 192 h 1153"/>
                <a:gd name="T4" fmla="*/ 384 w 481"/>
                <a:gd name="T5" fmla="*/ 192 h 1153"/>
                <a:gd name="T6" fmla="*/ 0 w 481"/>
                <a:gd name="T7" fmla="*/ 1152 h 1153"/>
                <a:gd name="T8" fmla="*/ 384 w 481"/>
                <a:gd name="T9" fmla="*/ 192 h 1153"/>
                <a:gd name="T10" fmla="*/ 192 w 481"/>
                <a:gd name="T11" fmla="*/ 192 h 1153"/>
                <a:gd name="T12" fmla="*/ 480 w 481"/>
                <a:gd name="T13" fmla="*/ 0 h 1153"/>
              </a:gdLst>
              <a:ahLst/>
              <a:cxnLst>
                <a:cxn ang="0">
                  <a:pos x="T0" y="T1"/>
                </a:cxn>
                <a:cxn ang="0">
                  <a:pos x="T2" y="T3"/>
                </a:cxn>
                <a:cxn ang="0">
                  <a:pos x="T4" y="T5"/>
                </a:cxn>
                <a:cxn ang="0">
                  <a:pos x="T6" y="T7"/>
                </a:cxn>
                <a:cxn ang="0">
                  <a:pos x="T8" y="T9"/>
                </a:cxn>
                <a:cxn ang="0">
                  <a:pos x="T10" y="T11"/>
                </a:cxn>
                <a:cxn ang="0">
                  <a:pos x="T12" y="T13"/>
                </a:cxn>
              </a:cxnLst>
              <a:rect l="0" t="0" r="r" b="b"/>
              <a:pathLst>
                <a:path w="481" h="1153">
                  <a:moveTo>
                    <a:pt x="480" y="0"/>
                  </a:moveTo>
                  <a:lnTo>
                    <a:pt x="192" y="192"/>
                  </a:lnTo>
                  <a:lnTo>
                    <a:pt x="384" y="192"/>
                  </a:lnTo>
                  <a:lnTo>
                    <a:pt x="0" y="1152"/>
                  </a:lnTo>
                  <a:lnTo>
                    <a:pt x="384" y="192"/>
                  </a:lnTo>
                  <a:lnTo>
                    <a:pt x="192" y="192"/>
                  </a:lnTo>
                  <a:lnTo>
                    <a:pt x="480" y="0"/>
                  </a:lnTo>
                </a:path>
              </a:pathLst>
            </a:custGeom>
            <a:solidFill>
              <a:schemeClr val="accent1"/>
            </a:solidFill>
            <a:ln w="28575" cap="rnd" cmpd="sng">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57" name="Freeform 485"/>
            <p:cNvSpPr>
              <a:spLocks/>
            </p:cNvSpPr>
            <p:nvPr/>
          </p:nvSpPr>
          <p:spPr bwMode="auto">
            <a:xfrm>
              <a:off x="1452" y="2208"/>
              <a:ext cx="276" cy="912"/>
            </a:xfrm>
            <a:custGeom>
              <a:avLst/>
              <a:gdLst>
                <a:gd name="T0" fmla="*/ 0 w 481"/>
                <a:gd name="T1" fmla="*/ 0 h 1153"/>
                <a:gd name="T2" fmla="*/ 288 w 481"/>
                <a:gd name="T3" fmla="*/ 192 h 1153"/>
                <a:gd name="T4" fmla="*/ 96 w 481"/>
                <a:gd name="T5" fmla="*/ 192 h 1153"/>
                <a:gd name="T6" fmla="*/ 480 w 481"/>
                <a:gd name="T7" fmla="*/ 1152 h 1153"/>
                <a:gd name="T8" fmla="*/ 96 w 481"/>
                <a:gd name="T9" fmla="*/ 192 h 1153"/>
                <a:gd name="T10" fmla="*/ 288 w 481"/>
                <a:gd name="T11" fmla="*/ 192 h 1153"/>
                <a:gd name="T12" fmla="*/ 0 w 481"/>
                <a:gd name="T13" fmla="*/ 0 h 1153"/>
              </a:gdLst>
              <a:ahLst/>
              <a:cxnLst>
                <a:cxn ang="0">
                  <a:pos x="T0" y="T1"/>
                </a:cxn>
                <a:cxn ang="0">
                  <a:pos x="T2" y="T3"/>
                </a:cxn>
                <a:cxn ang="0">
                  <a:pos x="T4" y="T5"/>
                </a:cxn>
                <a:cxn ang="0">
                  <a:pos x="T6" y="T7"/>
                </a:cxn>
                <a:cxn ang="0">
                  <a:pos x="T8" y="T9"/>
                </a:cxn>
                <a:cxn ang="0">
                  <a:pos x="T10" y="T11"/>
                </a:cxn>
                <a:cxn ang="0">
                  <a:pos x="T12" y="T13"/>
                </a:cxn>
              </a:cxnLst>
              <a:rect l="0" t="0" r="r" b="b"/>
              <a:pathLst>
                <a:path w="481" h="1153">
                  <a:moveTo>
                    <a:pt x="0" y="0"/>
                  </a:moveTo>
                  <a:lnTo>
                    <a:pt x="288" y="192"/>
                  </a:lnTo>
                  <a:lnTo>
                    <a:pt x="96" y="192"/>
                  </a:lnTo>
                  <a:lnTo>
                    <a:pt x="480" y="1152"/>
                  </a:lnTo>
                  <a:lnTo>
                    <a:pt x="96" y="192"/>
                  </a:lnTo>
                  <a:lnTo>
                    <a:pt x="288" y="192"/>
                  </a:lnTo>
                  <a:lnTo>
                    <a:pt x="0" y="0"/>
                  </a:lnTo>
                </a:path>
              </a:pathLst>
            </a:custGeom>
            <a:solidFill>
              <a:schemeClr val="accent1"/>
            </a:solidFill>
            <a:ln w="28575" cap="rnd" cmpd="sng">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sp>
        <p:nvSpPr>
          <p:cNvPr id="3558" name="Oval 486"/>
          <p:cNvSpPr>
            <a:spLocks noChangeArrowheads="1"/>
          </p:cNvSpPr>
          <p:nvPr/>
        </p:nvSpPr>
        <p:spPr bwMode="auto">
          <a:xfrm rot="4479926">
            <a:off x="4152900" y="3009900"/>
            <a:ext cx="381000" cy="762000"/>
          </a:xfrm>
          <a:prstGeom prst="ellipse">
            <a:avLst/>
          </a:prstGeom>
          <a:noFill/>
          <a:ln w="3810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nvGrpSpPr>
          <p:cNvPr id="3559" name="Group 487"/>
          <p:cNvGrpSpPr>
            <a:grpSpLocks/>
          </p:cNvGrpSpPr>
          <p:nvPr/>
        </p:nvGrpSpPr>
        <p:grpSpPr bwMode="auto">
          <a:xfrm>
            <a:off x="5153027" y="2676531"/>
            <a:ext cx="365125" cy="709613"/>
            <a:chOff x="3648" y="2688"/>
            <a:chExt cx="230" cy="447"/>
          </a:xfrm>
        </p:grpSpPr>
        <p:grpSp>
          <p:nvGrpSpPr>
            <p:cNvPr id="3560" name="Group 488"/>
            <p:cNvGrpSpPr>
              <a:grpSpLocks/>
            </p:cNvGrpSpPr>
            <p:nvPr/>
          </p:nvGrpSpPr>
          <p:grpSpPr bwMode="auto">
            <a:xfrm>
              <a:off x="3677" y="2934"/>
              <a:ext cx="201" cy="201"/>
              <a:chOff x="1248" y="375"/>
              <a:chExt cx="201" cy="201"/>
            </a:xfrm>
          </p:grpSpPr>
          <p:sp>
            <p:nvSpPr>
              <p:cNvPr id="3561" name="Freeform 489"/>
              <p:cNvSpPr>
                <a:spLocks/>
              </p:cNvSpPr>
              <p:nvPr/>
            </p:nvSpPr>
            <p:spPr bwMode="auto">
              <a:xfrm>
                <a:off x="1248" y="375"/>
                <a:ext cx="201" cy="201"/>
              </a:xfrm>
              <a:custGeom>
                <a:avLst/>
                <a:gdLst>
                  <a:gd name="T0" fmla="*/ 0 w 799"/>
                  <a:gd name="T1" fmla="*/ 399 h 799"/>
                  <a:gd name="T2" fmla="*/ 400 w 799"/>
                  <a:gd name="T3" fmla="*/ 799 h 799"/>
                  <a:gd name="T4" fmla="*/ 799 w 799"/>
                  <a:gd name="T5" fmla="*/ 399 h 799"/>
                  <a:gd name="T6" fmla="*/ 400 w 799"/>
                  <a:gd name="T7" fmla="*/ 0 h 799"/>
                  <a:gd name="T8" fmla="*/ 0 w 799"/>
                  <a:gd name="T9" fmla="*/ 399 h 799"/>
                </a:gdLst>
                <a:ahLst/>
                <a:cxnLst>
                  <a:cxn ang="0">
                    <a:pos x="T0" y="T1"/>
                  </a:cxn>
                  <a:cxn ang="0">
                    <a:pos x="T2" y="T3"/>
                  </a:cxn>
                  <a:cxn ang="0">
                    <a:pos x="T4" y="T5"/>
                  </a:cxn>
                  <a:cxn ang="0">
                    <a:pos x="T6" y="T7"/>
                  </a:cxn>
                  <a:cxn ang="0">
                    <a:pos x="T8" y="T9"/>
                  </a:cxn>
                </a:cxnLst>
                <a:rect l="0" t="0" r="r" b="b"/>
                <a:pathLst>
                  <a:path w="799" h="799">
                    <a:moveTo>
                      <a:pt x="0" y="399"/>
                    </a:moveTo>
                    <a:lnTo>
                      <a:pt x="400" y="799"/>
                    </a:lnTo>
                    <a:lnTo>
                      <a:pt x="799" y="399"/>
                    </a:lnTo>
                    <a:lnTo>
                      <a:pt x="400" y="0"/>
                    </a:lnTo>
                    <a:lnTo>
                      <a:pt x="0" y="399"/>
                    </a:lnTo>
                  </a:path>
                </a:pathLst>
              </a:custGeom>
              <a:noFill/>
              <a:ln w="28575" cmpd="sng">
                <a:solidFill>
                  <a:srgbClr val="FF00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pl-PL"/>
              </a:p>
            </p:txBody>
          </p:sp>
          <p:sp>
            <p:nvSpPr>
              <p:cNvPr id="3562" name="Line 490"/>
              <p:cNvSpPr>
                <a:spLocks noChangeShapeType="1"/>
              </p:cNvSpPr>
              <p:nvPr/>
            </p:nvSpPr>
            <p:spPr bwMode="auto">
              <a:xfrm>
                <a:off x="1376" y="480"/>
                <a:ext cx="64" cy="0"/>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63" name="Line 491"/>
              <p:cNvSpPr>
                <a:spLocks noChangeShapeType="1"/>
              </p:cNvSpPr>
              <p:nvPr/>
            </p:nvSpPr>
            <p:spPr bwMode="auto">
              <a:xfrm>
                <a:off x="1253" y="482"/>
                <a:ext cx="64" cy="0"/>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64" name="Line 492"/>
              <p:cNvSpPr>
                <a:spLocks noChangeShapeType="1"/>
              </p:cNvSpPr>
              <p:nvPr/>
            </p:nvSpPr>
            <p:spPr bwMode="auto">
              <a:xfrm>
                <a:off x="1315" y="477"/>
                <a:ext cx="29" cy="89"/>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65" name="Line 493"/>
              <p:cNvSpPr>
                <a:spLocks noChangeShapeType="1"/>
              </p:cNvSpPr>
              <p:nvPr/>
            </p:nvSpPr>
            <p:spPr bwMode="auto">
              <a:xfrm flipV="1">
                <a:off x="1344" y="477"/>
                <a:ext cx="35" cy="99"/>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sp>
          <p:nvSpPr>
            <p:cNvPr id="3566" name="Text Box 494"/>
            <p:cNvSpPr txBox="1">
              <a:spLocks noChangeArrowheads="1"/>
            </p:cNvSpPr>
            <p:nvPr/>
          </p:nvSpPr>
          <p:spPr bwMode="auto">
            <a:xfrm>
              <a:off x="3648" y="2688"/>
              <a:ext cx="225" cy="2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a:solidFill>
                    <a:srgbClr val="FF0000"/>
                  </a:solidFill>
                </a:rPr>
                <a:t>...</a:t>
              </a:r>
            </a:p>
          </p:txBody>
        </p:sp>
      </p:grpSp>
      <p:grpSp>
        <p:nvGrpSpPr>
          <p:cNvPr id="3567" name="Group 495"/>
          <p:cNvGrpSpPr>
            <a:grpSpLocks/>
          </p:cNvGrpSpPr>
          <p:nvPr/>
        </p:nvGrpSpPr>
        <p:grpSpPr bwMode="auto">
          <a:xfrm rot="13715990" flipV="1">
            <a:off x="4711703" y="3136900"/>
            <a:ext cx="473075" cy="904875"/>
            <a:chOff x="2289" y="1108"/>
            <a:chExt cx="1183" cy="2111"/>
          </a:xfrm>
        </p:grpSpPr>
        <p:sp>
          <p:nvSpPr>
            <p:cNvPr id="3568" name="Freeform 496"/>
            <p:cNvSpPr>
              <a:spLocks/>
            </p:cNvSpPr>
            <p:nvPr/>
          </p:nvSpPr>
          <p:spPr bwMode="auto">
            <a:xfrm>
              <a:off x="3441" y="2440"/>
              <a:ext cx="31" cy="771"/>
            </a:xfrm>
            <a:custGeom>
              <a:avLst/>
              <a:gdLst>
                <a:gd name="T0" fmla="*/ 0 w 31"/>
                <a:gd name="T1" fmla="*/ 771 h 771"/>
                <a:gd name="T2" fmla="*/ 18 w 31"/>
                <a:gd name="T3" fmla="*/ 771 h 771"/>
                <a:gd name="T4" fmla="*/ 31 w 31"/>
                <a:gd name="T5" fmla="*/ 0 h 771"/>
                <a:gd name="T6" fmla="*/ 14 w 31"/>
                <a:gd name="T7" fmla="*/ 0 h 771"/>
                <a:gd name="T8" fmla="*/ 0 w 31"/>
                <a:gd name="T9" fmla="*/ 771 h 771"/>
              </a:gdLst>
              <a:ahLst/>
              <a:cxnLst>
                <a:cxn ang="0">
                  <a:pos x="T0" y="T1"/>
                </a:cxn>
                <a:cxn ang="0">
                  <a:pos x="T2" y="T3"/>
                </a:cxn>
                <a:cxn ang="0">
                  <a:pos x="T4" y="T5"/>
                </a:cxn>
                <a:cxn ang="0">
                  <a:pos x="T6" y="T7"/>
                </a:cxn>
                <a:cxn ang="0">
                  <a:pos x="T8" y="T9"/>
                </a:cxn>
              </a:cxnLst>
              <a:rect l="0" t="0" r="r" b="b"/>
              <a:pathLst>
                <a:path w="31" h="771">
                  <a:moveTo>
                    <a:pt x="0" y="771"/>
                  </a:moveTo>
                  <a:lnTo>
                    <a:pt x="18" y="771"/>
                  </a:lnTo>
                  <a:lnTo>
                    <a:pt x="31" y="0"/>
                  </a:lnTo>
                  <a:lnTo>
                    <a:pt x="14" y="0"/>
                  </a:lnTo>
                  <a:lnTo>
                    <a:pt x="0" y="771"/>
                  </a:lnTo>
                  <a:close/>
                </a:path>
              </a:pathLst>
            </a:custGeom>
            <a:solidFill>
              <a:schemeClr val="accent2"/>
            </a:solidFill>
            <a:ln w="28575" cmpd="sng">
              <a:solidFill>
                <a:srgbClr val="FF0000"/>
              </a:solidFill>
              <a:round/>
              <a:headEnd/>
              <a:tailEnd/>
            </a:ln>
          </p:spPr>
          <p:txBody>
            <a:bodyPr/>
            <a:lstStyle/>
            <a:p>
              <a:endParaRPr lang="pl-PL"/>
            </a:p>
          </p:txBody>
        </p:sp>
        <p:sp>
          <p:nvSpPr>
            <p:cNvPr id="3569" name="Freeform 497"/>
            <p:cNvSpPr>
              <a:spLocks/>
            </p:cNvSpPr>
            <p:nvPr/>
          </p:nvSpPr>
          <p:spPr bwMode="auto">
            <a:xfrm>
              <a:off x="2679" y="3064"/>
              <a:ext cx="772" cy="155"/>
            </a:xfrm>
            <a:custGeom>
              <a:avLst/>
              <a:gdLst>
                <a:gd name="T0" fmla="*/ 770 w 772"/>
                <a:gd name="T1" fmla="*/ 155 h 155"/>
                <a:gd name="T2" fmla="*/ 772 w 772"/>
                <a:gd name="T3" fmla="*/ 140 h 155"/>
                <a:gd name="T4" fmla="*/ 2 w 772"/>
                <a:gd name="T5" fmla="*/ 0 h 155"/>
                <a:gd name="T6" fmla="*/ 0 w 772"/>
                <a:gd name="T7" fmla="*/ 15 h 155"/>
                <a:gd name="T8" fmla="*/ 770 w 772"/>
                <a:gd name="T9" fmla="*/ 155 h 155"/>
              </a:gdLst>
              <a:ahLst/>
              <a:cxnLst>
                <a:cxn ang="0">
                  <a:pos x="T0" y="T1"/>
                </a:cxn>
                <a:cxn ang="0">
                  <a:pos x="T2" y="T3"/>
                </a:cxn>
                <a:cxn ang="0">
                  <a:pos x="T4" y="T5"/>
                </a:cxn>
                <a:cxn ang="0">
                  <a:pos x="T6" y="T7"/>
                </a:cxn>
                <a:cxn ang="0">
                  <a:pos x="T8" y="T9"/>
                </a:cxn>
              </a:cxnLst>
              <a:rect l="0" t="0" r="r" b="b"/>
              <a:pathLst>
                <a:path w="772" h="155">
                  <a:moveTo>
                    <a:pt x="770" y="155"/>
                  </a:moveTo>
                  <a:lnTo>
                    <a:pt x="772" y="140"/>
                  </a:lnTo>
                  <a:lnTo>
                    <a:pt x="2" y="0"/>
                  </a:lnTo>
                  <a:lnTo>
                    <a:pt x="0" y="15"/>
                  </a:lnTo>
                  <a:lnTo>
                    <a:pt x="770" y="155"/>
                  </a:lnTo>
                  <a:close/>
                </a:path>
              </a:pathLst>
            </a:custGeom>
            <a:solidFill>
              <a:schemeClr val="accent2"/>
            </a:solidFill>
            <a:ln w="28575" cmpd="sng">
              <a:solidFill>
                <a:srgbClr val="FF0000"/>
              </a:solidFill>
              <a:round/>
              <a:headEnd/>
              <a:tailEnd/>
            </a:ln>
          </p:spPr>
          <p:txBody>
            <a:bodyPr/>
            <a:lstStyle/>
            <a:p>
              <a:endParaRPr lang="pl-PL"/>
            </a:p>
          </p:txBody>
        </p:sp>
        <p:sp>
          <p:nvSpPr>
            <p:cNvPr id="3570" name="Freeform 498"/>
            <p:cNvSpPr>
              <a:spLocks/>
            </p:cNvSpPr>
            <p:nvPr/>
          </p:nvSpPr>
          <p:spPr bwMode="auto">
            <a:xfrm>
              <a:off x="3280" y="2434"/>
              <a:ext cx="186" cy="125"/>
            </a:xfrm>
            <a:custGeom>
              <a:avLst/>
              <a:gdLst>
                <a:gd name="T0" fmla="*/ 186 w 186"/>
                <a:gd name="T1" fmla="*/ 13 h 125"/>
                <a:gd name="T2" fmla="*/ 177 w 186"/>
                <a:gd name="T3" fmla="*/ 0 h 125"/>
                <a:gd name="T4" fmla="*/ 0 w 186"/>
                <a:gd name="T5" fmla="*/ 111 h 125"/>
                <a:gd name="T6" fmla="*/ 10 w 186"/>
                <a:gd name="T7" fmla="*/ 125 h 125"/>
                <a:gd name="T8" fmla="*/ 186 w 186"/>
                <a:gd name="T9" fmla="*/ 13 h 125"/>
              </a:gdLst>
              <a:ahLst/>
              <a:cxnLst>
                <a:cxn ang="0">
                  <a:pos x="T0" y="T1"/>
                </a:cxn>
                <a:cxn ang="0">
                  <a:pos x="T2" y="T3"/>
                </a:cxn>
                <a:cxn ang="0">
                  <a:pos x="T4" y="T5"/>
                </a:cxn>
                <a:cxn ang="0">
                  <a:pos x="T6" y="T7"/>
                </a:cxn>
                <a:cxn ang="0">
                  <a:pos x="T8" y="T9"/>
                </a:cxn>
              </a:cxnLst>
              <a:rect l="0" t="0" r="r" b="b"/>
              <a:pathLst>
                <a:path w="186" h="125">
                  <a:moveTo>
                    <a:pt x="186" y="13"/>
                  </a:moveTo>
                  <a:lnTo>
                    <a:pt x="177" y="0"/>
                  </a:lnTo>
                  <a:lnTo>
                    <a:pt x="0" y="111"/>
                  </a:lnTo>
                  <a:lnTo>
                    <a:pt x="10" y="125"/>
                  </a:lnTo>
                  <a:lnTo>
                    <a:pt x="186" y="13"/>
                  </a:lnTo>
                  <a:close/>
                </a:path>
              </a:pathLst>
            </a:custGeom>
            <a:solidFill>
              <a:schemeClr val="accent2"/>
            </a:solidFill>
            <a:ln w="28575" cmpd="sng">
              <a:solidFill>
                <a:srgbClr val="FF0000"/>
              </a:solidFill>
              <a:round/>
              <a:headEnd/>
              <a:tailEnd/>
            </a:ln>
          </p:spPr>
          <p:txBody>
            <a:bodyPr/>
            <a:lstStyle/>
            <a:p>
              <a:endParaRPr lang="pl-PL"/>
            </a:p>
          </p:txBody>
        </p:sp>
        <p:sp>
          <p:nvSpPr>
            <p:cNvPr id="3571" name="Freeform 499"/>
            <p:cNvSpPr>
              <a:spLocks/>
            </p:cNvSpPr>
            <p:nvPr/>
          </p:nvSpPr>
          <p:spPr bwMode="auto">
            <a:xfrm>
              <a:off x="2675" y="2991"/>
              <a:ext cx="113" cy="88"/>
            </a:xfrm>
            <a:custGeom>
              <a:avLst/>
              <a:gdLst>
                <a:gd name="T0" fmla="*/ 0 w 113"/>
                <a:gd name="T1" fmla="*/ 75 h 88"/>
                <a:gd name="T2" fmla="*/ 10 w 113"/>
                <a:gd name="T3" fmla="*/ 88 h 88"/>
                <a:gd name="T4" fmla="*/ 113 w 113"/>
                <a:gd name="T5" fmla="*/ 13 h 88"/>
                <a:gd name="T6" fmla="*/ 104 w 113"/>
                <a:gd name="T7" fmla="*/ 0 h 88"/>
                <a:gd name="T8" fmla="*/ 0 w 113"/>
                <a:gd name="T9" fmla="*/ 75 h 88"/>
              </a:gdLst>
              <a:ahLst/>
              <a:cxnLst>
                <a:cxn ang="0">
                  <a:pos x="T0" y="T1"/>
                </a:cxn>
                <a:cxn ang="0">
                  <a:pos x="T2" y="T3"/>
                </a:cxn>
                <a:cxn ang="0">
                  <a:pos x="T4" y="T5"/>
                </a:cxn>
                <a:cxn ang="0">
                  <a:pos x="T6" y="T7"/>
                </a:cxn>
                <a:cxn ang="0">
                  <a:pos x="T8" y="T9"/>
                </a:cxn>
              </a:cxnLst>
              <a:rect l="0" t="0" r="r" b="b"/>
              <a:pathLst>
                <a:path w="113" h="88">
                  <a:moveTo>
                    <a:pt x="0" y="75"/>
                  </a:moveTo>
                  <a:lnTo>
                    <a:pt x="10" y="88"/>
                  </a:lnTo>
                  <a:lnTo>
                    <a:pt x="113" y="13"/>
                  </a:lnTo>
                  <a:lnTo>
                    <a:pt x="104" y="0"/>
                  </a:lnTo>
                  <a:lnTo>
                    <a:pt x="0" y="75"/>
                  </a:lnTo>
                  <a:close/>
                </a:path>
              </a:pathLst>
            </a:custGeom>
            <a:solidFill>
              <a:schemeClr val="accent2"/>
            </a:solidFill>
            <a:ln w="28575" cmpd="sng">
              <a:solidFill>
                <a:srgbClr val="FF0000"/>
              </a:solidFill>
              <a:round/>
              <a:headEnd/>
              <a:tailEnd/>
            </a:ln>
          </p:spPr>
          <p:txBody>
            <a:bodyPr/>
            <a:lstStyle/>
            <a:p>
              <a:endParaRPr lang="pl-PL"/>
            </a:p>
          </p:txBody>
        </p:sp>
        <p:sp>
          <p:nvSpPr>
            <p:cNvPr id="3572" name="Freeform 500"/>
            <p:cNvSpPr>
              <a:spLocks/>
            </p:cNvSpPr>
            <p:nvPr/>
          </p:nvSpPr>
          <p:spPr bwMode="auto">
            <a:xfrm>
              <a:off x="2289" y="1108"/>
              <a:ext cx="995" cy="1439"/>
            </a:xfrm>
            <a:custGeom>
              <a:avLst/>
              <a:gdLst>
                <a:gd name="T0" fmla="*/ 995 w 995"/>
                <a:gd name="T1" fmla="*/ 1426 h 1439"/>
                <a:gd name="T2" fmla="*/ 930 w 995"/>
                <a:gd name="T3" fmla="*/ 1387 h 1439"/>
                <a:gd name="T4" fmla="*/ 857 w 995"/>
                <a:gd name="T5" fmla="*/ 1339 h 1439"/>
                <a:gd name="T6" fmla="*/ 770 w 995"/>
                <a:gd name="T7" fmla="*/ 1276 h 1439"/>
                <a:gd name="T8" fmla="*/ 693 w 995"/>
                <a:gd name="T9" fmla="*/ 1215 h 1439"/>
                <a:gd name="T10" fmla="*/ 634 w 995"/>
                <a:gd name="T11" fmla="*/ 1163 h 1439"/>
                <a:gd name="T12" fmla="*/ 559 w 995"/>
                <a:gd name="T13" fmla="*/ 1103 h 1439"/>
                <a:gd name="T14" fmla="*/ 472 w 995"/>
                <a:gd name="T15" fmla="*/ 1036 h 1439"/>
                <a:gd name="T16" fmla="*/ 336 w 995"/>
                <a:gd name="T17" fmla="*/ 925 h 1439"/>
                <a:gd name="T18" fmla="*/ 248 w 995"/>
                <a:gd name="T19" fmla="*/ 846 h 1439"/>
                <a:gd name="T20" fmla="*/ 167 w 995"/>
                <a:gd name="T21" fmla="*/ 767 h 1439"/>
                <a:gd name="T22" fmla="*/ 102 w 995"/>
                <a:gd name="T23" fmla="*/ 689 h 1439"/>
                <a:gd name="T24" fmla="*/ 57 w 995"/>
                <a:gd name="T25" fmla="*/ 614 h 1439"/>
                <a:gd name="T26" fmla="*/ 34 w 995"/>
                <a:gd name="T27" fmla="*/ 581 h 1439"/>
                <a:gd name="T28" fmla="*/ 32 w 995"/>
                <a:gd name="T29" fmla="*/ 543 h 1439"/>
                <a:gd name="T30" fmla="*/ 19 w 995"/>
                <a:gd name="T31" fmla="*/ 468 h 1439"/>
                <a:gd name="T32" fmla="*/ 17 w 995"/>
                <a:gd name="T33" fmla="*/ 391 h 1439"/>
                <a:gd name="T34" fmla="*/ 27 w 995"/>
                <a:gd name="T35" fmla="*/ 314 h 1439"/>
                <a:gd name="T36" fmla="*/ 42 w 995"/>
                <a:gd name="T37" fmla="*/ 236 h 1439"/>
                <a:gd name="T38" fmla="*/ 92 w 995"/>
                <a:gd name="T39" fmla="*/ 80 h 1439"/>
                <a:gd name="T40" fmla="*/ 104 w 995"/>
                <a:gd name="T41" fmla="*/ 0 h 1439"/>
                <a:gd name="T42" fmla="*/ 48 w 995"/>
                <a:gd name="T43" fmla="*/ 159 h 1439"/>
                <a:gd name="T44" fmla="*/ 17 w 995"/>
                <a:gd name="T45" fmla="*/ 276 h 1439"/>
                <a:gd name="T46" fmla="*/ 4 w 995"/>
                <a:gd name="T47" fmla="*/ 353 h 1439"/>
                <a:gd name="T48" fmla="*/ 0 w 995"/>
                <a:gd name="T49" fmla="*/ 430 h 1439"/>
                <a:gd name="T50" fmla="*/ 8 w 995"/>
                <a:gd name="T51" fmla="*/ 506 h 1439"/>
                <a:gd name="T52" fmla="*/ 27 w 995"/>
                <a:gd name="T53" fmla="*/ 581 h 1439"/>
                <a:gd name="T54" fmla="*/ 42 w 995"/>
                <a:gd name="T55" fmla="*/ 621 h 1439"/>
                <a:gd name="T56" fmla="*/ 90 w 995"/>
                <a:gd name="T57" fmla="*/ 700 h 1439"/>
                <a:gd name="T58" fmla="*/ 155 w 995"/>
                <a:gd name="T59" fmla="*/ 779 h 1439"/>
                <a:gd name="T60" fmla="*/ 236 w 995"/>
                <a:gd name="T61" fmla="*/ 858 h 1439"/>
                <a:gd name="T62" fmla="*/ 324 w 995"/>
                <a:gd name="T63" fmla="*/ 936 h 1439"/>
                <a:gd name="T64" fmla="*/ 461 w 995"/>
                <a:gd name="T65" fmla="*/ 1048 h 1439"/>
                <a:gd name="T66" fmla="*/ 547 w 995"/>
                <a:gd name="T67" fmla="*/ 1115 h 1439"/>
                <a:gd name="T68" fmla="*/ 622 w 995"/>
                <a:gd name="T69" fmla="*/ 1174 h 1439"/>
                <a:gd name="T70" fmla="*/ 682 w 995"/>
                <a:gd name="T71" fmla="*/ 1226 h 1439"/>
                <a:gd name="T72" fmla="*/ 759 w 995"/>
                <a:gd name="T73" fmla="*/ 1288 h 1439"/>
                <a:gd name="T74" fmla="*/ 845 w 995"/>
                <a:gd name="T75" fmla="*/ 1351 h 1439"/>
                <a:gd name="T76" fmla="*/ 918 w 995"/>
                <a:gd name="T77" fmla="*/ 1399 h 1439"/>
                <a:gd name="T78" fmla="*/ 987 w 995"/>
                <a:gd name="T79" fmla="*/ 1439 h 1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95" h="1439">
                  <a:moveTo>
                    <a:pt x="987" y="1439"/>
                  </a:moveTo>
                  <a:lnTo>
                    <a:pt x="995" y="1426"/>
                  </a:lnTo>
                  <a:lnTo>
                    <a:pt x="964" y="1407"/>
                  </a:lnTo>
                  <a:lnTo>
                    <a:pt x="930" y="1387"/>
                  </a:lnTo>
                  <a:lnTo>
                    <a:pt x="895" y="1364"/>
                  </a:lnTo>
                  <a:lnTo>
                    <a:pt x="857" y="1339"/>
                  </a:lnTo>
                  <a:lnTo>
                    <a:pt x="816" y="1311"/>
                  </a:lnTo>
                  <a:lnTo>
                    <a:pt x="770" y="1276"/>
                  </a:lnTo>
                  <a:lnTo>
                    <a:pt x="720" y="1236"/>
                  </a:lnTo>
                  <a:lnTo>
                    <a:pt x="693" y="1215"/>
                  </a:lnTo>
                  <a:lnTo>
                    <a:pt x="664" y="1190"/>
                  </a:lnTo>
                  <a:lnTo>
                    <a:pt x="634" y="1163"/>
                  </a:lnTo>
                  <a:lnTo>
                    <a:pt x="597" y="1134"/>
                  </a:lnTo>
                  <a:lnTo>
                    <a:pt x="559" y="1103"/>
                  </a:lnTo>
                  <a:lnTo>
                    <a:pt x="517" y="1071"/>
                  </a:lnTo>
                  <a:lnTo>
                    <a:pt x="472" y="1036"/>
                  </a:lnTo>
                  <a:lnTo>
                    <a:pt x="428" y="1000"/>
                  </a:lnTo>
                  <a:lnTo>
                    <a:pt x="336" y="925"/>
                  </a:lnTo>
                  <a:lnTo>
                    <a:pt x="292" y="886"/>
                  </a:lnTo>
                  <a:lnTo>
                    <a:pt x="248" y="846"/>
                  </a:lnTo>
                  <a:lnTo>
                    <a:pt x="207" y="808"/>
                  </a:lnTo>
                  <a:lnTo>
                    <a:pt x="167" y="767"/>
                  </a:lnTo>
                  <a:lnTo>
                    <a:pt x="132" y="727"/>
                  </a:lnTo>
                  <a:lnTo>
                    <a:pt x="102" y="689"/>
                  </a:lnTo>
                  <a:lnTo>
                    <a:pt x="77" y="650"/>
                  </a:lnTo>
                  <a:lnTo>
                    <a:pt x="57" y="614"/>
                  </a:lnTo>
                  <a:lnTo>
                    <a:pt x="40" y="575"/>
                  </a:lnTo>
                  <a:lnTo>
                    <a:pt x="34" y="581"/>
                  </a:lnTo>
                  <a:lnTo>
                    <a:pt x="44" y="581"/>
                  </a:lnTo>
                  <a:lnTo>
                    <a:pt x="32" y="543"/>
                  </a:lnTo>
                  <a:lnTo>
                    <a:pt x="25" y="506"/>
                  </a:lnTo>
                  <a:lnTo>
                    <a:pt x="19" y="468"/>
                  </a:lnTo>
                  <a:lnTo>
                    <a:pt x="17" y="430"/>
                  </a:lnTo>
                  <a:lnTo>
                    <a:pt x="17" y="391"/>
                  </a:lnTo>
                  <a:lnTo>
                    <a:pt x="21" y="353"/>
                  </a:lnTo>
                  <a:lnTo>
                    <a:pt x="27" y="314"/>
                  </a:lnTo>
                  <a:lnTo>
                    <a:pt x="34" y="276"/>
                  </a:lnTo>
                  <a:lnTo>
                    <a:pt x="42" y="236"/>
                  </a:lnTo>
                  <a:lnTo>
                    <a:pt x="65" y="159"/>
                  </a:lnTo>
                  <a:lnTo>
                    <a:pt x="92" y="80"/>
                  </a:lnTo>
                  <a:lnTo>
                    <a:pt x="119" y="5"/>
                  </a:lnTo>
                  <a:lnTo>
                    <a:pt x="104" y="0"/>
                  </a:lnTo>
                  <a:lnTo>
                    <a:pt x="75" y="80"/>
                  </a:lnTo>
                  <a:lnTo>
                    <a:pt x="48" y="159"/>
                  </a:lnTo>
                  <a:lnTo>
                    <a:pt x="25" y="236"/>
                  </a:lnTo>
                  <a:lnTo>
                    <a:pt x="17" y="276"/>
                  </a:lnTo>
                  <a:lnTo>
                    <a:pt x="9" y="314"/>
                  </a:lnTo>
                  <a:lnTo>
                    <a:pt x="4" y="353"/>
                  </a:lnTo>
                  <a:lnTo>
                    <a:pt x="0" y="391"/>
                  </a:lnTo>
                  <a:lnTo>
                    <a:pt x="0" y="430"/>
                  </a:lnTo>
                  <a:lnTo>
                    <a:pt x="2" y="468"/>
                  </a:lnTo>
                  <a:lnTo>
                    <a:pt x="8" y="506"/>
                  </a:lnTo>
                  <a:lnTo>
                    <a:pt x="15" y="543"/>
                  </a:lnTo>
                  <a:lnTo>
                    <a:pt x="27" y="581"/>
                  </a:lnTo>
                  <a:lnTo>
                    <a:pt x="29" y="587"/>
                  </a:lnTo>
                  <a:lnTo>
                    <a:pt x="42" y="621"/>
                  </a:lnTo>
                  <a:lnTo>
                    <a:pt x="65" y="662"/>
                  </a:lnTo>
                  <a:lnTo>
                    <a:pt x="90" y="700"/>
                  </a:lnTo>
                  <a:lnTo>
                    <a:pt x="121" y="739"/>
                  </a:lnTo>
                  <a:lnTo>
                    <a:pt x="155" y="779"/>
                  </a:lnTo>
                  <a:lnTo>
                    <a:pt x="196" y="819"/>
                  </a:lnTo>
                  <a:lnTo>
                    <a:pt x="236" y="858"/>
                  </a:lnTo>
                  <a:lnTo>
                    <a:pt x="280" y="898"/>
                  </a:lnTo>
                  <a:lnTo>
                    <a:pt x="324" y="936"/>
                  </a:lnTo>
                  <a:lnTo>
                    <a:pt x="417" y="1011"/>
                  </a:lnTo>
                  <a:lnTo>
                    <a:pt x="461" y="1048"/>
                  </a:lnTo>
                  <a:lnTo>
                    <a:pt x="505" y="1082"/>
                  </a:lnTo>
                  <a:lnTo>
                    <a:pt x="547" y="1115"/>
                  </a:lnTo>
                  <a:lnTo>
                    <a:pt x="586" y="1146"/>
                  </a:lnTo>
                  <a:lnTo>
                    <a:pt x="622" y="1174"/>
                  </a:lnTo>
                  <a:lnTo>
                    <a:pt x="653" y="1203"/>
                  </a:lnTo>
                  <a:lnTo>
                    <a:pt x="682" y="1226"/>
                  </a:lnTo>
                  <a:lnTo>
                    <a:pt x="709" y="1247"/>
                  </a:lnTo>
                  <a:lnTo>
                    <a:pt x="759" y="1288"/>
                  </a:lnTo>
                  <a:lnTo>
                    <a:pt x="805" y="1322"/>
                  </a:lnTo>
                  <a:lnTo>
                    <a:pt x="845" y="1351"/>
                  </a:lnTo>
                  <a:lnTo>
                    <a:pt x="883" y="1376"/>
                  </a:lnTo>
                  <a:lnTo>
                    <a:pt x="918" y="1399"/>
                  </a:lnTo>
                  <a:lnTo>
                    <a:pt x="953" y="1418"/>
                  </a:lnTo>
                  <a:lnTo>
                    <a:pt x="987" y="1439"/>
                  </a:lnTo>
                  <a:close/>
                </a:path>
              </a:pathLst>
            </a:custGeom>
            <a:solidFill>
              <a:schemeClr val="accent2"/>
            </a:solidFill>
            <a:ln w="28575" cmpd="sng">
              <a:solidFill>
                <a:srgbClr val="FF0000"/>
              </a:solidFill>
              <a:round/>
              <a:headEnd/>
              <a:tailEnd/>
            </a:ln>
          </p:spPr>
          <p:txBody>
            <a:bodyPr/>
            <a:lstStyle/>
            <a:p>
              <a:endParaRPr lang="pl-PL"/>
            </a:p>
          </p:txBody>
        </p:sp>
        <p:sp>
          <p:nvSpPr>
            <p:cNvPr id="3573" name="Freeform 501"/>
            <p:cNvSpPr>
              <a:spLocks/>
            </p:cNvSpPr>
            <p:nvPr/>
          </p:nvSpPr>
          <p:spPr bwMode="auto">
            <a:xfrm>
              <a:off x="2583" y="1346"/>
              <a:ext cx="286" cy="1652"/>
            </a:xfrm>
            <a:custGeom>
              <a:avLst/>
              <a:gdLst>
                <a:gd name="T0" fmla="*/ 192 w 286"/>
                <a:gd name="T1" fmla="*/ 1652 h 1652"/>
                <a:gd name="T2" fmla="*/ 207 w 286"/>
                <a:gd name="T3" fmla="*/ 1649 h 1652"/>
                <a:gd name="T4" fmla="*/ 171 w 286"/>
                <a:gd name="T5" fmla="*/ 1514 h 1652"/>
                <a:gd name="T6" fmla="*/ 134 w 286"/>
                <a:gd name="T7" fmla="*/ 1378 h 1652"/>
                <a:gd name="T8" fmla="*/ 100 w 286"/>
                <a:gd name="T9" fmla="*/ 1244 h 1652"/>
                <a:gd name="T10" fmla="*/ 71 w 286"/>
                <a:gd name="T11" fmla="*/ 1113 h 1652"/>
                <a:gd name="T12" fmla="*/ 46 w 286"/>
                <a:gd name="T13" fmla="*/ 986 h 1652"/>
                <a:gd name="T14" fmla="*/ 36 w 286"/>
                <a:gd name="T15" fmla="*/ 925 h 1652"/>
                <a:gd name="T16" fmla="*/ 29 w 286"/>
                <a:gd name="T17" fmla="*/ 865 h 1652"/>
                <a:gd name="T18" fmla="*/ 23 w 286"/>
                <a:gd name="T19" fmla="*/ 806 h 1652"/>
                <a:gd name="T20" fmla="*/ 19 w 286"/>
                <a:gd name="T21" fmla="*/ 750 h 1652"/>
                <a:gd name="T22" fmla="*/ 17 w 286"/>
                <a:gd name="T23" fmla="*/ 694 h 1652"/>
                <a:gd name="T24" fmla="*/ 19 w 286"/>
                <a:gd name="T25" fmla="*/ 645 h 1652"/>
                <a:gd name="T26" fmla="*/ 23 w 286"/>
                <a:gd name="T27" fmla="*/ 591 h 1652"/>
                <a:gd name="T28" fmla="*/ 32 w 286"/>
                <a:gd name="T29" fmla="*/ 541 h 1652"/>
                <a:gd name="T30" fmla="*/ 44 w 286"/>
                <a:gd name="T31" fmla="*/ 491 h 1652"/>
                <a:gd name="T32" fmla="*/ 59 w 286"/>
                <a:gd name="T33" fmla="*/ 441 h 1652"/>
                <a:gd name="T34" fmla="*/ 77 w 286"/>
                <a:gd name="T35" fmla="*/ 393 h 1652"/>
                <a:gd name="T36" fmla="*/ 69 w 286"/>
                <a:gd name="T37" fmla="*/ 393 h 1652"/>
                <a:gd name="T38" fmla="*/ 75 w 286"/>
                <a:gd name="T39" fmla="*/ 399 h 1652"/>
                <a:gd name="T40" fmla="*/ 94 w 286"/>
                <a:gd name="T41" fmla="*/ 353 h 1652"/>
                <a:gd name="T42" fmla="*/ 115 w 286"/>
                <a:gd name="T43" fmla="*/ 309 h 1652"/>
                <a:gd name="T44" fmla="*/ 138 w 286"/>
                <a:gd name="T45" fmla="*/ 264 h 1652"/>
                <a:gd name="T46" fmla="*/ 159 w 286"/>
                <a:gd name="T47" fmla="*/ 224 h 1652"/>
                <a:gd name="T48" fmla="*/ 182 w 286"/>
                <a:gd name="T49" fmla="*/ 186 h 1652"/>
                <a:gd name="T50" fmla="*/ 203 w 286"/>
                <a:gd name="T51" fmla="*/ 149 h 1652"/>
                <a:gd name="T52" fmla="*/ 224 w 286"/>
                <a:gd name="T53" fmla="*/ 115 h 1652"/>
                <a:gd name="T54" fmla="*/ 244 w 286"/>
                <a:gd name="T55" fmla="*/ 82 h 1652"/>
                <a:gd name="T56" fmla="*/ 259 w 286"/>
                <a:gd name="T57" fmla="*/ 55 h 1652"/>
                <a:gd name="T58" fmla="*/ 274 w 286"/>
                <a:gd name="T59" fmla="*/ 28 h 1652"/>
                <a:gd name="T60" fmla="*/ 286 w 286"/>
                <a:gd name="T61" fmla="*/ 5 h 1652"/>
                <a:gd name="T62" fmla="*/ 271 w 286"/>
                <a:gd name="T63" fmla="*/ 0 h 1652"/>
                <a:gd name="T64" fmla="*/ 263 w 286"/>
                <a:gd name="T65" fmla="*/ 17 h 1652"/>
                <a:gd name="T66" fmla="*/ 248 w 286"/>
                <a:gd name="T67" fmla="*/ 44 h 1652"/>
                <a:gd name="T68" fmla="*/ 232 w 286"/>
                <a:gd name="T69" fmla="*/ 71 h 1652"/>
                <a:gd name="T70" fmla="*/ 213 w 286"/>
                <a:gd name="T71" fmla="*/ 103 h 1652"/>
                <a:gd name="T72" fmla="*/ 192 w 286"/>
                <a:gd name="T73" fmla="*/ 138 h 1652"/>
                <a:gd name="T74" fmla="*/ 171 w 286"/>
                <a:gd name="T75" fmla="*/ 174 h 1652"/>
                <a:gd name="T76" fmla="*/ 148 w 286"/>
                <a:gd name="T77" fmla="*/ 213 h 1652"/>
                <a:gd name="T78" fmla="*/ 127 w 286"/>
                <a:gd name="T79" fmla="*/ 253 h 1652"/>
                <a:gd name="T80" fmla="*/ 103 w 286"/>
                <a:gd name="T81" fmla="*/ 297 h 1652"/>
                <a:gd name="T82" fmla="*/ 82 w 286"/>
                <a:gd name="T83" fmla="*/ 341 h 1652"/>
                <a:gd name="T84" fmla="*/ 63 w 286"/>
                <a:gd name="T85" fmla="*/ 387 h 1652"/>
                <a:gd name="T86" fmla="*/ 59 w 286"/>
                <a:gd name="T87" fmla="*/ 393 h 1652"/>
                <a:gd name="T88" fmla="*/ 59 w 286"/>
                <a:gd name="T89" fmla="*/ 393 h 1652"/>
                <a:gd name="T90" fmla="*/ 42 w 286"/>
                <a:gd name="T91" fmla="*/ 441 h 1652"/>
                <a:gd name="T92" fmla="*/ 27 w 286"/>
                <a:gd name="T93" fmla="*/ 491 h 1652"/>
                <a:gd name="T94" fmla="*/ 15 w 286"/>
                <a:gd name="T95" fmla="*/ 541 h 1652"/>
                <a:gd name="T96" fmla="*/ 5 w 286"/>
                <a:gd name="T97" fmla="*/ 591 h 1652"/>
                <a:gd name="T98" fmla="*/ 2 w 286"/>
                <a:gd name="T99" fmla="*/ 643 h 1652"/>
                <a:gd name="T100" fmla="*/ 0 w 286"/>
                <a:gd name="T101" fmla="*/ 694 h 1652"/>
                <a:gd name="T102" fmla="*/ 2 w 286"/>
                <a:gd name="T103" fmla="*/ 750 h 1652"/>
                <a:gd name="T104" fmla="*/ 5 w 286"/>
                <a:gd name="T105" fmla="*/ 806 h 1652"/>
                <a:gd name="T106" fmla="*/ 11 w 286"/>
                <a:gd name="T107" fmla="*/ 865 h 1652"/>
                <a:gd name="T108" fmla="*/ 19 w 286"/>
                <a:gd name="T109" fmla="*/ 925 h 1652"/>
                <a:gd name="T110" fmla="*/ 29 w 286"/>
                <a:gd name="T111" fmla="*/ 986 h 1652"/>
                <a:gd name="T112" fmla="*/ 54 w 286"/>
                <a:gd name="T113" fmla="*/ 1113 h 1652"/>
                <a:gd name="T114" fmla="*/ 82 w 286"/>
                <a:gd name="T115" fmla="*/ 1244 h 1652"/>
                <a:gd name="T116" fmla="*/ 117 w 286"/>
                <a:gd name="T117" fmla="*/ 1378 h 1652"/>
                <a:gd name="T118" fmla="*/ 153 w 286"/>
                <a:gd name="T119" fmla="*/ 1514 h 1652"/>
                <a:gd name="T120" fmla="*/ 192 w 286"/>
                <a:gd name="T121" fmla="*/ 1652 h 1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6" h="1652">
                  <a:moveTo>
                    <a:pt x="192" y="1652"/>
                  </a:moveTo>
                  <a:lnTo>
                    <a:pt x="207" y="1649"/>
                  </a:lnTo>
                  <a:lnTo>
                    <a:pt x="171" y="1514"/>
                  </a:lnTo>
                  <a:lnTo>
                    <a:pt x="134" y="1378"/>
                  </a:lnTo>
                  <a:lnTo>
                    <a:pt x="100" y="1244"/>
                  </a:lnTo>
                  <a:lnTo>
                    <a:pt x="71" y="1113"/>
                  </a:lnTo>
                  <a:lnTo>
                    <a:pt x="46" y="986"/>
                  </a:lnTo>
                  <a:lnTo>
                    <a:pt x="36" y="925"/>
                  </a:lnTo>
                  <a:lnTo>
                    <a:pt x="29" y="865"/>
                  </a:lnTo>
                  <a:lnTo>
                    <a:pt x="23" y="806"/>
                  </a:lnTo>
                  <a:lnTo>
                    <a:pt x="19" y="750"/>
                  </a:lnTo>
                  <a:lnTo>
                    <a:pt x="17" y="694"/>
                  </a:lnTo>
                  <a:lnTo>
                    <a:pt x="19" y="645"/>
                  </a:lnTo>
                  <a:lnTo>
                    <a:pt x="23" y="591"/>
                  </a:lnTo>
                  <a:lnTo>
                    <a:pt x="32" y="541"/>
                  </a:lnTo>
                  <a:lnTo>
                    <a:pt x="44" y="491"/>
                  </a:lnTo>
                  <a:lnTo>
                    <a:pt x="59" y="441"/>
                  </a:lnTo>
                  <a:lnTo>
                    <a:pt x="77" y="393"/>
                  </a:lnTo>
                  <a:lnTo>
                    <a:pt x="69" y="393"/>
                  </a:lnTo>
                  <a:lnTo>
                    <a:pt x="75" y="399"/>
                  </a:lnTo>
                  <a:lnTo>
                    <a:pt x="94" y="353"/>
                  </a:lnTo>
                  <a:lnTo>
                    <a:pt x="115" y="309"/>
                  </a:lnTo>
                  <a:lnTo>
                    <a:pt x="138" y="264"/>
                  </a:lnTo>
                  <a:lnTo>
                    <a:pt x="159" y="224"/>
                  </a:lnTo>
                  <a:lnTo>
                    <a:pt x="182" y="186"/>
                  </a:lnTo>
                  <a:lnTo>
                    <a:pt x="203" y="149"/>
                  </a:lnTo>
                  <a:lnTo>
                    <a:pt x="224" y="115"/>
                  </a:lnTo>
                  <a:lnTo>
                    <a:pt x="244" y="82"/>
                  </a:lnTo>
                  <a:lnTo>
                    <a:pt x="259" y="55"/>
                  </a:lnTo>
                  <a:lnTo>
                    <a:pt x="274" y="28"/>
                  </a:lnTo>
                  <a:lnTo>
                    <a:pt x="286" y="5"/>
                  </a:lnTo>
                  <a:lnTo>
                    <a:pt x="271" y="0"/>
                  </a:lnTo>
                  <a:lnTo>
                    <a:pt x="263" y="17"/>
                  </a:lnTo>
                  <a:lnTo>
                    <a:pt x="248" y="44"/>
                  </a:lnTo>
                  <a:lnTo>
                    <a:pt x="232" y="71"/>
                  </a:lnTo>
                  <a:lnTo>
                    <a:pt x="213" y="103"/>
                  </a:lnTo>
                  <a:lnTo>
                    <a:pt x="192" y="138"/>
                  </a:lnTo>
                  <a:lnTo>
                    <a:pt x="171" y="174"/>
                  </a:lnTo>
                  <a:lnTo>
                    <a:pt x="148" y="213"/>
                  </a:lnTo>
                  <a:lnTo>
                    <a:pt x="127" y="253"/>
                  </a:lnTo>
                  <a:lnTo>
                    <a:pt x="103" y="297"/>
                  </a:lnTo>
                  <a:lnTo>
                    <a:pt x="82" y="341"/>
                  </a:lnTo>
                  <a:lnTo>
                    <a:pt x="63" y="387"/>
                  </a:lnTo>
                  <a:lnTo>
                    <a:pt x="59" y="393"/>
                  </a:lnTo>
                  <a:lnTo>
                    <a:pt x="59" y="393"/>
                  </a:lnTo>
                  <a:lnTo>
                    <a:pt x="42" y="441"/>
                  </a:lnTo>
                  <a:lnTo>
                    <a:pt x="27" y="491"/>
                  </a:lnTo>
                  <a:lnTo>
                    <a:pt x="15" y="541"/>
                  </a:lnTo>
                  <a:lnTo>
                    <a:pt x="5" y="591"/>
                  </a:lnTo>
                  <a:lnTo>
                    <a:pt x="2" y="643"/>
                  </a:lnTo>
                  <a:lnTo>
                    <a:pt x="0" y="694"/>
                  </a:lnTo>
                  <a:lnTo>
                    <a:pt x="2" y="750"/>
                  </a:lnTo>
                  <a:lnTo>
                    <a:pt x="5" y="806"/>
                  </a:lnTo>
                  <a:lnTo>
                    <a:pt x="11" y="865"/>
                  </a:lnTo>
                  <a:lnTo>
                    <a:pt x="19" y="925"/>
                  </a:lnTo>
                  <a:lnTo>
                    <a:pt x="29" y="986"/>
                  </a:lnTo>
                  <a:lnTo>
                    <a:pt x="54" y="1113"/>
                  </a:lnTo>
                  <a:lnTo>
                    <a:pt x="82" y="1244"/>
                  </a:lnTo>
                  <a:lnTo>
                    <a:pt x="117" y="1378"/>
                  </a:lnTo>
                  <a:lnTo>
                    <a:pt x="153" y="1514"/>
                  </a:lnTo>
                  <a:lnTo>
                    <a:pt x="192" y="1652"/>
                  </a:lnTo>
                  <a:close/>
                </a:path>
              </a:pathLst>
            </a:custGeom>
            <a:solidFill>
              <a:schemeClr val="accent2"/>
            </a:solidFill>
            <a:ln w="28575" cmpd="sng">
              <a:solidFill>
                <a:srgbClr val="FF0000"/>
              </a:solidFill>
              <a:round/>
              <a:headEnd/>
              <a:tailEnd/>
            </a:ln>
          </p:spPr>
          <p:txBody>
            <a:bodyPr/>
            <a:lstStyle/>
            <a:p>
              <a:endParaRPr lang="pl-PL"/>
            </a:p>
          </p:txBody>
        </p:sp>
      </p:grpSp>
      <p:grpSp>
        <p:nvGrpSpPr>
          <p:cNvPr id="3574" name="Group 502"/>
          <p:cNvGrpSpPr>
            <a:grpSpLocks/>
          </p:cNvGrpSpPr>
          <p:nvPr/>
        </p:nvGrpSpPr>
        <p:grpSpPr bwMode="auto">
          <a:xfrm rot="-8352589">
            <a:off x="5792788" y="2611438"/>
            <a:ext cx="381000" cy="609600"/>
            <a:chOff x="1104" y="2208"/>
            <a:chExt cx="624" cy="912"/>
          </a:xfrm>
        </p:grpSpPr>
        <p:sp>
          <p:nvSpPr>
            <p:cNvPr id="3575" name="Freeform 503"/>
            <p:cNvSpPr>
              <a:spLocks/>
            </p:cNvSpPr>
            <p:nvPr/>
          </p:nvSpPr>
          <p:spPr bwMode="auto">
            <a:xfrm>
              <a:off x="1104" y="2208"/>
              <a:ext cx="349" cy="816"/>
            </a:xfrm>
            <a:custGeom>
              <a:avLst/>
              <a:gdLst>
                <a:gd name="T0" fmla="*/ 480 w 481"/>
                <a:gd name="T1" fmla="*/ 0 h 1153"/>
                <a:gd name="T2" fmla="*/ 192 w 481"/>
                <a:gd name="T3" fmla="*/ 192 h 1153"/>
                <a:gd name="T4" fmla="*/ 384 w 481"/>
                <a:gd name="T5" fmla="*/ 192 h 1153"/>
                <a:gd name="T6" fmla="*/ 0 w 481"/>
                <a:gd name="T7" fmla="*/ 1152 h 1153"/>
                <a:gd name="T8" fmla="*/ 384 w 481"/>
                <a:gd name="T9" fmla="*/ 192 h 1153"/>
                <a:gd name="T10" fmla="*/ 192 w 481"/>
                <a:gd name="T11" fmla="*/ 192 h 1153"/>
                <a:gd name="T12" fmla="*/ 480 w 481"/>
                <a:gd name="T13" fmla="*/ 0 h 1153"/>
              </a:gdLst>
              <a:ahLst/>
              <a:cxnLst>
                <a:cxn ang="0">
                  <a:pos x="T0" y="T1"/>
                </a:cxn>
                <a:cxn ang="0">
                  <a:pos x="T2" y="T3"/>
                </a:cxn>
                <a:cxn ang="0">
                  <a:pos x="T4" y="T5"/>
                </a:cxn>
                <a:cxn ang="0">
                  <a:pos x="T6" y="T7"/>
                </a:cxn>
                <a:cxn ang="0">
                  <a:pos x="T8" y="T9"/>
                </a:cxn>
                <a:cxn ang="0">
                  <a:pos x="T10" y="T11"/>
                </a:cxn>
                <a:cxn ang="0">
                  <a:pos x="T12" y="T13"/>
                </a:cxn>
              </a:cxnLst>
              <a:rect l="0" t="0" r="r" b="b"/>
              <a:pathLst>
                <a:path w="481" h="1153">
                  <a:moveTo>
                    <a:pt x="480" y="0"/>
                  </a:moveTo>
                  <a:lnTo>
                    <a:pt x="192" y="192"/>
                  </a:lnTo>
                  <a:lnTo>
                    <a:pt x="384" y="192"/>
                  </a:lnTo>
                  <a:lnTo>
                    <a:pt x="0" y="1152"/>
                  </a:lnTo>
                  <a:lnTo>
                    <a:pt x="384" y="192"/>
                  </a:lnTo>
                  <a:lnTo>
                    <a:pt x="192" y="192"/>
                  </a:lnTo>
                  <a:lnTo>
                    <a:pt x="480" y="0"/>
                  </a:lnTo>
                </a:path>
              </a:pathLst>
            </a:custGeom>
            <a:solidFill>
              <a:schemeClr val="accent1"/>
            </a:solidFill>
            <a:ln w="28575" cap="rnd" cmpd="sng">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76" name="Freeform 504"/>
            <p:cNvSpPr>
              <a:spLocks/>
            </p:cNvSpPr>
            <p:nvPr/>
          </p:nvSpPr>
          <p:spPr bwMode="auto">
            <a:xfrm>
              <a:off x="1452" y="2208"/>
              <a:ext cx="276" cy="912"/>
            </a:xfrm>
            <a:custGeom>
              <a:avLst/>
              <a:gdLst>
                <a:gd name="T0" fmla="*/ 0 w 481"/>
                <a:gd name="T1" fmla="*/ 0 h 1153"/>
                <a:gd name="T2" fmla="*/ 288 w 481"/>
                <a:gd name="T3" fmla="*/ 192 h 1153"/>
                <a:gd name="T4" fmla="*/ 96 w 481"/>
                <a:gd name="T5" fmla="*/ 192 h 1153"/>
                <a:gd name="T6" fmla="*/ 480 w 481"/>
                <a:gd name="T7" fmla="*/ 1152 h 1153"/>
                <a:gd name="T8" fmla="*/ 96 w 481"/>
                <a:gd name="T9" fmla="*/ 192 h 1153"/>
                <a:gd name="T10" fmla="*/ 288 w 481"/>
                <a:gd name="T11" fmla="*/ 192 h 1153"/>
                <a:gd name="T12" fmla="*/ 0 w 481"/>
                <a:gd name="T13" fmla="*/ 0 h 1153"/>
              </a:gdLst>
              <a:ahLst/>
              <a:cxnLst>
                <a:cxn ang="0">
                  <a:pos x="T0" y="T1"/>
                </a:cxn>
                <a:cxn ang="0">
                  <a:pos x="T2" y="T3"/>
                </a:cxn>
                <a:cxn ang="0">
                  <a:pos x="T4" y="T5"/>
                </a:cxn>
                <a:cxn ang="0">
                  <a:pos x="T6" y="T7"/>
                </a:cxn>
                <a:cxn ang="0">
                  <a:pos x="T8" y="T9"/>
                </a:cxn>
                <a:cxn ang="0">
                  <a:pos x="T10" y="T11"/>
                </a:cxn>
                <a:cxn ang="0">
                  <a:pos x="T12" y="T13"/>
                </a:cxn>
              </a:cxnLst>
              <a:rect l="0" t="0" r="r" b="b"/>
              <a:pathLst>
                <a:path w="481" h="1153">
                  <a:moveTo>
                    <a:pt x="0" y="0"/>
                  </a:moveTo>
                  <a:lnTo>
                    <a:pt x="288" y="192"/>
                  </a:lnTo>
                  <a:lnTo>
                    <a:pt x="96" y="192"/>
                  </a:lnTo>
                  <a:lnTo>
                    <a:pt x="480" y="1152"/>
                  </a:lnTo>
                  <a:lnTo>
                    <a:pt x="96" y="192"/>
                  </a:lnTo>
                  <a:lnTo>
                    <a:pt x="288" y="192"/>
                  </a:lnTo>
                  <a:lnTo>
                    <a:pt x="0" y="0"/>
                  </a:lnTo>
                </a:path>
              </a:pathLst>
            </a:custGeom>
            <a:solidFill>
              <a:schemeClr val="accent1"/>
            </a:solidFill>
            <a:ln w="28575" cap="rnd" cmpd="sng">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577" name="Group 505"/>
          <p:cNvGrpSpPr>
            <a:grpSpLocks/>
          </p:cNvGrpSpPr>
          <p:nvPr/>
        </p:nvGrpSpPr>
        <p:grpSpPr bwMode="auto">
          <a:xfrm>
            <a:off x="6027741" y="2441575"/>
            <a:ext cx="319087" cy="433388"/>
            <a:chOff x="528" y="1008"/>
            <a:chExt cx="201" cy="273"/>
          </a:xfrm>
        </p:grpSpPr>
        <p:grpSp>
          <p:nvGrpSpPr>
            <p:cNvPr id="3578" name="Group 506"/>
            <p:cNvGrpSpPr>
              <a:grpSpLocks/>
            </p:cNvGrpSpPr>
            <p:nvPr/>
          </p:nvGrpSpPr>
          <p:grpSpPr bwMode="auto">
            <a:xfrm>
              <a:off x="528" y="1008"/>
              <a:ext cx="201" cy="273"/>
              <a:chOff x="768" y="1056"/>
              <a:chExt cx="201" cy="273"/>
            </a:xfrm>
          </p:grpSpPr>
          <p:sp>
            <p:nvSpPr>
              <p:cNvPr id="3579" name="Line 507"/>
              <p:cNvSpPr>
                <a:spLocks noChangeShapeType="1"/>
              </p:cNvSpPr>
              <p:nvPr/>
            </p:nvSpPr>
            <p:spPr bwMode="auto">
              <a:xfrm flipV="1">
                <a:off x="866" y="1056"/>
                <a:ext cx="0" cy="55"/>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580" name="Group 508"/>
              <p:cNvGrpSpPr>
                <a:grpSpLocks/>
              </p:cNvGrpSpPr>
              <p:nvPr/>
            </p:nvGrpSpPr>
            <p:grpSpPr bwMode="auto">
              <a:xfrm>
                <a:off x="768" y="1128"/>
                <a:ext cx="201" cy="201"/>
                <a:chOff x="768" y="1128"/>
                <a:chExt cx="201" cy="201"/>
              </a:xfrm>
            </p:grpSpPr>
            <p:sp>
              <p:nvSpPr>
                <p:cNvPr id="3581" name="Freeform 509"/>
                <p:cNvSpPr>
                  <a:spLocks/>
                </p:cNvSpPr>
                <p:nvPr/>
              </p:nvSpPr>
              <p:spPr bwMode="auto">
                <a:xfrm>
                  <a:off x="768" y="1128"/>
                  <a:ext cx="201" cy="201"/>
                </a:xfrm>
                <a:custGeom>
                  <a:avLst/>
                  <a:gdLst>
                    <a:gd name="T0" fmla="*/ 0 w 799"/>
                    <a:gd name="T1" fmla="*/ 399 h 799"/>
                    <a:gd name="T2" fmla="*/ 400 w 799"/>
                    <a:gd name="T3" fmla="*/ 799 h 799"/>
                    <a:gd name="T4" fmla="*/ 799 w 799"/>
                    <a:gd name="T5" fmla="*/ 399 h 799"/>
                    <a:gd name="T6" fmla="*/ 400 w 799"/>
                    <a:gd name="T7" fmla="*/ 0 h 799"/>
                    <a:gd name="T8" fmla="*/ 0 w 799"/>
                    <a:gd name="T9" fmla="*/ 399 h 799"/>
                  </a:gdLst>
                  <a:ahLst/>
                  <a:cxnLst>
                    <a:cxn ang="0">
                      <a:pos x="T0" y="T1"/>
                    </a:cxn>
                    <a:cxn ang="0">
                      <a:pos x="T2" y="T3"/>
                    </a:cxn>
                    <a:cxn ang="0">
                      <a:pos x="T4" y="T5"/>
                    </a:cxn>
                    <a:cxn ang="0">
                      <a:pos x="T6" y="T7"/>
                    </a:cxn>
                    <a:cxn ang="0">
                      <a:pos x="T8" y="T9"/>
                    </a:cxn>
                  </a:cxnLst>
                  <a:rect l="0" t="0" r="r" b="b"/>
                  <a:pathLst>
                    <a:path w="799" h="799">
                      <a:moveTo>
                        <a:pt x="0" y="399"/>
                      </a:moveTo>
                      <a:lnTo>
                        <a:pt x="400" y="799"/>
                      </a:lnTo>
                      <a:lnTo>
                        <a:pt x="799" y="399"/>
                      </a:lnTo>
                      <a:lnTo>
                        <a:pt x="400" y="0"/>
                      </a:lnTo>
                      <a:lnTo>
                        <a:pt x="0" y="399"/>
                      </a:lnTo>
                    </a:path>
                  </a:pathLst>
                </a:custGeom>
                <a:noFill/>
                <a:ln w="28575" cmpd="sng">
                  <a:solidFill>
                    <a:srgbClr val="FF00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pl-PL"/>
                </a:p>
              </p:txBody>
            </p:sp>
            <p:sp>
              <p:nvSpPr>
                <p:cNvPr id="3582" name="Oval 510"/>
                <p:cNvSpPr>
                  <a:spLocks noChangeArrowheads="1"/>
                </p:cNvSpPr>
                <p:nvPr/>
              </p:nvSpPr>
              <p:spPr bwMode="auto">
                <a:xfrm>
                  <a:off x="813" y="1202"/>
                  <a:ext cx="108" cy="47"/>
                </a:xfrm>
                <a:prstGeom prst="ellipse">
                  <a:avLst/>
                </a:prstGeom>
                <a:noFill/>
                <a:ln w="1905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grpSp>
        <p:sp>
          <p:nvSpPr>
            <p:cNvPr id="3583" name="Line 511"/>
            <p:cNvSpPr>
              <a:spLocks noChangeShapeType="1"/>
            </p:cNvSpPr>
            <p:nvPr/>
          </p:nvSpPr>
          <p:spPr bwMode="auto">
            <a:xfrm>
              <a:off x="579" y="1134"/>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84" name="Line 512"/>
            <p:cNvSpPr>
              <a:spLocks noChangeShapeType="1"/>
            </p:cNvSpPr>
            <p:nvPr/>
          </p:nvSpPr>
          <p:spPr bwMode="auto">
            <a:xfrm rot="-5400000">
              <a:off x="579" y="1122"/>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585" name="Group 513"/>
          <p:cNvGrpSpPr>
            <a:grpSpLocks/>
          </p:cNvGrpSpPr>
          <p:nvPr/>
        </p:nvGrpSpPr>
        <p:grpSpPr bwMode="auto">
          <a:xfrm>
            <a:off x="8229601" y="304800"/>
            <a:ext cx="319088" cy="433388"/>
            <a:chOff x="1008" y="1008"/>
            <a:chExt cx="201" cy="273"/>
          </a:xfrm>
        </p:grpSpPr>
        <p:sp>
          <p:nvSpPr>
            <p:cNvPr id="3586" name="Line 514"/>
            <p:cNvSpPr>
              <a:spLocks noChangeShapeType="1"/>
            </p:cNvSpPr>
            <p:nvPr/>
          </p:nvSpPr>
          <p:spPr bwMode="auto">
            <a:xfrm>
              <a:off x="1059" y="1134"/>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87" name="Line 515"/>
            <p:cNvSpPr>
              <a:spLocks noChangeShapeType="1"/>
            </p:cNvSpPr>
            <p:nvPr/>
          </p:nvSpPr>
          <p:spPr bwMode="auto">
            <a:xfrm rot="-5400000">
              <a:off x="1059" y="1122"/>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588" name="Group 516"/>
            <p:cNvGrpSpPr>
              <a:grpSpLocks/>
            </p:cNvGrpSpPr>
            <p:nvPr/>
          </p:nvGrpSpPr>
          <p:grpSpPr bwMode="auto">
            <a:xfrm>
              <a:off x="1008" y="1008"/>
              <a:ext cx="201" cy="273"/>
              <a:chOff x="1008" y="1008"/>
              <a:chExt cx="201" cy="273"/>
            </a:xfrm>
          </p:grpSpPr>
          <p:grpSp>
            <p:nvGrpSpPr>
              <p:cNvPr id="3589" name="Group 517"/>
              <p:cNvGrpSpPr>
                <a:grpSpLocks/>
              </p:cNvGrpSpPr>
              <p:nvPr/>
            </p:nvGrpSpPr>
            <p:grpSpPr bwMode="auto">
              <a:xfrm>
                <a:off x="1008" y="1080"/>
                <a:ext cx="201" cy="201"/>
                <a:chOff x="768" y="1128"/>
                <a:chExt cx="201" cy="201"/>
              </a:xfrm>
            </p:grpSpPr>
            <p:sp>
              <p:nvSpPr>
                <p:cNvPr id="3590" name="Freeform 518"/>
                <p:cNvSpPr>
                  <a:spLocks/>
                </p:cNvSpPr>
                <p:nvPr/>
              </p:nvSpPr>
              <p:spPr bwMode="auto">
                <a:xfrm>
                  <a:off x="768" y="1128"/>
                  <a:ext cx="201" cy="201"/>
                </a:xfrm>
                <a:custGeom>
                  <a:avLst/>
                  <a:gdLst>
                    <a:gd name="T0" fmla="*/ 0 w 799"/>
                    <a:gd name="T1" fmla="*/ 399 h 799"/>
                    <a:gd name="T2" fmla="*/ 400 w 799"/>
                    <a:gd name="T3" fmla="*/ 799 h 799"/>
                    <a:gd name="T4" fmla="*/ 799 w 799"/>
                    <a:gd name="T5" fmla="*/ 399 h 799"/>
                    <a:gd name="T6" fmla="*/ 400 w 799"/>
                    <a:gd name="T7" fmla="*/ 0 h 799"/>
                    <a:gd name="T8" fmla="*/ 0 w 799"/>
                    <a:gd name="T9" fmla="*/ 399 h 799"/>
                  </a:gdLst>
                  <a:ahLst/>
                  <a:cxnLst>
                    <a:cxn ang="0">
                      <a:pos x="T0" y="T1"/>
                    </a:cxn>
                    <a:cxn ang="0">
                      <a:pos x="T2" y="T3"/>
                    </a:cxn>
                    <a:cxn ang="0">
                      <a:pos x="T4" y="T5"/>
                    </a:cxn>
                    <a:cxn ang="0">
                      <a:pos x="T6" y="T7"/>
                    </a:cxn>
                    <a:cxn ang="0">
                      <a:pos x="T8" y="T9"/>
                    </a:cxn>
                  </a:cxnLst>
                  <a:rect l="0" t="0" r="r" b="b"/>
                  <a:pathLst>
                    <a:path w="799" h="799">
                      <a:moveTo>
                        <a:pt x="0" y="399"/>
                      </a:moveTo>
                      <a:lnTo>
                        <a:pt x="400" y="799"/>
                      </a:lnTo>
                      <a:lnTo>
                        <a:pt x="799" y="399"/>
                      </a:lnTo>
                      <a:lnTo>
                        <a:pt x="400" y="0"/>
                      </a:lnTo>
                      <a:lnTo>
                        <a:pt x="0" y="399"/>
                      </a:lnTo>
                    </a:path>
                  </a:pathLst>
                </a:custGeom>
                <a:noFill/>
                <a:ln w="28575" cmpd="sng">
                  <a:solidFill>
                    <a:srgbClr val="FF00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pl-PL"/>
                </a:p>
              </p:txBody>
            </p:sp>
            <p:sp>
              <p:nvSpPr>
                <p:cNvPr id="3591" name="Oval 519"/>
                <p:cNvSpPr>
                  <a:spLocks noChangeArrowheads="1"/>
                </p:cNvSpPr>
                <p:nvPr/>
              </p:nvSpPr>
              <p:spPr bwMode="auto">
                <a:xfrm>
                  <a:off x="813" y="1202"/>
                  <a:ext cx="108" cy="47"/>
                </a:xfrm>
                <a:prstGeom prst="ellipse">
                  <a:avLst/>
                </a:prstGeom>
                <a:noFill/>
                <a:ln w="1905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grpSp>
            <p:nvGrpSpPr>
              <p:cNvPr id="3592" name="Group 520"/>
              <p:cNvGrpSpPr>
                <a:grpSpLocks/>
              </p:cNvGrpSpPr>
              <p:nvPr/>
            </p:nvGrpSpPr>
            <p:grpSpPr bwMode="auto">
              <a:xfrm>
                <a:off x="1094" y="1008"/>
                <a:ext cx="31" cy="58"/>
                <a:chOff x="1106" y="1008"/>
                <a:chExt cx="31" cy="58"/>
              </a:xfrm>
            </p:grpSpPr>
            <p:sp>
              <p:nvSpPr>
                <p:cNvPr id="3593" name="Line 521"/>
                <p:cNvSpPr>
                  <a:spLocks noChangeShapeType="1"/>
                </p:cNvSpPr>
                <p:nvPr/>
              </p:nvSpPr>
              <p:spPr bwMode="auto">
                <a:xfrm flipV="1">
                  <a:off x="1106" y="1008"/>
                  <a:ext cx="0" cy="55"/>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594" name="Line 522"/>
                <p:cNvSpPr>
                  <a:spLocks noChangeShapeType="1"/>
                </p:cNvSpPr>
                <p:nvPr/>
              </p:nvSpPr>
              <p:spPr bwMode="auto">
                <a:xfrm flipV="1">
                  <a:off x="1137" y="1011"/>
                  <a:ext cx="0" cy="55"/>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grpSp>
      <p:grpSp>
        <p:nvGrpSpPr>
          <p:cNvPr id="3595" name="Group 523"/>
          <p:cNvGrpSpPr>
            <a:grpSpLocks/>
          </p:cNvGrpSpPr>
          <p:nvPr/>
        </p:nvGrpSpPr>
        <p:grpSpPr bwMode="auto">
          <a:xfrm>
            <a:off x="2514603" y="990600"/>
            <a:ext cx="1412875" cy="984250"/>
            <a:chOff x="1584" y="624"/>
            <a:chExt cx="890" cy="620"/>
          </a:xfrm>
        </p:grpSpPr>
        <p:grpSp>
          <p:nvGrpSpPr>
            <p:cNvPr id="3596" name="Group 524"/>
            <p:cNvGrpSpPr>
              <a:grpSpLocks/>
            </p:cNvGrpSpPr>
            <p:nvPr/>
          </p:nvGrpSpPr>
          <p:grpSpPr bwMode="auto">
            <a:xfrm>
              <a:off x="1584" y="816"/>
              <a:ext cx="576" cy="266"/>
              <a:chOff x="1200" y="528"/>
              <a:chExt cx="576" cy="266"/>
            </a:xfrm>
          </p:grpSpPr>
          <p:sp>
            <p:nvSpPr>
              <p:cNvPr id="3597" name="Rectangle 525"/>
              <p:cNvSpPr>
                <a:spLocks noChangeArrowheads="1"/>
              </p:cNvSpPr>
              <p:nvPr/>
            </p:nvSpPr>
            <p:spPr bwMode="auto">
              <a:xfrm>
                <a:off x="1320" y="586"/>
                <a:ext cx="278" cy="154"/>
              </a:xfrm>
              <a:prstGeom prst="rect">
                <a:avLst/>
              </a:prstGeom>
              <a:solidFill>
                <a:srgbClr val="FFFFFF"/>
              </a:solidFill>
              <a:ln w="28575">
                <a:solidFill>
                  <a:srgbClr val="0000FF"/>
                </a:solidFill>
                <a:miter lim="800000"/>
                <a:headEnd/>
                <a:tailEnd/>
              </a:ln>
            </p:spPr>
            <p:txBody>
              <a:bodyPr/>
              <a:lstStyle/>
              <a:p>
                <a:endParaRPr lang="pl-PL"/>
              </a:p>
            </p:txBody>
          </p:sp>
          <p:sp>
            <p:nvSpPr>
              <p:cNvPr id="3598" name="Oval 526"/>
              <p:cNvSpPr>
                <a:spLocks noChangeArrowheads="1"/>
              </p:cNvSpPr>
              <p:nvPr/>
            </p:nvSpPr>
            <p:spPr bwMode="auto">
              <a:xfrm>
                <a:off x="1367" y="627"/>
                <a:ext cx="180" cy="71"/>
              </a:xfrm>
              <a:prstGeom prst="ellipse">
                <a:avLst/>
              </a:prstGeom>
              <a:solidFill>
                <a:srgbClr val="FFFFFF"/>
              </a:solidFill>
              <a:ln w="28575">
                <a:solidFill>
                  <a:srgbClr val="0000FF"/>
                </a:solidFill>
                <a:round/>
                <a:headEnd/>
                <a:tailEnd/>
              </a:ln>
            </p:spPr>
            <p:txBody>
              <a:bodyPr/>
              <a:lstStyle/>
              <a:p>
                <a:endParaRPr lang="pl-PL"/>
              </a:p>
            </p:txBody>
          </p:sp>
          <p:sp>
            <p:nvSpPr>
              <p:cNvPr id="3599" name="Line 527"/>
              <p:cNvSpPr>
                <a:spLocks noChangeShapeType="1"/>
              </p:cNvSpPr>
              <p:nvPr/>
            </p:nvSpPr>
            <p:spPr bwMode="auto">
              <a:xfrm>
                <a:off x="1324" y="592"/>
                <a:ext cx="267" cy="139"/>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600" name="Line 528"/>
              <p:cNvSpPr>
                <a:spLocks noChangeShapeType="1"/>
              </p:cNvSpPr>
              <p:nvPr/>
            </p:nvSpPr>
            <p:spPr bwMode="auto">
              <a:xfrm flipV="1">
                <a:off x="1321" y="589"/>
                <a:ext cx="270" cy="144"/>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601" name="Line 529"/>
              <p:cNvSpPr>
                <a:spLocks noChangeShapeType="1"/>
              </p:cNvSpPr>
              <p:nvPr/>
            </p:nvSpPr>
            <p:spPr bwMode="auto">
              <a:xfrm flipH="1">
                <a:off x="1462" y="541"/>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02" name="Text Box 530"/>
              <p:cNvSpPr txBox="1">
                <a:spLocks noChangeArrowheads="1"/>
              </p:cNvSpPr>
              <p:nvPr/>
            </p:nvSpPr>
            <p:spPr bwMode="auto">
              <a:xfrm>
                <a:off x="1554" y="659"/>
                <a:ext cx="222" cy="13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pl-PL" altLang="pl-PL" sz="800" b="1">
                    <a:solidFill>
                      <a:srgbClr val="0000FF"/>
                    </a:solidFill>
                  </a:rPr>
                  <a:t>22</a:t>
                </a:r>
              </a:p>
            </p:txBody>
          </p:sp>
          <p:sp>
            <p:nvSpPr>
              <p:cNvPr id="3603" name="Text Box 531"/>
              <p:cNvSpPr txBox="1">
                <a:spLocks noChangeArrowheads="1"/>
              </p:cNvSpPr>
              <p:nvPr/>
            </p:nvSpPr>
            <p:spPr bwMode="auto">
              <a:xfrm>
                <a:off x="1200" y="656"/>
                <a:ext cx="149"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3</a:t>
                </a:r>
              </a:p>
            </p:txBody>
          </p:sp>
          <p:sp>
            <p:nvSpPr>
              <p:cNvPr id="3604" name="Text Box 532"/>
              <p:cNvSpPr txBox="1">
                <a:spLocks noChangeArrowheads="1"/>
              </p:cNvSpPr>
              <p:nvPr/>
            </p:nvSpPr>
            <p:spPr bwMode="auto">
              <a:xfrm>
                <a:off x="1564" y="528"/>
                <a:ext cx="116"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pl-PL" altLang="pl-PL" sz="800" b="1">
                  <a:solidFill>
                    <a:srgbClr val="0000FF"/>
                  </a:solidFill>
                </a:endParaRPr>
              </a:p>
            </p:txBody>
          </p:sp>
        </p:grpSp>
        <p:grpSp>
          <p:nvGrpSpPr>
            <p:cNvPr id="3605" name="Group 533"/>
            <p:cNvGrpSpPr>
              <a:grpSpLocks/>
            </p:cNvGrpSpPr>
            <p:nvPr/>
          </p:nvGrpSpPr>
          <p:grpSpPr bwMode="auto">
            <a:xfrm rot="2839358">
              <a:off x="2038" y="602"/>
              <a:ext cx="414" cy="458"/>
              <a:chOff x="5346" y="1680"/>
              <a:chExt cx="414" cy="458"/>
            </a:xfrm>
          </p:grpSpPr>
          <p:grpSp>
            <p:nvGrpSpPr>
              <p:cNvPr id="3606" name="Group 534"/>
              <p:cNvGrpSpPr>
                <a:grpSpLocks/>
              </p:cNvGrpSpPr>
              <p:nvPr/>
            </p:nvGrpSpPr>
            <p:grpSpPr bwMode="auto">
              <a:xfrm>
                <a:off x="5346" y="1680"/>
                <a:ext cx="414" cy="458"/>
                <a:chOff x="2130" y="1488"/>
                <a:chExt cx="414" cy="458"/>
              </a:xfrm>
            </p:grpSpPr>
            <p:sp>
              <p:nvSpPr>
                <p:cNvPr id="3607" name="Freeform 535"/>
                <p:cNvSpPr>
                  <a:spLocks/>
                </p:cNvSpPr>
                <p:nvPr/>
              </p:nvSpPr>
              <p:spPr bwMode="auto">
                <a:xfrm>
                  <a:off x="2199" y="1488"/>
                  <a:ext cx="47" cy="302"/>
                </a:xfrm>
                <a:custGeom>
                  <a:avLst/>
                  <a:gdLst>
                    <a:gd name="T0" fmla="*/ 9 w 47"/>
                    <a:gd name="T1" fmla="*/ 0 h 302"/>
                    <a:gd name="T2" fmla="*/ 35 w 47"/>
                    <a:gd name="T3" fmla="*/ 62 h 302"/>
                    <a:gd name="T4" fmla="*/ 45 w 47"/>
                    <a:gd name="T5" fmla="*/ 174 h 302"/>
                    <a:gd name="T6" fmla="*/ 21 w 47"/>
                    <a:gd name="T7" fmla="*/ 270 h 302"/>
                    <a:gd name="T8" fmla="*/ 0 w 47"/>
                    <a:gd name="T9" fmla="*/ 302 h 302"/>
                  </a:gdLst>
                  <a:ahLst/>
                  <a:cxnLst>
                    <a:cxn ang="0">
                      <a:pos x="T0" y="T1"/>
                    </a:cxn>
                    <a:cxn ang="0">
                      <a:pos x="T2" y="T3"/>
                    </a:cxn>
                    <a:cxn ang="0">
                      <a:pos x="T4" y="T5"/>
                    </a:cxn>
                    <a:cxn ang="0">
                      <a:pos x="T6" y="T7"/>
                    </a:cxn>
                    <a:cxn ang="0">
                      <a:pos x="T8" y="T9"/>
                    </a:cxn>
                  </a:cxnLst>
                  <a:rect l="0" t="0" r="r" b="b"/>
                  <a:pathLst>
                    <a:path w="47" h="302">
                      <a:moveTo>
                        <a:pt x="9" y="0"/>
                      </a:moveTo>
                      <a:cubicBezTo>
                        <a:pt x="19" y="16"/>
                        <a:pt x="29" y="33"/>
                        <a:pt x="35" y="62"/>
                      </a:cubicBezTo>
                      <a:cubicBezTo>
                        <a:pt x="41" y="91"/>
                        <a:pt x="47" y="139"/>
                        <a:pt x="45" y="174"/>
                      </a:cubicBezTo>
                      <a:cubicBezTo>
                        <a:pt x="43" y="209"/>
                        <a:pt x="28" y="249"/>
                        <a:pt x="21" y="270"/>
                      </a:cubicBezTo>
                      <a:cubicBezTo>
                        <a:pt x="14" y="291"/>
                        <a:pt x="7" y="296"/>
                        <a:pt x="0" y="302"/>
                      </a:cubicBezTo>
                    </a:path>
                  </a:pathLst>
                </a:custGeom>
                <a:noFill/>
                <a:ln w="38100"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08" name="Freeform 536"/>
                <p:cNvSpPr>
                  <a:spLocks/>
                </p:cNvSpPr>
                <p:nvPr/>
              </p:nvSpPr>
              <p:spPr bwMode="auto">
                <a:xfrm>
                  <a:off x="2306" y="1776"/>
                  <a:ext cx="238" cy="137"/>
                </a:xfrm>
                <a:custGeom>
                  <a:avLst/>
                  <a:gdLst>
                    <a:gd name="T0" fmla="*/ 238 w 238"/>
                    <a:gd name="T1" fmla="*/ 0 h 137"/>
                    <a:gd name="T2" fmla="*/ 187 w 238"/>
                    <a:gd name="T3" fmla="*/ 18 h 137"/>
                    <a:gd name="T4" fmla="*/ 121 w 238"/>
                    <a:gd name="T5" fmla="*/ 27 h 137"/>
                    <a:gd name="T6" fmla="*/ 54 w 238"/>
                    <a:gd name="T7" fmla="*/ 35 h 137"/>
                    <a:gd name="T8" fmla="*/ 22 w 238"/>
                    <a:gd name="T9" fmla="*/ 53 h 137"/>
                    <a:gd name="T10" fmla="*/ 7 w 238"/>
                    <a:gd name="T11" fmla="*/ 71 h 137"/>
                    <a:gd name="T12" fmla="*/ 1 w 238"/>
                    <a:gd name="T13" fmla="*/ 95 h 137"/>
                    <a:gd name="T14" fmla="*/ 4 w 238"/>
                    <a:gd name="T15" fmla="*/ 125 h 137"/>
                    <a:gd name="T16" fmla="*/ 12 w 238"/>
                    <a:gd name="T1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37">
                      <a:moveTo>
                        <a:pt x="238" y="0"/>
                      </a:moveTo>
                      <a:cubicBezTo>
                        <a:pt x="222" y="7"/>
                        <a:pt x="206" y="14"/>
                        <a:pt x="187" y="18"/>
                      </a:cubicBezTo>
                      <a:cubicBezTo>
                        <a:pt x="168" y="22"/>
                        <a:pt x="143" y="24"/>
                        <a:pt x="121" y="27"/>
                      </a:cubicBezTo>
                      <a:cubicBezTo>
                        <a:pt x="99" y="30"/>
                        <a:pt x="70" y="31"/>
                        <a:pt x="54" y="35"/>
                      </a:cubicBezTo>
                      <a:cubicBezTo>
                        <a:pt x="38" y="39"/>
                        <a:pt x="30" y="47"/>
                        <a:pt x="22" y="53"/>
                      </a:cubicBezTo>
                      <a:cubicBezTo>
                        <a:pt x="14" y="59"/>
                        <a:pt x="10" y="64"/>
                        <a:pt x="7" y="71"/>
                      </a:cubicBezTo>
                      <a:cubicBezTo>
                        <a:pt x="4" y="78"/>
                        <a:pt x="2" y="86"/>
                        <a:pt x="1" y="95"/>
                      </a:cubicBezTo>
                      <a:cubicBezTo>
                        <a:pt x="0" y="104"/>
                        <a:pt x="2" y="118"/>
                        <a:pt x="4" y="125"/>
                      </a:cubicBezTo>
                      <a:cubicBezTo>
                        <a:pt x="6" y="132"/>
                        <a:pt x="9" y="134"/>
                        <a:pt x="12" y="137"/>
                      </a:cubicBezTo>
                    </a:path>
                  </a:pathLst>
                </a:custGeom>
                <a:noFill/>
                <a:ln w="38100"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09" name="Line 537"/>
                <p:cNvSpPr>
                  <a:spLocks noChangeShapeType="1"/>
                </p:cNvSpPr>
                <p:nvPr/>
              </p:nvSpPr>
              <p:spPr bwMode="auto">
                <a:xfrm>
                  <a:off x="2318" y="1911"/>
                  <a:ext cx="87" cy="35"/>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10" name="Line 538"/>
                <p:cNvSpPr>
                  <a:spLocks noChangeShapeType="1"/>
                </p:cNvSpPr>
                <p:nvPr/>
              </p:nvSpPr>
              <p:spPr bwMode="auto">
                <a:xfrm flipH="1" flipV="1">
                  <a:off x="2213" y="1914"/>
                  <a:ext cx="195" cy="32"/>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11" name="Line 539"/>
                <p:cNvSpPr>
                  <a:spLocks noChangeShapeType="1"/>
                </p:cNvSpPr>
                <p:nvPr/>
              </p:nvSpPr>
              <p:spPr bwMode="auto">
                <a:xfrm flipH="1" flipV="1">
                  <a:off x="2132" y="1724"/>
                  <a:ext cx="79" cy="190"/>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12" name="Line 540"/>
                <p:cNvSpPr>
                  <a:spLocks noChangeShapeType="1"/>
                </p:cNvSpPr>
                <p:nvPr/>
              </p:nvSpPr>
              <p:spPr bwMode="auto">
                <a:xfrm>
                  <a:off x="2130" y="1722"/>
                  <a:ext cx="68" cy="66"/>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sp>
            <p:nvSpPr>
              <p:cNvPr id="3613" name="Rectangle 541"/>
              <p:cNvSpPr>
                <a:spLocks noChangeArrowheads="1"/>
              </p:cNvSpPr>
              <p:nvPr/>
            </p:nvSpPr>
            <p:spPr bwMode="auto">
              <a:xfrm rot="2412478">
                <a:off x="5357" y="2072"/>
                <a:ext cx="144" cy="48"/>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grpSp>
          <p:nvGrpSpPr>
            <p:cNvPr id="3614" name="Group 542"/>
            <p:cNvGrpSpPr>
              <a:grpSpLocks/>
            </p:cNvGrpSpPr>
            <p:nvPr/>
          </p:nvGrpSpPr>
          <p:grpSpPr bwMode="auto">
            <a:xfrm>
              <a:off x="2256" y="672"/>
              <a:ext cx="201" cy="273"/>
              <a:chOff x="528" y="1008"/>
              <a:chExt cx="201" cy="273"/>
            </a:xfrm>
          </p:grpSpPr>
          <p:grpSp>
            <p:nvGrpSpPr>
              <p:cNvPr id="3615" name="Group 543"/>
              <p:cNvGrpSpPr>
                <a:grpSpLocks/>
              </p:cNvGrpSpPr>
              <p:nvPr/>
            </p:nvGrpSpPr>
            <p:grpSpPr bwMode="auto">
              <a:xfrm>
                <a:off x="528" y="1008"/>
                <a:ext cx="201" cy="273"/>
                <a:chOff x="768" y="1056"/>
                <a:chExt cx="201" cy="273"/>
              </a:xfrm>
            </p:grpSpPr>
            <p:sp>
              <p:nvSpPr>
                <p:cNvPr id="3616" name="Line 544"/>
                <p:cNvSpPr>
                  <a:spLocks noChangeShapeType="1"/>
                </p:cNvSpPr>
                <p:nvPr/>
              </p:nvSpPr>
              <p:spPr bwMode="auto">
                <a:xfrm flipV="1">
                  <a:off x="866" y="1056"/>
                  <a:ext cx="0" cy="55"/>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617" name="Group 545"/>
                <p:cNvGrpSpPr>
                  <a:grpSpLocks/>
                </p:cNvGrpSpPr>
                <p:nvPr/>
              </p:nvGrpSpPr>
              <p:grpSpPr bwMode="auto">
                <a:xfrm>
                  <a:off x="768" y="1128"/>
                  <a:ext cx="201" cy="201"/>
                  <a:chOff x="768" y="1128"/>
                  <a:chExt cx="201" cy="201"/>
                </a:xfrm>
              </p:grpSpPr>
              <p:sp>
                <p:nvSpPr>
                  <p:cNvPr id="3618" name="Freeform 546"/>
                  <p:cNvSpPr>
                    <a:spLocks/>
                  </p:cNvSpPr>
                  <p:nvPr/>
                </p:nvSpPr>
                <p:spPr bwMode="auto">
                  <a:xfrm>
                    <a:off x="768" y="1128"/>
                    <a:ext cx="201" cy="201"/>
                  </a:xfrm>
                  <a:custGeom>
                    <a:avLst/>
                    <a:gdLst>
                      <a:gd name="T0" fmla="*/ 0 w 799"/>
                      <a:gd name="T1" fmla="*/ 399 h 799"/>
                      <a:gd name="T2" fmla="*/ 400 w 799"/>
                      <a:gd name="T3" fmla="*/ 799 h 799"/>
                      <a:gd name="T4" fmla="*/ 799 w 799"/>
                      <a:gd name="T5" fmla="*/ 399 h 799"/>
                      <a:gd name="T6" fmla="*/ 400 w 799"/>
                      <a:gd name="T7" fmla="*/ 0 h 799"/>
                      <a:gd name="T8" fmla="*/ 0 w 799"/>
                      <a:gd name="T9" fmla="*/ 399 h 799"/>
                    </a:gdLst>
                    <a:ahLst/>
                    <a:cxnLst>
                      <a:cxn ang="0">
                        <a:pos x="T0" y="T1"/>
                      </a:cxn>
                      <a:cxn ang="0">
                        <a:pos x="T2" y="T3"/>
                      </a:cxn>
                      <a:cxn ang="0">
                        <a:pos x="T4" y="T5"/>
                      </a:cxn>
                      <a:cxn ang="0">
                        <a:pos x="T6" y="T7"/>
                      </a:cxn>
                      <a:cxn ang="0">
                        <a:pos x="T8" y="T9"/>
                      </a:cxn>
                    </a:cxnLst>
                    <a:rect l="0" t="0" r="r" b="b"/>
                    <a:pathLst>
                      <a:path w="799" h="799">
                        <a:moveTo>
                          <a:pt x="0" y="399"/>
                        </a:moveTo>
                        <a:lnTo>
                          <a:pt x="400" y="799"/>
                        </a:lnTo>
                        <a:lnTo>
                          <a:pt x="799" y="399"/>
                        </a:lnTo>
                        <a:lnTo>
                          <a:pt x="400" y="0"/>
                        </a:lnTo>
                        <a:lnTo>
                          <a:pt x="0" y="399"/>
                        </a:lnTo>
                      </a:path>
                    </a:pathLst>
                  </a:custGeom>
                  <a:noFill/>
                  <a:ln w="28575" cmpd="sng">
                    <a:solidFill>
                      <a:srgbClr val="FF00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pl-PL"/>
                  </a:p>
                </p:txBody>
              </p:sp>
              <p:sp>
                <p:nvSpPr>
                  <p:cNvPr id="3619" name="Oval 547"/>
                  <p:cNvSpPr>
                    <a:spLocks noChangeArrowheads="1"/>
                  </p:cNvSpPr>
                  <p:nvPr/>
                </p:nvSpPr>
                <p:spPr bwMode="auto">
                  <a:xfrm>
                    <a:off x="813" y="1202"/>
                    <a:ext cx="108" cy="47"/>
                  </a:xfrm>
                  <a:prstGeom prst="ellipse">
                    <a:avLst/>
                  </a:prstGeom>
                  <a:noFill/>
                  <a:ln w="1905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grpSp>
          <p:sp>
            <p:nvSpPr>
              <p:cNvPr id="3620" name="Line 548"/>
              <p:cNvSpPr>
                <a:spLocks noChangeShapeType="1"/>
              </p:cNvSpPr>
              <p:nvPr/>
            </p:nvSpPr>
            <p:spPr bwMode="auto">
              <a:xfrm>
                <a:off x="579" y="1134"/>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21" name="Line 549"/>
              <p:cNvSpPr>
                <a:spLocks noChangeShapeType="1"/>
              </p:cNvSpPr>
              <p:nvPr/>
            </p:nvSpPr>
            <p:spPr bwMode="auto">
              <a:xfrm rot="-5400000">
                <a:off x="579" y="1122"/>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622" name="Group 550"/>
            <p:cNvGrpSpPr>
              <a:grpSpLocks/>
            </p:cNvGrpSpPr>
            <p:nvPr/>
          </p:nvGrpSpPr>
          <p:grpSpPr bwMode="auto">
            <a:xfrm rot="8179836">
              <a:off x="1968" y="672"/>
              <a:ext cx="332" cy="572"/>
              <a:chOff x="166" y="1901"/>
              <a:chExt cx="332" cy="572"/>
            </a:xfrm>
          </p:grpSpPr>
          <p:sp>
            <p:nvSpPr>
              <p:cNvPr id="3623" name="Line 551"/>
              <p:cNvSpPr>
                <a:spLocks noChangeShapeType="1"/>
              </p:cNvSpPr>
              <p:nvPr/>
            </p:nvSpPr>
            <p:spPr bwMode="auto">
              <a:xfrm rot="-1193763">
                <a:off x="429" y="1901"/>
                <a:ext cx="69" cy="30"/>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24" name="Line 552"/>
              <p:cNvSpPr>
                <a:spLocks noChangeShapeType="1"/>
              </p:cNvSpPr>
              <p:nvPr/>
            </p:nvSpPr>
            <p:spPr bwMode="auto">
              <a:xfrm rot="2073977">
                <a:off x="166" y="2452"/>
                <a:ext cx="63" cy="21"/>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25" name="Freeform 553"/>
              <p:cNvSpPr>
                <a:spLocks/>
              </p:cNvSpPr>
              <p:nvPr/>
            </p:nvSpPr>
            <p:spPr bwMode="auto">
              <a:xfrm>
                <a:off x="168" y="1920"/>
                <a:ext cx="265" cy="520"/>
              </a:xfrm>
              <a:custGeom>
                <a:avLst/>
                <a:gdLst>
                  <a:gd name="T0" fmla="*/ 264 w 265"/>
                  <a:gd name="T1" fmla="*/ 0 h 520"/>
                  <a:gd name="T2" fmla="*/ 256 w 265"/>
                  <a:gd name="T3" fmla="*/ 224 h 520"/>
                  <a:gd name="T4" fmla="*/ 208 w 265"/>
                  <a:gd name="T5" fmla="*/ 392 h 520"/>
                  <a:gd name="T6" fmla="*/ 0 w 265"/>
                  <a:gd name="T7" fmla="*/ 520 h 520"/>
                </a:gdLst>
                <a:ahLst/>
                <a:cxnLst>
                  <a:cxn ang="0">
                    <a:pos x="T0" y="T1"/>
                  </a:cxn>
                  <a:cxn ang="0">
                    <a:pos x="T2" y="T3"/>
                  </a:cxn>
                  <a:cxn ang="0">
                    <a:pos x="T4" y="T5"/>
                  </a:cxn>
                  <a:cxn ang="0">
                    <a:pos x="T6" y="T7"/>
                  </a:cxn>
                </a:cxnLst>
                <a:rect l="0" t="0" r="r" b="b"/>
                <a:pathLst>
                  <a:path w="265" h="520">
                    <a:moveTo>
                      <a:pt x="264" y="0"/>
                    </a:moveTo>
                    <a:cubicBezTo>
                      <a:pt x="264" y="79"/>
                      <a:pt x="265" y="159"/>
                      <a:pt x="256" y="224"/>
                    </a:cubicBezTo>
                    <a:cubicBezTo>
                      <a:pt x="247" y="289"/>
                      <a:pt x="251" y="343"/>
                      <a:pt x="208" y="392"/>
                    </a:cubicBezTo>
                    <a:cubicBezTo>
                      <a:pt x="165" y="441"/>
                      <a:pt x="82" y="480"/>
                      <a:pt x="0" y="520"/>
                    </a:cubicBezTo>
                  </a:path>
                </a:pathLst>
              </a:custGeom>
              <a:noFill/>
              <a:ln w="38100" cmpd="sng">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grpSp>
        <p:nvGrpSpPr>
          <p:cNvPr id="3626" name="Group 554"/>
          <p:cNvGrpSpPr>
            <a:grpSpLocks/>
          </p:cNvGrpSpPr>
          <p:nvPr/>
        </p:nvGrpSpPr>
        <p:grpSpPr bwMode="auto">
          <a:xfrm>
            <a:off x="4267201" y="762000"/>
            <a:ext cx="928688" cy="776288"/>
            <a:chOff x="2688" y="480"/>
            <a:chExt cx="585" cy="489"/>
          </a:xfrm>
        </p:grpSpPr>
        <p:grpSp>
          <p:nvGrpSpPr>
            <p:cNvPr id="3627" name="Group 555"/>
            <p:cNvGrpSpPr>
              <a:grpSpLocks/>
            </p:cNvGrpSpPr>
            <p:nvPr/>
          </p:nvGrpSpPr>
          <p:grpSpPr bwMode="auto">
            <a:xfrm>
              <a:off x="3072" y="480"/>
              <a:ext cx="201" cy="273"/>
              <a:chOff x="528" y="1008"/>
              <a:chExt cx="201" cy="273"/>
            </a:xfrm>
          </p:grpSpPr>
          <p:grpSp>
            <p:nvGrpSpPr>
              <p:cNvPr id="3628" name="Group 556"/>
              <p:cNvGrpSpPr>
                <a:grpSpLocks/>
              </p:cNvGrpSpPr>
              <p:nvPr/>
            </p:nvGrpSpPr>
            <p:grpSpPr bwMode="auto">
              <a:xfrm>
                <a:off x="528" y="1008"/>
                <a:ext cx="201" cy="273"/>
                <a:chOff x="768" y="1056"/>
                <a:chExt cx="201" cy="273"/>
              </a:xfrm>
            </p:grpSpPr>
            <p:sp>
              <p:nvSpPr>
                <p:cNvPr id="3629" name="Line 557"/>
                <p:cNvSpPr>
                  <a:spLocks noChangeShapeType="1"/>
                </p:cNvSpPr>
                <p:nvPr/>
              </p:nvSpPr>
              <p:spPr bwMode="auto">
                <a:xfrm flipV="1">
                  <a:off x="866" y="1056"/>
                  <a:ext cx="0" cy="55"/>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630" name="Group 558"/>
                <p:cNvGrpSpPr>
                  <a:grpSpLocks/>
                </p:cNvGrpSpPr>
                <p:nvPr/>
              </p:nvGrpSpPr>
              <p:grpSpPr bwMode="auto">
                <a:xfrm>
                  <a:off x="768" y="1128"/>
                  <a:ext cx="201" cy="201"/>
                  <a:chOff x="768" y="1128"/>
                  <a:chExt cx="201" cy="201"/>
                </a:xfrm>
              </p:grpSpPr>
              <p:sp>
                <p:nvSpPr>
                  <p:cNvPr id="3631" name="Freeform 559"/>
                  <p:cNvSpPr>
                    <a:spLocks/>
                  </p:cNvSpPr>
                  <p:nvPr/>
                </p:nvSpPr>
                <p:spPr bwMode="auto">
                  <a:xfrm>
                    <a:off x="768" y="1128"/>
                    <a:ext cx="201" cy="201"/>
                  </a:xfrm>
                  <a:custGeom>
                    <a:avLst/>
                    <a:gdLst>
                      <a:gd name="T0" fmla="*/ 0 w 799"/>
                      <a:gd name="T1" fmla="*/ 399 h 799"/>
                      <a:gd name="T2" fmla="*/ 400 w 799"/>
                      <a:gd name="T3" fmla="*/ 799 h 799"/>
                      <a:gd name="T4" fmla="*/ 799 w 799"/>
                      <a:gd name="T5" fmla="*/ 399 h 799"/>
                      <a:gd name="T6" fmla="*/ 400 w 799"/>
                      <a:gd name="T7" fmla="*/ 0 h 799"/>
                      <a:gd name="T8" fmla="*/ 0 w 799"/>
                      <a:gd name="T9" fmla="*/ 399 h 799"/>
                    </a:gdLst>
                    <a:ahLst/>
                    <a:cxnLst>
                      <a:cxn ang="0">
                        <a:pos x="T0" y="T1"/>
                      </a:cxn>
                      <a:cxn ang="0">
                        <a:pos x="T2" y="T3"/>
                      </a:cxn>
                      <a:cxn ang="0">
                        <a:pos x="T4" y="T5"/>
                      </a:cxn>
                      <a:cxn ang="0">
                        <a:pos x="T6" y="T7"/>
                      </a:cxn>
                      <a:cxn ang="0">
                        <a:pos x="T8" y="T9"/>
                      </a:cxn>
                    </a:cxnLst>
                    <a:rect l="0" t="0" r="r" b="b"/>
                    <a:pathLst>
                      <a:path w="799" h="799">
                        <a:moveTo>
                          <a:pt x="0" y="399"/>
                        </a:moveTo>
                        <a:lnTo>
                          <a:pt x="400" y="799"/>
                        </a:lnTo>
                        <a:lnTo>
                          <a:pt x="799" y="399"/>
                        </a:lnTo>
                        <a:lnTo>
                          <a:pt x="400" y="0"/>
                        </a:lnTo>
                        <a:lnTo>
                          <a:pt x="0" y="399"/>
                        </a:lnTo>
                      </a:path>
                    </a:pathLst>
                  </a:custGeom>
                  <a:noFill/>
                  <a:ln w="28575" cmpd="sng">
                    <a:solidFill>
                      <a:srgbClr val="FF00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pl-PL"/>
                  </a:p>
                </p:txBody>
              </p:sp>
              <p:sp>
                <p:nvSpPr>
                  <p:cNvPr id="3632" name="Oval 560"/>
                  <p:cNvSpPr>
                    <a:spLocks noChangeArrowheads="1"/>
                  </p:cNvSpPr>
                  <p:nvPr/>
                </p:nvSpPr>
                <p:spPr bwMode="auto">
                  <a:xfrm>
                    <a:off x="813" y="1202"/>
                    <a:ext cx="108" cy="47"/>
                  </a:xfrm>
                  <a:prstGeom prst="ellipse">
                    <a:avLst/>
                  </a:prstGeom>
                  <a:noFill/>
                  <a:ln w="1905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grpSp>
          <p:sp>
            <p:nvSpPr>
              <p:cNvPr id="3633" name="Line 561"/>
              <p:cNvSpPr>
                <a:spLocks noChangeShapeType="1"/>
              </p:cNvSpPr>
              <p:nvPr/>
            </p:nvSpPr>
            <p:spPr bwMode="auto">
              <a:xfrm>
                <a:off x="579" y="1134"/>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34" name="Line 562"/>
              <p:cNvSpPr>
                <a:spLocks noChangeShapeType="1"/>
              </p:cNvSpPr>
              <p:nvPr/>
            </p:nvSpPr>
            <p:spPr bwMode="auto">
              <a:xfrm rot="-5400000">
                <a:off x="579" y="1122"/>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635" name="Group 563"/>
            <p:cNvGrpSpPr>
              <a:grpSpLocks/>
            </p:cNvGrpSpPr>
            <p:nvPr/>
          </p:nvGrpSpPr>
          <p:grpSpPr bwMode="auto">
            <a:xfrm rot="13241010" flipH="1">
              <a:off x="2688" y="528"/>
              <a:ext cx="258" cy="441"/>
              <a:chOff x="4126" y="1775"/>
              <a:chExt cx="258" cy="441"/>
            </a:xfrm>
          </p:grpSpPr>
          <p:sp>
            <p:nvSpPr>
              <p:cNvPr id="3636" name="Line 564"/>
              <p:cNvSpPr>
                <a:spLocks noChangeShapeType="1"/>
              </p:cNvSpPr>
              <p:nvPr/>
            </p:nvSpPr>
            <p:spPr bwMode="auto">
              <a:xfrm rot="5400000" flipH="1">
                <a:off x="4110" y="1791"/>
                <a:ext cx="54" cy="21"/>
              </a:xfrm>
              <a:prstGeom prst="line">
                <a:avLst/>
              </a:prstGeom>
              <a:noFill/>
              <a:ln w="9525">
                <a:solidFill>
                  <a:srgbClr val="FF0000"/>
                </a:solidFill>
                <a:round/>
                <a:headEnd/>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37" name="Freeform 565"/>
              <p:cNvSpPr>
                <a:spLocks/>
              </p:cNvSpPr>
              <p:nvPr/>
            </p:nvSpPr>
            <p:spPr bwMode="auto">
              <a:xfrm>
                <a:off x="4162" y="1856"/>
                <a:ext cx="222" cy="360"/>
              </a:xfrm>
              <a:custGeom>
                <a:avLst/>
                <a:gdLst>
                  <a:gd name="T0" fmla="*/ 0 w 222"/>
                  <a:gd name="T1" fmla="*/ 0 h 360"/>
                  <a:gd name="T2" fmla="*/ 48 w 222"/>
                  <a:gd name="T3" fmla="*/ 102 h 360"/>
                  <a:gd name="T4" fmla="*/ 90 w 222"/>
                  <a:gd name="T5" fmla="*/ 270 h 360"/>
                  <a:gd name="T6" fmla="*/ 222 w 222"/>
                  <a:gd name="T7" fmla="*/ 360 h 360"/>
                </a:gdLst>
                <a:ahLst/>
                <a:cxnLst>
                  <a:cxn ang="0">
                    <a:pos x="T0" y="T1"/>
                  </a:cxn>
                  <a:cxn ang="0">
                    <a:pos x="T2" y="T3"/>
                  </a:cxn>
                  <a:cxn ang="0">
                    <a:pos x="T4" y="T5"/>
                  </a:cxn>
                  <a:cxn ang="0">
                    <a:pos x="T6" y="T7"/>
                  </a:cxn>
                </a:cxnLst>
                <a:rect l="0" t="0" r="r" b="b"/>
                <a:pathLst>
                  <a:path w="222" h="360">
                    <a:moveTo>
                      <a:pt x="0" y="0"/>
                    </a:moveTo>
                    <a:cubicBezTo>
                      <a:pt x="16" y="28"/>
                      <a:pt x="33" y="57"/>
                      <a:pt x="48" y="102"/>
                    </a:cubicBezTo>
                    <a:cubicBezTo>
                      <a:pt x="63" y="147"/>
                      <a:pt x="61" y="227"/>
                      <a:pt x="90" y="270"/>
                    </a:cubicBezTo>
                    <a:cubicBezTo>
                      <a:pt x="119" y="313"/>
                      <a:pt x="199" y="345"/>
                      <a:pt x="222" y="360"/>
                    </a:cubicBezTo>
                  </a:path>
                </a:pathLst>
              </a:custGeom>
              <a:noFill/>
              <a:ln w="28575"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sp>
        <p:nvSpPr>
          <p:cNvPr id="3638" name="Freeform 566"/>
          <p:cNvSpPr>
            <a:spLocks/>
          </p:cNvSpPr>
          <p:nvPr/>
        </p:nvSpPr>
        <p:spPr bwMode="auto">
          <a:xfrm>
            <a:off x="5257803" y="1390650"/>
            <a:ext cx="2252663" cy="590550"/>
          </a:xfrm>
          <a:custGeom>
            <a:avLst/>
            <a:gdLst>
              <a:gd name="T0" fmla="*/ 0 w 1419"/>
              <a:gd name="T1" fmla="*/ 372 h 372"/>
              <a:gd name="T2" fmla="*/ 219 w 1419"/>
              <a:gd name="T3" fmla="*/ 354 h 372"/>
              <a:gd name="T4" fmla="*/ 312 w 1419"/>
              <a:gd name="T5" fmla="*/ 312 h 372"/>
              <a:gd name="T6" fmla="*/ 369 w 1419"/>
              <a:gd name="T7" fmla="*/ 285 h 372"/>
              <a:gd name="T8" fmla="*/ 471 w 1419"/>
              <a:gd name="T9" fmla="*/ 231 h 372"/>
              <a:gd name="T10" fmla="*/ 769 w 1419"/>
              <a:gd name="T11" fmla="*/ 201 h 372"/>
              <a:gd name="T12" fmla="*/ 1005 w 1419"/>
              <a:gd name="T13" fmla="*/ 150 h 372"/>
              <a:gd name="T14" fmla="*/ 1152 w 1419"/>
              <a:gd name="T15" fmla="*/ 24 h 372"/>
              <a:gd name="T16" fmla="*/ 1419 w 1419"/>
              <a:gd name="T17" fmla="*/ 6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9" h="372">
                <a:moveTo>
                  <a:pt x="0" y="372"/>
                </a:moveTo>
                <a:cubicBezTo>
                  <a:pt x="36" y="369"/>
                  <a:pt x="167" y="364"/>
                  <a:pt x="219" y="354"/>
                </a:cubicBezTo>
                <a:cubicBezTo>
                  <a:pt x="271" y="344"/>
                  <a:pt x="287" y="324"/>
                  <a:pt x="312" y="312"/>
                </a:cubicBezTo>
                <a:cubicBezTo>
                  <a:pt x="337" y="300"/>
                  <a:pt x="342" y="298"/>
                  <a:pt x="369" y="285"/>
                </a:cubicBezTo>
                <a:cubicBezTo>
                  <a:pt x="396" y="272"/>
                  <a:pt x="404" y="245"/>
                  <a:pt x="471" y="231"/>
                </a:cubicBezTo>
                <a:cubicBezTo>
                  <a:pt x="538" y="217"/>
                  <a:pt x="680" y="214"/>
                  <a:pt x="769" y="201"/>
                </a:cubicBezTo>
                <a:cubicBezTo>
                  <a:pt x="858" y="188"/>
                  <a:pt x="941" y="179"/>
                  <a:pt x="1005" y="150"/>
                </a:cubicBezTo>
                <a:cubicBezTo>
                  <a:pt x="1069" y="121"/>
                  <a:pt x="1083" y="48"/>
                  <a:pt x="1152" y="24"/>
                </a:cubicBezTo>
                <a:cubicBezTo>
                  <a:pt x="1221" y="0"/>
                  <a:pt x="1364" y="10"/>
                  <a:pt x="1419" y="6"/>
                </a:cubicBezTo>
              </a:path>
            </a:pathLst>
          </a:custGeom>
          <a:noFill/>
          <a:ln w="38100"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639" name="Group 567"/>
          <p:cNvGrpSpPr>
            <a:grpSpLocks/>
          </p:cNvGrpSpPr>
          <p:nvPr/>
        </p:nvGrpSpPr>
        <p:grpSpPr bwMode="auto">
          <a:xfrm>
            <a:off x="6553189" y="1295407"/>
            <a:ext cx="511176" cy="641351"/>
            <a:chOff x="4128" y="816"/>
            <a:chExt cx="322" cy="404"/>
          </a:xfrm>
        </p:grpSpPr>
        <p:sp>
          <p:nvSpPr>
            <p:cNvPr id="3640" name="Rectangle 568"/>
            <p:cNvSpPr>
              <a:spLocks noChangeArrowheads="1"/>
            </p:cNvSpPr>
            <p:nvPr/>
          </p:nvSpPr>
          <p:spPr bwMode="auto">
            <a:xfrm rot="-992276">
              <a:off x="4236" y="960"/>
              <a:ext cx="140" cy="117"/>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nvGrpSpPr>
            <p:cNvPr id="3641" name="Group 569"/>
            <p:cNvGrpSpPr>
              <a:grpSpLocks/>
            </p:cNvGrpSpPr>
            <p:nvPr/>
          </p:nvGrpSpPr>
          <p:grpSpPr bwMode="auto">
            <a:xfrm>
              <a:off x="4128" y="816"/>
              <a:ext cx="322" cy="404"/>
              <a:chOff x="4128" y="816"/>
              <a:chExt cx="322" cy="404"/>
            </a:xfrm>
          </p:grpSpPr>
          <p:grpSp>
            <p:nvGrpSpPr>
              <p:cNvPr id="3642" name="Group 570"/>
              <p:cNvGrpSpPr>
                <a:grpSpLocks/>
              </p:cNvGrpSpPr>
              <p:nvPr/>
            </p:nvGrpSpPr>
            <p:grpSpPr bwMode="auto">
              <a:xfrm>
                <a:off x="4262" y="994"/>
                <a:ext cx="88" cy="73"/>
                <a:chOff x="903" y="485"/>
                <a:chExt cx="88" cy="73"/>
              </a:xfrm>
            </p:grpSpPr>
            <p:sp>
              <p:nvSpPr>
                <p:cNvPr id="3643" name="Line 571"/>
                <p:cNvSpPr>
                  <a:spLocks noChangeShapeType="1"/>
                </p:cNvSpPr>
                <p:nvPr/>
              </p:nvSpPr>
              <p:spPr bwMode="auto">
                <a:xfrm rot="20607724" flipH="1">
                  <a:off x="910" y="485"/>
                  <a:ext cx="75" cy="73"/>
                </a:xfrm>
                <a:prstGeom prst="line">
                  <a:avLst/>
                </a:prstGeom>
                <a:noFill/>
                <a:ln w="571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44" name="Line 572"/>
                <p:cNvSpPr>
                  <a:spLocks noChangeShapeType="1"/>
                </p:cNvSpPr>
                <p:nvPr/>
              </p:nvSpPr>
              <p:spPr bwMode="auto">
                <a:xfrm rot="-992276">
                  <a:off x="903" y="487"/>
                  <a:ext cx="88" cy="68"/>
                </a:xfrm>
                <a:prstGeom prst="line">
                  <a:avLst/>
                </a:prstGeom>
                <a:noFill/>
                <a:ln w="571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sp>
            <p:nvSpPr>
              <p:cNvPr id="3645" name="Text Box 573"/>
              <p:cNvSpPr txBox="1">
                <a:spLocks noChangeArrowheads="1"/>
              </p:cNvSpPr>
              <p:nvPr/>
            </p:nvSpPr>
            <p:spPr bwMode="auto">
              <a:xfrm>
                <a:off x="4251" y="1065"/>
                <a:ext cx="199" cy="1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1000" b="1">
                    <a:solidFill>
                      <a:srgbClr val="FF0000"/>
                    </a:solidFill>
                  </a:rPr>
                  <a:t>21</a:t>
                </a:r>
              </a:p>
            </p:txBody>
          </p:sp>
          <p:sp>
            <p:nvSpPr>
              <p:cNvPr id="3646" name="Text Box 574"/>
              <p:cNvSpPr txBox="1">
                <a:spLocks noChangeArrowheads="1"/>
              </p:cNvSpPr>
              <p:nvPr/>
            </p:nvSpPr>
            <p:spPr bwMode="auto">
              <a:xfrm>
                <a:off x="4128" y="816"/>
                <a:ext cx="199" cy="1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1000" b="1">
                    <a:solidFill>
                      <a:srgbClr val="FF0000"/>
                    </a:solidFill>
                  </a:rPr>
                  <a:t>20</a:t>
                </a:r>
              </a:p>
            </p:txBody>
          </p:sp>
        </p:grpSp>
      </p:grpSp>
      <p:grpSp>
        <p:nvGrpSpPr>
          <p:cNvPr id="3647" name="Group 575"/>
          <p:cNvGrpSpPr>
            <a:grpSpLocks/>
          </p:cNvGrpSpPr>
          <p:nvPr/>
        </p:nvGrpSpPr>
        <p:grpSpPr bwMode="auto">
          <a:xfrm>
            <a:off x="5467350" y="4619625"/>
            <a:ext cx="914400" cy="401638"/>
            <a:chOff x="240" y="3570"/>
            <a:chExt cx="576" cy="253"/>
          </a:xfrm>
        </p:grpSpPr>
        <p:sp>
          <p:nvSpPr>
            <p:cNvPr id="3648" name="Rectangle 576"/>
            <p:cNvSpPr>
              <a:spLocks noChangeArrowheads="1"/>
            </p:cNvSpPr>
            <p:nvPr/>
          </p:nvSpPr>
          <p:spPr bwMode="auto">
            <a:xfrm>
              <a:off x="360" y="3615"/>
              <a:ext cx="278" cy="154"/>
            </a:xfrm>
            <a:prstGeom prst="rect">
              <a:avLst/>
            </a:prstGeom>
            <a:solidFill>
              <a:srgbClr val="FFFFFF"/>
            </a:solidFill>
            <a:ln w="28575">
              <a:solidFill>
                <a:srgbClr val="0000FF"/>
              </a:solidFill>
              <a:miter lim="800000"/>
              <a:headEnd/>
              <a:tailEnd/>
            </a:ln>
          </p:spPr>
          <p:txBody>
            <a:bodyPr/>
            <a:lstStyle/>
            <a:p>
              <a:endParaRPr lang="pl-PL"/>
            </a:p>
          </p:txBody>
        </p:sp>
        <p:sp>
          <p:nvSpPr>
            <p:cNvPr id="3649" name="Oval 577"/>
            <p:cNvSpPr>
              <a:spLocks noChangeArrowheads="1"/>
            </p:cNvSpPr>
            <p:nvPr/>
          </p:nvSpPr>
          <p:spPr bwMode="auto">
            <a:xfrm>
              <a:off x="407" y="3656"/>
              <a:ext cx="180" cy="71"/>
            </a:xfrm>
            <a:prstGeom prst="ellipse">
              <a:avLst/>
            </a:prstGeom>
            <a:solidFill>
              <a:srgbClr val="FFFFFF"/>
            </a:solidFill>
            <a:ln w="28575">
              <a:solidFill>
                <a:srgbClr val="0000FF"/>
              </a:solidFill>
              <a:round/>
              <a:headEnd/>
              <a:tailEnd/>
            </a:ln>
          </p:spPr>
          <p:txBody>
            <a:bodyPr/>
            <a:lstStyle/>
            <a:p>
              <a:endParaRPr lang="pl-PL"/>
            </a:p>
          </p:txBody>
        </p:sp>
        <p:sp>
          <p:nvSpPr>
            <p:cNvPr id="3650" name="Line 578"/>
            <p:cNvSpPr>
              <a:spLocks noChangeShapeType="1"/>
            </p:cNvSpPr>
            <p:nvPr/>
          </p:nvSpPr>
          <p:spPr bwMode="auto">
            <a:xfrm>
              <a:off x="364" y="3621"/>
              <a:ext cx="267" cy="139"/>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651" name="Line 579"/>
            <p:cNvSpPr>
              <a:spLocks noChangeShapeType="1"/>
            </p:cNvSpPr>
            <p:nvPr/>
          </p:nvSpPr>
          <p:spPr bwMode="auto">
            <a:xfrm flipV="1">
              <a:off x="361" y="3618"/>
              <a:ext cx="270" cy="144"/>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lstStyle/>
            <a:p>
              <a:endParaRPr lang="pl-PL"/>
            </a:p>
          </p:txBody>
        </p:sp>
        <p:sp>
          <p:nvSpPr>
            <p:cNvPr id="3652" name="Line 580"/>
            <p:cNvSpPr>
              <a:spLocks noChangeShapeType="1"/>
            </p:cNvSpPr>
            <p:nvPr/>
          </p:nvSpPr>
          <p:spPr bwMode="auto">
            <a:xfrm flipH="1">
              <a:off x="502" y="3570"/>
              <a:ext cx="0" cy="31"/>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53" name="Text Box 581"/>
            <p:cNvSpPr txBox="1">
              <a:spLocks noChangeArrowheads="1"/>
            </p:cNvSpPr>
            <p:nvPr/>
          </p:nvSpPr>
          <p:spPr bwMode="auto">
            <a:xfrm>
              <a:off x="594" y="3688"/>
              <a:ext cx="222" cy="13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pl-PL" altLang="pl-PL" sz="800" b="1">
                  <a:solidFill>
                    <a:srgbClr val="0000FF"/>
                  </a:solidFill>
                </a:rPr>
                <a:t>23</a:t>
              </a:r>
            </a:p>
          </p:txBody>
        </p:sp>
        <p:sp>
          <p:nvSpPr>
            <p:cNvPr id="3654" name="Text Box 582"/>
            <p:cNvSpPr txBox="1">
              <a:spLocks noChangeArrowheads="1"/>
            </p:cNvSpPr>
            <p:nvPr/>
          </p:nvSpPr>
          <p:spPr bwMode="auto">
            <a:xfrm>
              <a:off x="240" y="3685"/>
              <a:ext cx="149" cy="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800" b="1">
                  <a:solidFill>
                    <a:srgbClr val="0000FF"/>
                  </a:solidFill>
                </a:rPr>
                <a:t>2</a:t>
              </a:r>
            </a:p>
          </p:txBody>
        </p:sp>
      </p:grpSp>
      <p:grpSp>
        <p:nvGrpSpPr>
          <p:cNvPr id="3655" name="Group 583"/>
          <p:cNvGrpSpPr>
            <a:grpSpLocks/>
          </p:cNvGrpSpPr>
          <p:nvPr/>
        </p:nvGrpSpPr>
        <p:grpSpPr bwMode="auto">
          <a:xfrm>
            <a:off x="5905502" y="3962400"/>
            <a:ext cx="1057275" cy="941388"/>
            <a:chOff x="3720" y="2496"/>
            <a:chExt cx="666" cy="593"/>
          </a:xfrm>
        </p:grpSpPr>
        <p:grpSp>
          <p:nvGrpSpPr>
            <p:cNvPr id="3656" name="Group 584"/>
            <p:cNvGrpSpPr>
              <a:grpSpLocks/>
            </p:cNvGrpSpPr>
            <p:nvPr/>
          </p:nvGrpSpPr>
          <p:grpSpPr bwMode="auto">
            <a:xfrm rot="1325801">
              <a:off x="3972" y="2499"/>
              <a:ext cx="414" cy="458"/>
              <a:chOff x="5346" y="1680"/>
              <a:chExt cx="414" cy="458"/>
            </a:xfrm>
          </p:grpSpPr>
          <p:grpSp>
            <p:nvGrpSpPr>
              <p:cNvPr id="3657" name="Group 585"/>
              <p:cNvGrpSpPr>
                <a:grpSpLocks/>
              </p:cNvGrpSpPr>
              <p:nvPr/>
            </p:nvGrpSpPr>
            <p:grpSpPr bwMode="auto">
              <a:xfrm>
                <a:off x="5346" y="1680"/>
                <a:ext cx="414" cy="458"/>
                <a:chOff x="2130" y="1488"/>
                <a:chExt cx="414" cy="458"/>
              </a:xfrm>
            </p:grpSpPr>
            <p:sp>
              <p:nvSpPr>
                <p:cNvPr id="3658" name="Freeform 586"/>
                <p:cNvSpPr>
                  <a:spLocks/>
                </p:cNvSpPr>
                <p:nvPr/>
              </p:nvSpPr>
              <p:spPr bwMode="auto">
                <a:xfrm>
                  <a:off x="2199" y="1488"/>
                  <a:ext cx="47" cy="302"/>
                </a:xfrm>
                <a:custGeom>
                  <a:avLst/>
                  <a:gdLst>
                    <a:gd name="T0" fmla="*/ 9 w 47"/>
                    <a:gd name="T1" fmla="*/ 0 h 302"/>
                    <a:gd name="T2" fmla="*/ 35 w 47"/>
                    <a:gd name="T3" fmla="*/ 62 h 302"/>
                    <a:gd name="T4" fmla="*/ 45 w 47"/>
                    <a:gd name="T5" fmla="*/ 174 h 302"/>
                    <a:gd name="T6" fmla="*/ 21 w 47"/>
                    <a:gd name="T7" fmla="*/ 270 h 302"/>
                    <a:gd name="T8" fmla="*/ 0 w 47"/>
                    <a:gd name="T9" fmla="*/ 302 h 302"/>
                  </a:gdLst>
                  <a:ahLst/>
                  <a:cxnLst>
                    <a:cxn ang="0">
                      <a:pos x="T0" y="T1"/>
                    </a:cxn>
                    <a:cxn ang="0">
                      <a:pos x="T2" y="T3"/>
                    </a:cxn>
                    <a:cxn ang="0">
                      <a:pos x="T4" y="T5"/>
                    </a:cxn>
                    <a:cxn ang="0">
                      <a:pos x="T6" y="T7"/>
                    </a:cxn>
                    <a:cxn ang="0">
                      <a:pos x="T8" y="T9"/>
                    </a:cxn>
                  </a:cxnLst>
                  <a:rect l="0" t="0" r="r" b="b"/>
                  <a:pathLst>
                    <a:path w="47" h="302">
                      <a:moveTo>
                        <a:pt x="9" y="0"/>
                      </a:moveTo>
                      <a:cubicBezTo>
                        <a:pt x="19" y="16"/>
                        <a:pt x="29" y="33"/>
                        <a:pt x="35" y="62"/>
                      </a:cubicBezTo>
                      <a:cubicBezTo>
                        <a:pt x="41" y="91"/>
                        <a:pt x="47" y="139"/>
                        <a:pt x="45" y="174"/>
                      </a:cubicBezTo>
                      <a:cubicBezTo>
                        <a:pt x="43" y="209"/>
                        <a:pt x="28" y="249"/>
                        <a:pt x="21" y="270"/>
                      </a:cubicBezTo>
                      <a:cubicBezTo>
                        <a:pt x="14" y="291"/>
                        <a:pt x="7" y="296"/>
                        <a:pt x="0" y="302"/>
                      </a:cubicBezTo>
                    </a:path>
                  </a:pathLst>
                </a:custGeom>
                <a:noFill/>
                <a:ln w="38100"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59" name="Freeform 587"/>
                <p:cNvSpPr>
                  <a:spLocks/>
                </p:cNvSpPr>
                <p:nvPr/>
              </p:nvSpPr>
              <p:spPr bwMode="auto">
                <a:xfrm>
                  <a:off x="2306" y="1776"/>
                  <a:ext cx="238" cy="137"/>
                </a:xfrm>
                <a:custGeom>
                  <a:avLst/>
                  <a:gdLst>
                    <a:gd name="T0" fmla="*/ 238 w 238"/>
                    <a:gd name="T1" fmla="*/ 0 h 137"/>
                    <a:gd name="T2" fmla="*/ 187 w 238"/>
                    <a:gd name="T3" fmla="*/ 18 h 137"/>
                    <a:gd name="T4" fmla="*/ 121 w 238"/>
                    <a:gd name="T5" fmla="*/ 27 h 137"/>
                    <a:gd name="T6" fmla="*/ 54 w 238"/>
                    <a:gd name="T7" fmla="*/ 35 h 137"/>
                    <a:gd name="T8" fmla="*/ 22 w 238"/>
                    <a:gd name="T9" fmla="*/ 53 h 137"/>
                    <a:gd name="T10" fmla="*/ 7 w 238"/>
                    <a:gd name="T11" fmla="*/ 71 h 137"/>
                    <a:gd name="T12" fmla="*/ 1 w 238"/>
                    <a:gd name="T13" fmla="*/ 95 h 137"/>
                    <a:gd name="T14" fmla="*/ 4 w 238"/>
                    <a:gd name="T15" fmla="*/ 125 h 137"/>
                    <a:gd name="T16" fmla="*/ 12 w 238"/>
                    <a:gd name="T1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37">
                      <a:moveTo>
                        <a:pt x="238" y="0"/>
                      </a:moveTo>
                      <a:cubicBezTo>
                        <a:pt x="222" y="7"/>
                        <a:pt x="206" y="14"/>
                        <a:pt x="187" y="18"/>
                      </a:cubicBezTo>
                      <a:cubicBezTo>
                        <a:pt x="168" y="22"/>
                        <a:pt x="143" y="24"/>
                        <a:pt x="121" y="27"/>
                      </a:cubicBezTo>
                      <a:cubicBezTo>
                        <a:pt x="99" y="30"/>
                        <a:pt x="70" y="31"/>
                        <a:pt x="54" y="35"/>
                      </a:cubicBezTo>
                      <a:cubicBezTo>
                        <a:pt x="38" y="39"/>
                        <a:pt x="30" y="47"/>
                        <a:pt x="22" y="53"/>
                      </a:cubicBezTo>
                      <a:cubicBezTo>
                        <a:pt x="14" y="59"/>
                        <a:pt x="10" y="64"/>
                        <a:pt x="7" y="71"/>
                      </a:cubicBezTo>
                      <a:cubicBezTo>
                        <a:pt x="4" y="78"/>
                        <a:pt x="2" y="86"/>
                        <a:pt x="1" y="95"/>
                      </a:cubicBezTo>
                      <a:cubicBezTo>
                        <a:pt x="0" y="104"/>
                        <a:pt x="2" y="118"/>
                        <a:pt x="4" y="125"/>
                      </a:cubicBezTo>
                      <a:cubicBezTo>
                        <a:pt x="6" y="132"/>
                        <a:pt x="9" y="134"/>
                        <a:pt x="12" y="137"/>
                      </a:cubicBezTo>
                    </a:path>
                  </a:pathLst>
                </a:custGeom>
                <a:noFill/>
                <a:ln w="38100"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60" name="Line 588"/>
                <p:cNvSpPr>
                  <a:spLocks noChangeShapeType="1"/>
                </p:cNvSpPr>
                <p:nvPr/>
              </p:nvSpPr>
              <p:spPr bwMode="auto">
                <a:xfrm>
                  <a:off x="2318" y="1911"/>
                  <a:ext cx="87" cy="35"/>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61" name="Line 589"/>
                <p:cNvSpPr>
                  <a:spLocks noChangeShapeType="1"/>
                </p:cNvSpPr>
                <p:nvPr/>
              </p:nvSpPr>
              <p:spPr bwMode="auto">
                <a:xfrm flipH="1" flipV="1">
                  <a:off x="2213" y="1914"/>
                  <a:ext cx="195" cy="32"/>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62" name="Line 590"/>
                <p:cNvSpPr>
                  <a:spLocks noChangeShapeType="1"/>
                </p:cNvSpPr>
                <p:nvPr/>
              </p:nvSpPr>
              <p:spPr bwMode="auto">
                <a:xfrm flipH="1" flipV="1">
                  <a:off x="2132" y="1724"/>
                  <a:ext cx="79" cy="190"/>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63" name="Line 591"/>
                <p:cNvSpPr>
                  <a:spLocks noChangeShapeType="1"/>
                </p:cNvSpPr>
                <p:nvPr/>
              </p:nvSpPr>
              <p:spPr bwMode="auto">
                <a:xfrm>
                  <a:off x="2130" y="1722"/>
                  <a:ext cx="68" cy="66"/>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sp>
            <p:nvSpPr>
              <p:cNvPr id="3664" name="Rectangle 592"/>
              <p:cNvSpPr>
                <a:spLocks noChangeArrowheads="1"/>
              </p:cNvSpPr>
              <p:nvPr/>
            </p:nvSpPr>
            <p:spPr bwMode="auto">
              <a:xfrm rot="2412478">
                <a:off x="5357" y="2072"/>
                <a:ext cx="144" cy="48"/>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grpSp>
          <p:nvGrpSpPr>
            <p:cNvPr id="3665" name="Group 593"/>
            <p:cNvGrpSpPr>
              <a:grpSpLocks/>
            </p:cNvGrpSpPr>
            <p:nvPr/>
          </p:nvGrpSpPr>
          <p:grpSpPr bwMode="auto">
            <a:xfrm>
              <a:off x="4176" y="2496"/>
              <a:ext cx="201" cy="273"/>
              <a:chOff x="528" y="1008"/>
              <a:chExt cx="201" cy="273"/>
            </a:xfrm>
          </p:grpSpPr>
          <p:grpSp>
            <p:nvGrpSpPr>
              <p:cNvPr id="3666" name="Group 594"/>
              <p:cNvGrpSpPr>
                <a:grpSpLocks/>
              </p:cNvGrpSpPr>
              <p:nvPr/>
            </p:nvGrpSpPr>
            <p:grpSpPr bwMode="auto">
              <a:xfrm>
                <a:off x="528" y="1008"/>
                <a:ext cx="201" cy="273"/>
                <a:chOff x="768" y="1056"/>
                <a:chExt cx="201" cy="273"/>
              </a:xfrm>
            </p:grpSpPr>
            <p:sp>
              <p:nvSpPr>
                <p:cNvPr id="3667" name="Line 595"/>
                <p:cNvSpPr>
                  <a:spLocks noChangeShapeType="1"/>
                </p:cNvSpPr>
                <p:nvPr/>
              </p:nvSpPr>
              <p:spPr bwMode="auto">
                <a:xfrm flipV="1">
                  <a:off x="866" y="1056"/>
                  <a:ext cx="0" cy="55"/>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668" name="Group 596"/>
                <p:cNvGrpSpPr>
                  <a:grpSpLocks/>
                </p:cNvGrpSpPr>
                <p:nvPr/>
              </p:nvGrpSpPr>
              <p:grpSpPr bwMode="auto">
                <a:xfrm>
                  <a:off x="768" y="1128"/>
                  <a:ext cx="201" cy="201"/>
                  <a:chOff x="768" y="1128"/>
                  <a:chExt cx="201" cy="201"/>
                </a:xfrm>
              </p:grpSpPr>
              <p:sp>
                <p:nvSpPr>
                  <p:cNvPr id="3669" name="Freeform 597"/>
                  <p:cNvSpPr>
                    <a:spLocks/>
                  </p:cNvSpPr>
                  <p:nvPr/>
                </p:nvSpPr>
                <p:spPr bwMode="auto">
                  <a:xfrm>
                    <a:off x="768" y="1128"/>
                    <a:ext cx="201" cy="201"/>
                  </a:xfrm>
                  <a:custGeom>
                    <a:avLst/>
                    <a:gdLst>
                      <a:gd name="T0" fmla="*/ 0 w 799"/>
                      <a:gd name="T1" fmla="*/ 399 h 799"/>
                      <a:gd name="T2" fmla="*/ 400 w 799"/>
                      <a:gd name="T3" fmla="*/ 799 h 799"/>
                      <a:gd name="T4" fmla="*/ 799 w 799"/>
                      <a:gd name="T5" fmla="*/ 399 h 799"/>
                      <a:gd name="T6" fmla="*/ 400 w 799"/>
                      <a:gd name="T7" fmla="*/ 0 h 799"/>
                      <a:gd name="T8" fmla="*/ 0 w 799"/>
                      <a:gd name="T9" fmla="*/ 399 h 799"/>
                    </a:gdLst>
                    <a:ahLst/>
                    <a:cxnLst>
                      <a:cxn ang="0">
                        <a:pos x="T0" y="T1"/>
                      </a:cxn>
                      <a:cxn ang="0">
                        <a:pos x="T2" y="T3"/>
                      </a:cxn>
                      <a:cxn ang="0">
                        <a:pos x="T4" y="T5"/>
                      </a:cxn>
                      <a:cxn ang="0">
                        <a:pos x="T6" y="T7"/>
                      </a:cxn>
                      <a:cxn ang="0">
                        <a:pos x="T8" y="T9"/>
                      </a:cxn>
                    </a:cxnLst>
                    <a:rect l="0" t="0" r="r" b="b"/>
                    <a:pathLst>
                      <a:path w="799" h="799">
                        <a:moveTo>
                          <a:pt x="0" y="399"/>
                        </a:moveTo>
                        <a:lnTo>
                          <a:pt x="400" y="799"/>
                        </a:lnTo>
                        <a:lnTo>
                          <a:pt x="799" y="399"/>
                        </a:lnTo>
                        <a:lnTo>
                          <a:pt x="400" y="0"/>
                        </a:lnTo>
                        <a:lnTo>
                          <a:pt x="0" y="399"/>
                        </a:lnTo>
                      </a:path>
                    </a:pathLst>
                  </a:custGeom>
                  <a:noFill/>
                  <a:ln w="28575" cmpd="sng">
                    <a:solidFill>
                      <a:srgbClr val="FF00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pl-PL"/>
                  </a:p>
                </p:txBody>
              </p:sp>
              <p:sp>
                <p:nvSpPr>
                  <p:cNvPr id="3670" name="Oval 598"/>
                  <p:cNvSpPr>
                    <a:spLocks noChangeArrowheads="1"/>
                  </p:cNvSpPr>
                  <p:nvPr/>
                </p:nvSpPr>
                <p:spPr bwMode="auto">
                  <a:xfrm>
                    <a:off x="813" y="1202"/>
                    <a:ext cx="108" cy="47"/>
                  </a:xfrm>
                  <a:prstGeom prst="ellipse">
                    <a:avLst/>
                  </a:prstGeom>
                  <a:noFill/>
                  <a:ln w="1905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grpSp>
          <p:sp>
            <p:nvSpPr>
              <p:cNvPr id="3671" name="Line 599"/>
              <p:cNvSpPr>
                <a:spLocks noChangeShapeType="1"/>
              </p:cNvSpPr>
              <p:nvPr/>
            </p:nvSpPr>
            <p:spPr bwMode="auto">
              <a:xfrm>
                <a:off x="579" y="1134"/>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72" name="Line 600"/>
              <p:cNvSpPr>
                <a:spLocks noChangeShapeType="1"/>
              </p:cNvSpPr>
              <p:nvPr/>
            </p:nvSpPr>
            <p:spPr bwMode="auto">
              <a:xfrm rot="-5400000">
                <a:off x="579" y="1122"/>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673" name="Group 601"/>
            <p:cNvGrpSpPr>
              <a:grpSpLocks/>
            </p:cNvGrpSpPr>
            <p:nvPr/>
          </p:nvGrpSpPr>
          <p:grpSpPr bwMode="auto">
            <a:xfrm>
              <a:off x="3720" y="2646"/>
              <a:ext cx="459" cy="443"/>
              <a:chOff x="3720" y="2646"/>
              <a:chExt cx="459" cy="443"/>
            </a:xfrm>
          </p:grpSpPr>
          <p:grpSp>
            <p:nvGrpSpPr>
              <p:cNvPr id="3674" name="Group 602"/>
              <p:cNvGrpSpPr>
                <a:grpSpLocks/>
              </p:cNvGrpSpPr>
              <p:nvPr/>
            </p:nvGrpSpPr>
            <p:grpSpPr bwMode="auto">
              <a:xfrm>
                <a:off x="3777" y="2646"/>
                <a:ext cx="402" cy="411"/>
                <a:chOff x="3777" y="2646"/>
                <a:chExt cx="402" cy="411"/>
              </a:xfrm>
            </p:grpSpPr>
            <p:sp>
              <p:nvSpPr>
                <p:cNvPr id="3675" name="Freeform 603"/>
                <p:cNvSpPr>
                  <a:spLocks/>
                </p:cNvSpPr>
                <p:nvPr/>
              </p:nvSpPr>
              <p:spPr bwMode="auto">
                <a:xfrm>
                  <a:off x="3777" y="2646"/>
                  <a:ext cx="183" cy="186"/>
                </a:xfrm>
                <a:custGeom>
                  <a:avLst/>
                  <a:gdLst>
                    <a:gd name="T0" fmla="*/ 0 w 183"/>
                    <a:gd name="T1" fmla="*/ 0 h 186"/>
                    <a:gd name="T2" fmla="*/ 69 w 183"/>
                    <a:gd name="T3" fmla="*/ 102 h 186"/>
                    <a:gd name="T4" fmla="*/ 183 w 183"/>
                    <a:gd name="T5" fmla="*/ 186 h 186"/>
                  </a:gdLst>
                  <a:ahLst/>
                  <a:cxnLst>
                    <a:cxn ang="0">
                      <a:pos x="T0" y="T1"/>
                    </a:cxn>
                    <a:cxn ang="0">
                      <a:pos x="T2" y="T3"/>
                    </a:cxn>
                    <a:cxn ang="0">
                      <a:pos x="T4" y="T5"/>
                    </a:cxn>
                  </a:cxnLst>
                  <a:rect l="0" t="0" r="r" b="b"/>
                  <a:pathLst>
                    <a:path w="183" h="186">
                      <a:moveTo>
                        <a:pt x="0" y="0"/>
                      </a:moveTo>
                      <a:lnTo>
                        <a:pt x="69" y="102"/>
                      </a:lnTo>
                      <a:lnTo>
                        <a:pt x="183" y="186"/>
                      </a:lnTo>
                    </a:path>
                  </a:pathLst>
                </a:custGeom>
                <a:noFill/>
                <a:ln w="38100">
                  <a:solidFill>
                    <a:srgbClr val="0000FF"/>
                  </a:solidFill>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76" name="Freeform 604"/>
                <p:cNvSpPr>
                  <a:spLocks/>
                </p:cNvSpPr>
                <p:nvPr/>
              </p:nvSpPr>
              <p:spPr bwMode="auto">
                <a:xfrm>
                  <a:off x="3960" y="2832"/>
                  <a:ext cx="219" cy="225"/>
                </a:xfrm>
                <a:custGeom>
                  <a:avLst/>
                  <a:gdLst>
                    <a:gd name="T0" fmla="*/ 0 w 219"/>
                    <a:gd name="T1" fmla="*/ 0 h 225"/>
                    <a:gd name="T2" fmla="*/ 111 w 219"/>
                    <a:gd name="T3" fmla="*/ 150 h 225"/>
                    <a:gd name="T4" fmla="*/ 219 w 219"/>
                    <a:gd name="T5" fmla="*/ 225 h 225"/>
                  </a:gdLst>
                  <a:ahLst/>
                  <a:cxnLst>
                    <a:cxn ang="0">
                      <a:pos x="T0" y="T1"/>
                    </a:cxn>
                    <a:cxn ang="0">
                      <a:pos x="T2" y="T3"/>
                    </a:cxn>
                    <a:cxn ang="0">
                      <a:pos x="T4" y="T5"/>
                    </a:cxn>
                  </a:cxnLst>
                  <a:rect l="0" t="0" r="r" b="b"/>
                  <a:pathLst>
                    <a:path w="219" h="225">
                      <a:moveTo>
                        <a:pt x="0" y="0"/>
                      </a:moveTo>
                      <a:lnTo>
                        <a:pt x="111" y="150"/>
                      </a:lnTo>
                      <a:lnTo>
                        <a:pt x="219" y="225"/>
                      </a:lnTo>
                    </a:path>
                  </a:pathLst>
                </a:custGeom>
                <a:noFill/>
                <a:ln w="38100">
                  <a:solidFill>
                    <a:srgbClr val="0000FF"/>
                  </a:solidFill>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sp>
            <p:nvSpPr>
              <p:cNvPr id="3677" name="Freeform 605"/>
              <p:cNvSpPr>
                <a:spLocks/>
              </p:cNvSpPr>
              <p:nvPr/>
            </p:nvSpPr>
            <p:spPr bwMode="auto">
              <a:xfrm>
                <a:off x="3720" y="2651"/>
                <a:ext cx="58" cy="43"/>
              </a:xfrm>
              <a:custGeom>
                <a:avLst/>
                <a:gdLst>
                  <a:gd name="T0" fmla="*/ 58 w 58"/>
                  <a:gd name="T1" fmla="*/ 0 h 43"/>
                  <a:gd name="T2" fmla="*/ 0 w 58"/>
                  <a:gd name="T3" fmla="*/ 43 h 43"/>
                </a:gdLst>
                <a:ahLst/>
                <a:cxnLst>
                  <a:cxn ang="0">
                    <a:pos x="T0" y="T1"/>
                  </a:cxn>
                  <a:cxn ang="0">
                    <a:pos x="T2" y="T3"/>
                  </a:cxn>
                </a:cxnLst>
                <a:rect l="0" t="0" r="r" b="b"/>
                <a:pathLst>
                  <a:path w="58" h="43">
                    <a:moveTo>
                      <a:pt x="58" y="0"/>
                    </a:moveTo>
                    <a:lnTo>
                      <a:pt x="0" y="43"/>
                    </a:lnTo>
                  </a:path>
                </a:pathLst>
              </a:custGeom>
              <a:noFill/>
              <a:ln w="38100">
                <a:solidFill>
                  <a:srgbClr val="0000FF"/>
                </a:solidFill>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78" name="Line 606"/>
              <p:cNvSpPr>
                <a:spLocks noChangeShapeType="1"/>
              </p:cNvSpPr>
              <p:nvPr/>
            </p:nvSpPr>
            <p:spPr bwMode="auto">
              <a:xfrm flipH="1">
                <a:off x="4131" y="3053"/>
                <a:ext cx="46" cy="36"/>
              </a:xfrm>
              <a:prstGeom prst="line">
                <a:avLst/>
              </a:prstGeom>
              <a:noFill/>
              <a:ln w="381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grpSp>
        <p:nvGrpSpPr>
          <p:cNvPr id="3679" name="Group 607"/>
          <p:cNvGrpSpPr>
            <a:grpSpLocks/>
          </p:cNvGrpSpPr>
          <p:nvPr/>
        </p:nvGrpSpPr>
        <p:grpSpPr bwMode="auto">
          <a:xfrm>
            <a:off x="6705600" y="3429000"/>
            <a:ext cx="323850" cy="579438"/>
            <a:chOff x="4365" y="2208"/>
            <a:chExt cx="204" cy="365"/>
          </a:xfrm>
        </p:grpSpPr>
        <p:grpSp>
          <p:nvGrpSpPr>
            <p:cNvPr id="3680" name="Group 608"/>
            <p:cNvGrpSpPr>
              <a:grpSpLocks/>
            </p:cNvGrpSpPr>
            <p:nvPr/>
          </p:nvGrpSpPr>
          <p:grpSpPr bwMode="auto">
            <a:xfrm>
              <a:off x="4368" y="2208"/>
              <a:ext cx="201" cy="273"/>
              <a:chOff x="4848" y="2208"/>
              <a:chExt cx="201" cy="273"/>
            </a:xfrm>
          </p:grpSpPr>
          <p:grpSp>
            <p:nvGrpSpPr>
              <p:cNvPr id="3681" name="Group 609"/>
              <p:cNvGrpSpPr>
                <a:grpSpLocks/>
              </p:cNvGrpSpPr>
              <p:nvPr/>
            </p:nvGrpSpPr>
            <p:grpSpPr bwMode="auto">
              <a:xfrm>
                <a:off x="4848" y="2208"/>
                <a:ext cx="201" cy="273"/>
                <a:chOff x="768" y="1056"/>
                <a:chExt cx="201" cy="273"/>
              </a:xfrm>
            </p:grpSpPr>
            <p:sp>
              <p:nvSpPr>
                <p:cNvPr id="3682" name="Line 610"/>
                <p:cNvSpPr>
                  <a:spLocks noChangeShapeType="1"/>
                </p:cNvSpPr>
                <p:nvPr/>
              </p:nvSpPr>
              <p:spPr bwMode="auto">
                <a:xfrm flipV="1">
                  <a:off x="866" y="1056"/>
                  <a:ext cx="0" cy="55"/>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683" name="Group 611"/>
                <p:cNvGrpSpPr>
                  <a:grpSpLocks/>
                </p:cNvGrpSpPr>
                <p:nvPr/>
              </p:nvGrpSpPr>
              <p:grpSpPr bwMode="auto">
                <a:xfrm>
                  <a:off x="768" y="1128"/>
                  <a:ext cx="201" cy="201"/>
                  <a:chOff x="768" y="1128"/>
                  <a:chExt cx="201" cy="201"/>
                </a:xfrm>
              </p:grpSpPr>
              <p:sp>
                <p:nvSpPr>
                  <p:cNvPr id="3684" name="Freeform 612"/>
                  <p:cNvSpPr>
                    <a:spLocks/>
                  </p:cNvSpPr>
                  <p:nvPr/>
                </p:nvSpPr>
                <p:spPr bwMode="auto">
                  <a:xfrm>
                    <a:off x="768" y="1128"/>
                    <a:ext cx="201" cy="201"/>
                  </a:xfrm>
                  <a:custGeom>
                    <a:avLst/>
                    <a:gdLst>
                      <a:gd name="T0" fmla="*/ 0 w 799"/>
                      <a:gd name="T1" fmla="*/ 399 h 799"/>
                      <a:gd name="T2" fmla="*/ 400 w 799"/>
                      <a:gd name="T3" fmla="*/ 799 h 799"/>
                      <a:gd name="T4" fmla="*/ 799 w 799"/>
                      <a:gd name="T5" fmla="*/ 399 h 799"/>
                      <a:gd name="T6" fmla="*/ 400 w 799"/>
                      <a:gd name="T7" fmla="*/ 0 h 799"/>
                      <a:gd name="T8" fmla="*/ 0 w 799"/>
                      <a:gd name="T9" fmla="*/ 399 h 799"/>
                    </a:gdLst>
                    <a:ahLst/>
                    <a:cxnLst>
                      <a:cxn ang="0">
                        <a:pos x="T0" y="T1"/>
                      </a:cxn>
                      <a:cxn ang="0">
                        <a:pos x="T2" y="T3"/>
                      </a:cxn>
                      <a:cxn ang="0">
                        <a:pos x="T4" y="T5"/>
                      </a:cxn>
                      <a:cxn ang="0">
                        <a:pos x="T6" y="T7"/>
                      </a:cxn>
                      <a:cxn ang="0">
                        <a:pos x="T8" y="T9"/>
                      </a:cxn>
                    </a:cxnLst>
                    <a:rect l="0" t="0" r="r" b="b"/>
                    <a:pathLst>
                      <a:path w="799" h="799">
                        <a:moveTo>
                          <a:pt x="0" y="399"/>
                        </a:moveTo>
                        <a:lnTo>
                          <a:pt x="400" y="799"/>
                        </a:lnTo>
                        <a:lnTo>
                          <a:pt x="799" y="399"/>
                        </a:lnTo>
                        <a:lnTo>
                          <a:pt x="400" y="0"/>
                        </a:lnTo>
                        <a:lnTo>
                          <a:pt x="0" y="399"/>
                        </a:lnTo>
                      </a:path>
                    </a:pathLst>
                  </a:custGeom>
                  <a:noFill/>
                  <a:ln w="28575" cmpd="sng">
                    <a:solidFill>
                      <a:srgbClr val="FF00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pl-PL"/>
                  </a:p>
                </p:txBody>
              </p:sp>
              <p:sp>
                <p:nvSpPr>
                  <p:cNvPr id="3685" name="Oval 613"/>
                  <p:cNvSpPr>
                    <a:spLocks noChangeArrowheads="1"/>
                  </p:cNvSpPr>
                  <p:nvPr/>
                </p:nvSpPr>
                <p:spPr bwMode="auto">
                  <a:xfrm>
                    <a:off x="813" y="1202"/>
                    <a:ext cx="108" cy="47"/>
                  </a:xfrm>
                  <a:prstGeom prst="ellipse">
                    <a:avLst/>
                  </a:prstGeom>
                  <a:noFill/>
                  <a:ln w="1905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grpSp>
          <p:sp>
            <p:nvSpPr>
              <p:cNvPr id="3686" name="Line 614"/>
              <p:cNvSpPr>
                <a:spLocks noChangeShapeType="1"/>
              </p:cNvSpPr>
              <p:nvPr/>
            </p:nvSpPr>
            <p:spPr bwMode="auto">
              <a:xfrm>
                <a:off x="4899" y="2334"/>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87" name="Line 615"/>
              <p:cNvSpPr>
                <a:spLocks noChangeShapeType="1"/>
              </p:cNvSpPr>
              <p:nvPr/>
            </p:nvSpPr>
            <p:spPr bwMode="auto">
              <a:xfrm rot="-5400000">
                <a:off x="4899" y="2322"/>
                <a:ext cx="96" cy="96"/>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688" name="Group 616"/>
            <p:cNvGrpSpPr>
              <a:grpSpLocks/>
            </p:cNvGrpSpPr>
            <p:nvPr/>
          </p:nvGrpSpPr>
          <p:grpSpPr bwMode="auto">
            <a:xfrm>
              <a:off x="4365" y="2436"/>
              <a:ext cx="175" cy="137"/>
              <a:chOff x="4365" y="2436"/>
              <a:chExt cx="175" cy="137"/>
            </a:xfrm>
          </p:grpSpPr>
          <p:sp>
            <p:nvSpPr>
              <p:cNvPr id="3689" name="Line 617"/>
              <p:cNvSpPr>
                <a:spLocks noChangeShapeType="1"/>
              </p:cNvSpPr>
              <p:nvPr/>
            </p:nvSpPr>
            <p:spPr bwMode="auto">
              <a:xfrm rot="7841010">
                <a:off x="4349" y="2535"/>
                <a:ext cx="54" cy="21"/>
              </a:xfrm>
              <a:prstGeom prst="line">
                <a:avLst/>
              </a:prstGeom>
              <a:noFill/>
              <a:ln w="9525">
                <a:solidFill>
                  <a:srgbClr val="FF0000"/>
                </a:solidFill>
                <a:round/>
                <a:headEnd/>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90" name="Freeform 618"/>
              <p:cNvSpPr>
                <a:spLocks/>
              </p:cNvSpPr>
              <p:nvPr/>
            </p:nvSpPr>
            <p:spPr bwMode="auto">
              <a:xfrm rot="13241010" flipH="1">
                <a:off x="4461" y="2436"/>
                <a:ext cx="79" cy="127"/>
              </a:xfrm>
              <a:custGeom>
                <a:avLst/>
                <a:gdLst>
                  <a:gd name="T0" fmla="*/ 0 w 222"/>
                  <a:gd name="T1" fmla="*/ 0 h 360"/>
                  <a:gd name="T2" fmla="*/ 48 w 222"/>
                  <a:gd name="T3" fmla="*/ 102 h 360"/>
                  <a:gd name="T4" fmla="*/ 90 w 222"/>
                  <a:gd name="T5" fmla="*/ 270 h 360"/>
                  <a:gd name="T6" fmla="*/ 222 w 222"/>
                  <a:gd name="T7" fmla="*/ 360 h 360"/>
                </a:gdLst>
                <a:ahLst/>
                <a:cxnLst>
                  <a:cxn ang="0">
                    <a:pos x="T0" y="T1"/>
                  </a:cxn>
                  <a:cxn ang="0">
                    <a:pos x="T2" y="T3"/>
                  </a:cxn>
                  <a:cxn ang="0">
                    <a:pos x="T4" y="T5"/>
                  </a:cxn>
                  <a:cxn ang="0">
                    <a:pos x="T6" y="T7"/>
                  </a:cxn>
                </a:cxnLst>
                <a:rect l="0" t="0" r="r" b="b"/>
                <a:pathLst>
                  <a:path w="222" h="360">
                    <a:moveTo>
                      <a:pt x="0" y="0"/>
                    </a:moveTo>
                    <a:cubicBezTo>
                      <a:pt x="16" y="28"/>
                      <a:pt x="33" y="57"/>
                      <a:pt x="48" y="102"/>
                    </a:cubicBezTo>
                    <a:cubicBezTo>
                      <a:pt x="63" y="147"/>
                      <a:pt x="61" y="227"/>
                      <a:pt x="90" y="270"/>
                    </a:cubicBezTo>
                    <a:cubicBezTo>
                      <a:pt x="119" y="313"/>
                      <a:pt x="199" y="345"/>
                      <a:pt x="222" y="360"/>
                    </a:cubicBezTo>
                  </a:path>
                </a:pathLst>
              </a:custGeom>
              <a:noFill/>
              <a:ln w="28575"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grpSp>
        <p:nvGrpSpPr>
          <p:cNvPr id="3691" name="Group 619"/>
          <p:cNvGrpSpPr>
            <a:grpSpLocks/>
          </p:cNvGrpSpPr>
          <p:nvPr/>
        </p:nvGrpSpPr>
        <p:grpSpPr bwMode="auto">
          <a:xfrm>
            <a:off x="7086601" y="3048000"/>
            <a:ext cx="558800" cy="630238"/>
            <a:chOff x="4530" y="1944"/>
            <a:chExt cx="352" cy="397"/>
          </a:xfrm>
        </p:grpSpPr>
        <p:sp>
          <p:nvSpPr>
            <p:cNvPr id="3692" name="Freeform 620"/>
            <p:cNvSpPr>
              <a:spLocks/>
            </p:cNvSpPr>
            <p:nvPr/>
          </p:nvSpPr>
          <p:spPr bwMode="auto">
            <a:xfrm>
              <a:off x="4560" y="1944"/>
              <a:ext cx="201" cy="201"/>
            </a:xfrm>
            <a:custGeom>
              <a:avLst/>
              <a:gdLst>
                <a:gd name="T0" fmla="*/ 0 w 799"/>
                <a:gd name="T1" fmla="*/ 399 h 799"/>
                <a:gd name="T2" fmla="*/ 400 w 799"/>
                <a:gd name="T3" fmla="*/ 799 h 799"/>
                <a:gd name="T4" fmla="*/ 799 w 799"/>
                <a:gd name="T5" fmla="*/ 399 h 799"/>
                <a:gd name="T6" fmla="*/ 400 w 799"/>
                <a:gd name="T7" fmla="*/ 0 h 799"/>
                <a:gd name="T8" fmla="*/ 0 w 799"/>
                <a:gd name="T9" fmla="*/ 399 h 799"/>
              </a:gdLst>
              <a:ahLst/>
              <a:cxnLst>
                <a:cxn ang="0">
                  <a:pos x="T0" y="T1"/>
                </a:cxn>
                <a:cxn ang="0">
                  <a:pos x="T2" y="T3"/>
                </a:cxn>
                <a:cxn ang="0">
                  <a:pos x="T4" y="T5"/>
                </a:cxn>
                <a:cxn ang="0">
                  <a:pos x="T6" y="T7"/>
                </a:cxn>
                <a:cxn ang="0">
                  <a:pos x="T8" y="T9"/>
                </a:cxn>
              </a:cxnLst>
              <a:rect l="0" t="0" r="r" b="b"/>
              <a:pathLst>
                <a:path w="799" h="799">
                  <a:moveTo>
                    <a:pt x="0" y="399"/>
                  </a:moveTo>
                  <a:lnTo>
                    <a:pt x="400" y="799"/>
                  </a:lnTo>
                  <a:lnTo>
                    <a:pt x="799" y="399"/>
                  </a:lnTo>
                  <a:lnTo>
                    <a:pt x="400" y="0"/>
                  </a:lnTo>
                  <a:lnTo>
                    <a:pt x="0" y="399"/>
                  </a:lnTo>
                </a:path>
              </a:pathLst>
            </a:custGeom>
            <a:noFill/>
            <a:ln w="28575" cmpd="sng">
              <a:solidFill>
                <a:srgbClr val="FF00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pl-PL"/>
            </a:p>
          </p:txBody>
        </p:sp>
        <p:grpSp>
          <p:nvGrpSpPr>
            <p:cNvPr id="3693" name="Group 621"/>
            <p:cNvGrpSpPr>
              <a:grpSpLocks/>
            </p:cNvGrpSpPr>
            <p:nvPr/>
          </p:nvGrpSpPr>
          <p:grpSpPr bwMode="auto">
            <a:xfrm>
              <a:off x="4530" y="1981"/>
              <a:ext cx="352" cy="360"/>
              <a:chOff x="4530" y="1981"/>
              <a:chExt cx="352" cy="360"/>
            </a:xfrm>
          </p:grpSpPr>
          <p:sp>
            <p:nvSpPr>
              <p:cNvPr id="3694" name="Line 622"/>
              <p:cNvSpPr>
                <a:spLocks noChangeShapeType="1"/>
              </p:cNvSpPr>
              <p:nvPr/>
            </p:nvSpPr>
            <p:spPr bwMode="auto">
              <a:xfrm rot="7059909">
                <a:off x="4514" y="2294"/>
                <a:ext cx="54" cy="21"/>
              </a:xfrm>
              <a:prstGeom prst="line">
                <a:avLst/>
              </a:prstGeom>
              <a:noFill/>
              <a:ln w="9525">
                <a:solidFill>
                  <a:srgbClr val="FF0000"/>
                </a:solidFill>
                <a:round/>
                <a:headEnd/>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95" name="Freeform 623"/>
              <p:cNvSpPr>
                <a:spLocks/>
              </p:cNvSpPr>
              <p:nvPr/>
            </p:nvSpPr>
            <p:spPr bwMode="auto">
              <a:xfrm rot="12459909" flipH="1">
                <a:off x="4660" y="1981"/>
                <a:ext cx="222" cy="360"/>
              </a:xfrm>
              <a:custGeom>
                <a:avLst/>
                <a:gdLst>
                  <a:gd name="T0" fmla="*/ 0 w 222"/>
                  <a:gd name="T1" fmla="*/ 0 h 360"/>
                  <a:gd name="T2" fmla="*/ 48 w 222"/>
                  <a:gd name="T3" fmla="*/ 102 h 360"/>
                  <a:gd name="T4" fmla="*/ 90 w 222"/>
                  <a:gd name="T5" fmla="*/ 270 h 360"/>
                  <a:gd name="T6" fmla="*/ 222 w 222"/>
                  <a:gd name="T7" fmla="*/ 360 h 360"/>
                </a:gdLst>
                <a:ahLst/>
                <a:cxnLst>
                  <a:cxn ang="0">
                    <a:pos x="T0" y="T1"/>
                  </a:cxn>
                  <a:cxn ang="0">
                    <a:pos x="T2" y="T3"/>
                  </a:cxn>
                  <a:cxn ang="0">
                    <a:pos x="T4" y="T5"/>
                  </a:cxn>
                  <a:cxn ang="0">
                    <a:pos x="T6" y="T7"/>
                  </a:cxn>
                </a:cxnLst>
                <a:rect l="0" t="0" r="r" b="b"/>
                <a:pathLst>
                  <a:path w="222" h="360">
                    <a:moveTo>
                      <a:pt x="0" y="0"/>
                    </a:moveTo>
                    <a:cubicBezTo>
                      <a:pt x="16" y="28"/>
                      <a:pt x="33" y="57"/>
                      <a:pt x="48" y="102"/>
                    </a:cubicBezTo>
                    <a:cubicBezTo>
                      <a:pt x="63" y="147"/>
                      <a:pt x="61" y="227"/>
                      <a:pt x="90" y="270"/>
                    </a:cubicBezTo>
                    <a:cubicBezTo>
                      <a:pt x="119" y="313"/>
                      <a:pt x="199" y="345"/>
                      <a:pt x="222" y="360"/>
                    </a:cubicBezTo>
                  </a:path>
                </a:pathLst>
              </a:custGeom>
              <a:noFill/>
              <a:ln w="28575"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grpSp>
        <p:nvGrpSpPr>
          <p:cNvPr id="3696" name="Group 624"/>
          <p:cNvGrpSpPr>
            <a:grpSpLocks/>
          </p:cNvGrpSpPr>
          <p:nvPr/>
        </p:nvGrpSpPr>
        <p:grpSpPr bwMode="auto">
          <a:xfrm>
            <a:off x="7772400" y="4343400"/>
            <a:ext cx="558800" cy="571500"/>
            <a:chOff x="4530" y="1981"/>
            <a:chExt cx="352" cy="360"/>
          </a:xfrm>
        </p:grpSpPr>
        <p:sp>
          <p:nvSpPr>
            <p:cNvPr id="3697" name="Line 625"/>
            <p:cNvSpPr>
              <a:spLocks noChangeShapeType="1"/>
            </p:cNvSpPr>
            <p:nvPr/>
          </p:nvSpPr>
          <p:spPr bwMode="auto">
            <a:xfrm rot="7059909">
              <a:off x="4514" y="2294"/>
              <a:ext cx="54" cy="21"/>
            </a:xfrm>
            <a:prstGeom prst="line">
              <a:avLst/>
            </a:prstGeom>
            <a:noFill/>
            <a:ln w="9525">
              <a:solidFill>
                <a:srgbClr val="FF0000"/>
              </a:solidFill>
              <a:round/>
              <a:headEnd/>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698" name="Freeform 626"/>
            <p:cNvSpPr>
              <a:spLocks/>
            </p:cNvSpPr>
            <p:nvPr/>
          </p:nvSpPr>
          <p:spPr bwMode="auto">
            <a:xfrm rot="12459909" flipH="1">
              <a:off x="4660" y="1981"/>
              <a:ext cx="222" cy="360"/>
            </a:xfrm>
            <a:custGeom>
              <a:avLst/>
              <a:gdLst>
                <a:gd name="T0" fmla="*/ 0 w 222"/>
                <a:gd name="T1" fmla="*/ 0 h 360"/>
                <a:gd name="T2" fmla="*/ 48 w 222"/>
                <a:gd name="T3" fmla="*/ 102 h 360"/>
                <a:gd name="T4" fmla="*/ 90 w 222"/>
                <a:gd name="T5" fmla="*/ 270 h 360"/>
                <a:gd name="T6" fmla="*/ 222 w 222"/>
                <a:gd name="T7" fmla="*/ 360 h 360"/>
              </a:gdLst>
              <a:ahLst/>
              <a:cxnLst>
                <a:cxn ang="0">
                  <a:pos x="T0" y="T1"/>
                </a:cxn>
                <a:cxn ang="0">
                  <a:pos x="T2" y="T3"/>
                </a:cxn>
                <a:cxn ang="0">
                  <a:pos x="T4" y="T5"/>
                </a:cxn>
                <a:cxn ang="0">
                  <a:pos x="T6" y="T7"/>
                </a:cxn>
              </a:cxnLst>
              <a:rect l="0" t="0" r="r" b="b"/>
              <a:pathLst>
                <a:path w="222" h="360">
                  <a:moveTo>
                    <a:pt x="0" y="0"/>
                  </a:moveTo>
                  <a:cubicBezTo>
                    <a:pt x="16" y="28"/>
                    <a:pt x="33" y="57"/>
                    <a:pt x="48" y="102"/>
                  </a:cubicBezTo>
                  <a:cubicBezTo>
                    <a:pt x="63" y="147"/>
                    <a:pt x="61" y="227"/>
                    <a:pt x="90" y="270"/>
                  </a:cubicBezTo>
                  <a:cubicBezTo>
                    <a:pt x="119" y="313"/>
                    <a:pt x="199" y="345"/>
                    <a:pt x="222" y="360"/>
                  </a:cubicBezTo>
                </a:path>
              </a:pathLst>
            </a:custGeom>
            <a:noFill/>
            <a:ln w="28575"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699" name="Group 627"/>
          <p:cNvGrpSpPr>
            <a:grpSpLocks/>
          </p:cNvGrpSpPr>
          <p:nvPr/>
        </p:nvGrpSpPr>
        <p:grpSpPr bwMode="auto">
          <a:xfrm>
            <a:off x="7229487" y="2286000"/>
            <a:ext cx="1187452" cy="1595438"/>
            <a:chOff x="4554" y="1440"/>
            <a:chExt cx="748" cy="1005"/>
          </a:xfrm>
        </p:grpSpPr>
        <p:sp>
          <p:nvSpPr>
            <p:cNvPr id="3700" name="Freeform 628"/>
            <p:cNvSpPr>
              <a:spLocks/>
            </p:cNvSpPr>
            <p:nvPr/>
          </p:nvSpPr>
          <p:spPr bwMode="auto">
            <a:xfrm>
              <a:off x="4554" y="1440"/>
              <a:ext cx="715" cy="1005"/>
            </a:xfrm>
            <a:custGeom>
              <a:avLst/>
              <a:gdLst>
                <a:gd name="T0" fmla="*/ 678 w 715"/>
                <a:gd name="T1" fmla="*/ 0 h 1005"/>
                <a:gd name="T2" fmla="*/ 711 w 715"/>
                <a:gd name="T3" fmla="*/ 144 h 1005"/>
                <a:gd name="T4" fmla="*/ 654 w 715"/>
                <a:gd name="T5" fmla="*/ 390 h 1005"/>
                <a:gd name="T6" fmla="*/ 432 w 715"/>
                <a:gd name="T7" fmla="*/ 633 h 1005"/>
                <a:gd name="T8" fmla="*/ 246 w 715"/>
                <a:gd name="T9" fmla="*/ 705 h 1005"/>
                <a:gd name="T10" fmla="*/ 0 w 715"/>
                <a:gd name="T11" fmla="*/ 1005 h 1005"/>
              </a:gdLst>
              <a:ahLst/>
              <a:cxnLst>
                <a:cxn ang="0">
                  <a:pos x="T0" y="T1"/>
                </a:cxn>
                <a:cxn ang="0">
                  <a:pos x="T2" y="T3"/>
                </a:cxn>
                <a:cxn ang="0">
                  <a:pos x="T4" y="T5"/>
                </a:cxn>
                <a:cxn ang="0">
                  <a:pos x="T6" y="T7"/>
                </a:cxn>
                <a:cxn ang="0">
                  <a:pos x="T8" y="T9"/>
                </a:cxn>
                <a:cxn ang="0">
                  <a:pos x="T10" y="T11"/>
                </a:cxn>
              </a:cxnLst>
              <a:rect l="0" t="0" r="r" b="b"/>
              <a:pathLst>
                <a:path w="715" h="1005">
                  <a:moveTo>
                    <a:pt x="678" y="0"/>
                  </a:moveTo>
                  <a:cubicBezTo>
                    <a:pt x="696" y="39"/>
                    <a:pt x="715" y="79"/>
                    <a:pt x="711" y="144"/>
                  </a:cubicBezTo>
                  <a:cubicBezTo>
                    <a:pt x="707" y="209"/>
                    <a:pt x="700" y="309"/>
                    <a:pt x="654" y="390"/>
                  </a:cubicBezTo>
                  <a:cubicBezTo>
                    <a:pt x="608" y="471"/>
                    <a:pt x="500" y="580"/>
                    <a:pt x="432" y="633"/>
                  </a:cubicBezTo>
                  <a:cubicBezTo>
                    <a:pt x="364" y="686"/>
                    <a:pt x="318" y="643"/>
                    <a:pt x="246" y="705"/>
                  </a:cubicBezTo>
                  <a:cubicBezTo>
                    <a:pt x="174" y="767"/>
                    <a:pt x="87" y="886"/>
                    <a:pt x="0" y="1005"/>
                  </a:cubicBezTo>
                </a:path>
              </a:pathLst>
            </a:custGeom>
            <a:noFill/>
            <a:ln w="38100"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701" name="Group 629"/>
            <p:cNvGrpSpPr>
              <a:grpSpLocks/>
            </p:cNvGrpSpPr>
            <p:nvPr/>
          </p:nvGrpSpPr>
          <p:grpSpPr bwMode="auto">
            <a:xfrm>
              <a:off x="4980" y="1686"/>
              <a:ext cx="322" cy="404"/>
              <a:chOff x="4128" y="816"/>
              <a:chExt cx="322" cy="404"/>
            </a:xfrm>
          </p:grpSpPr>
          <p:sp>
            <p:nvSpPr>
              <p:cNvPr id="3702" name="Rectangle 630"/>
              <p:cNvSpPr>
                <a:spLocks noChangeArrowheads="1"/>
              </p:cNvSpPr>
              <p:nvPr/>
            </p:nvSpPr>
            <p:spPr bwMode="auto">
              <a:xfrm rot="-992276">
                <a:off x="4236" y="960"/>
                <a:ext cx="140" cy="117"/>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pl-PL"/>
              </a:p>
            </p:txBody>
          </p:sp>
          <p:grpSp>
            <p:nvGrpSpPr>
              <p:cNvPr id="3703" name="Group 631"/>
              <p:cNvGrpSpPr>
                <a:grpSpLocks/>
              </p:cNvGrpSpPr>
              <p:nvPr/>
            </p:nvGrpSpPr>
            <p:grpSpPr bwMode="auto">
              <a:xfrm>
                <a:off x="4128" y="816"/>
                <a:ext cx="322" cy="404"/>
                <a:chOff x="4128" y="816"/>
                <a:chExt cx="322" cy="404"/>
              </a:xfrm>
            </p:grpSpPr>
            <p:grpSp>
              <p:nvGrpSpPr>
                <p:cNvPr id="3704" name="Group 632"/>
                <p:cNvGrpSpPr>
                  <a:grpSpLocks/>
                </p:cNvGrpSpPr>
                <p:nvPr/>
              </p:nvGrpSpPr>
              <p:grpSpPr bwMode="auto">
                <a:xfrm>
                  <a:off x="4262" y="994"/>
                  <a:ext cx="88" cy="73"/>
                  <a:chOff x="903" y="485"/>
                  <a:chExt cx="88" cy="73"/>
                </a:xfrm>
              </p:grpSpPr>
              <p:sp>
                <p:nvSpPr>
                  <p:cNvPr id="3705" name="Line 633"/>
                  <p:cNvSpPr>
                    <a:spLocks noChangeShapeType="1"/>
                  </p:cNvSpPr>
                  <p:nvPr/>
                </p:nvSpPr>
                <p:spPr bwMode="auto">
                  <a:xfrm rot="20607724" flipH="1">
                    <a:off x="910" y="485"/>
                    <a:ext cx="75" cy="73"/>
                  </a:xfrm>
                  <a:prstGeom prst="line">
                    <a:avLst/>
                  </a:prstGeom>
                  <a:noFill/>
                  <a:ln w="571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706" name="Line 634"/>
                  <p:cNvSpPr>
                    <a:spLocks noChangeShapeType="1"/>
                  </p:cNvSpPr>
                  <p:nvPr/>
                </p:nvSpPr>
                <p:spPr bwMode="auto">
                  <a:xfrm rot="-992276">
                    <a:off x="903" y="487"/>
                    <a:ext cx="88" cy="68"/>
                  </a:xfrm>
                  <a:prstGeom prst="line">
                    <a:avLst/>
                  </a:prstGeom>
                  <a:noFill/>
                  <a:ln w="571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sp>
              <p:nvSpPr>
                <p:cNvPr id="3707" name="Text Box 635"/>
                <p:cNvSpPr txBox="1">
                  <a:spLocks noChangeArrowheads="1"/>
                </p:cNvSpPr>
                <p:nvPr/>
              </p:nvSpPr>
              <p:spPr bwMode="auto">
                <a:xfrm>
                  <a:off x="4251" y="1065"/>
                  <a:ext cx="199" cy="1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1000" b="1">
                      <a:solidFill>
                        <a:srgbClr val="FF0000"/>
                      </a:solidFill>
                    </a:rPr>
                    <a:t>10</a:t>
                  </a:r>
                </a:p>
              </p:txBody>
            </p:sp>
            <p:sp>
              <p:nvSpPr>
                <p:cNvPr id="3708" name="Text Box 636"/>
                <p:cNvSpPr txBox="1">
                  <a:spLocks noChangeArrowheads="1"/>
                </p:cNvSpPr>
                <p:nvPr/>
              </p:nvSpPr>
              <p:spPr bwMode="auto">
                <a:xfrm>
                  <a:off x="4128" y="816"/>
                  <a:ext cx="199" cy="1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1000" b="1">
                      <a:solidFill>
                        <a:srgbClr val="FF0000"/>
                      </a:solidFill>
                    </a:rPr>
                    <a:t>21</a:t>
                  </a:r>
                </a:p>
              </p:txBody>
            </p:sp>
          </p:grpSp>
        </p:grpSp>
      </p:grpSp>
      <p:sp>
        <p:nvSpPr>
          <p:cNvPr id="3709" name="Freeform 637"/>
          <p:cNvSpPr>
            <a:spLocks/>
          </p:cNvSpPr>
          <p:nvPr/>
        </p:nvSpPr>
        <p:spPr bwMode="auto">
          <a:xfrm>
            <a:off x="7086602" y="1447802"/>
            <a:ext cx="1236663" cy="1287463"/>
          </a:xfrm>
          <a:custGeom>
            <a:avLst/>
            <a:gdLst>
              <a:gd name="T0" fmla="*/ 429 w 779"/>
              <a:gd name="T1" fmla="*/ 27 h 811"/>
              <a:gd name="T2" fmla="*/ 426 w 779"/>
              <a:gd name="T3" fmla="*/ 30 h 811"/>
              <a:gd name="T4" fmla="*/ 222 w 779"/>
              <a:gd name="T5" fmla="*/ 36 h 811"/>
              <a:gd name="T6" fmla="*/ 18 w 779"/>
              <a:gd name="T7" fmla="*/ 243 h 811"/>
              <a:gd name="T8" fmla="*/ 111 w 779"/>
              <a:gd name="T9" fmla="*/ 513 h 811"/>
              <a:gd name="T10" fmla="*/ 300 w 779"/>
              <a:gd name="T11" fmla="*/ 738 h 811"/>
              <a:gd name="T12" fmla="*/ 525 w 779"/>
              <a:gd name="T13" fmla="*/ 792 h 811"/>
              <a:gd name="T14" fmla="*/ 696 w 779"/>
              <a:gd name="T15" fmla="*/ 621 h 811"/>
              <a:gd name="T16" fmla="*/ 699 w 779"/>
              <a:gd name="T17" fmla="*/ 369 h 811"/>
              <a:gd name="T18" fmla="*/ 732 w 779"/>
              <a:gd name="T19" fmla="*/ 138 h 811"/>
              <a:gd name="T20" fmla="*/ 417 w 779"/>
              <a:gd name="T21" fmla="*/ 30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9" h="811">
                <a:moveTo>
                  <a:pt x="429" y="27"/>
                </a:moveTo>
                <a:lnTo>
                  <a:pt x="426" y="30"/>
                </a:lnTo>
                <a:cubicBezTo>
                  <a:pt x="392" y="31"/>
                  <a:pt x="290" y="0"/>
                  <a:pt x="222" y="36"/>
                </a:cubicBezTo>
                <a:cubicBezTo>
                  <a:pt x="154" y="72"/>
                  <a:pt x="36" y="164"/>
                  <a:pt x="18" y="243"/>
                </a:cubicBezTo>
                <a:cubicBezTo>
                  <a:pt x="0" y="322"/>
                  <a:pt x="64" y="431"/>
                  <a:pt x="111" y="513"/>
                </a:cubicBezTo>
                <a:cubicBezTo>
                  <a:pt x="158" y="595"/>
                  <a:pt x="231" y="692"/>
                  <a:pt x="300" y="738"/>
                </a:cubicBezTo>
                <a:cubicBezTo>
                  <a:pt x="369" y="784"/>
                  <a:pt x="459" y="811"/>
                  <a:pt x="525" y="792"/>
                </a:cubicBezTo>
                <a:cubicBezTo>
                  <a:pt x="591" y="773"/>
                  <a:pt x="667" y="692"/>
                  <a:pt x="696" y="621"/>
                </a:cubicBezTo>
                <a:cubicBezTo>
                  <a:pt x="725" y="550"/>
                  <a:pt x="693" y="449"/>
                  <a:pt x="699" y="369"/>
                </a:cubicBezTo>
                <a:cubicBezTo>
                  <a:pt x="705" y="289"/>
                  <a:pt x="779" y="194"/>
                  <a:pt x="732" y="138"/>
                </a:cubicBezTo>
                <a:cubicBezTo>
                  <a:pt x="685" y="82"/>
                  <a:pt x="551" y="56"/>
                  <a:pt x="417" y="30"/>
                </a:cubicBezTo>
              </a:path>
            </a:pathLst>
          </a:custGeom>
          <a:noFill/>
          <a:ln w="28575"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nvGrpSpPr>
          <p:cNvPr id="3710" name="Group 638"/>
          <p:cNvGrpSpPr>
            <a:grpSpLocks/>
          </p:cNvGrpSpPr>
          <p:nvPr/>
        </p:nvGrpSpPr>
        <p:grpSpPr bwMode="auto">
          <a:xfrm rot="2993465" flipV="1">
            <a:off x="7275513" y="877890"/>
            <a:ext cx="450850" cy="981075"/>
            <a:chOff x="2917" y="2502"/>
            <a:chExt cx="284" cy="618"/>
          </a:xfrm>
        </p:grpSpPr>
        <p:sp>
          <p:nvSpPr>
            <p:cNvPr id="3711" name="Freeform 639"/>
            <p:cNvSpPr>
              <a:spLocks/>
            </p:cNvSpPr>
            <p:nvPr/>
          </p:nvSpPr>
          <p:spPr bwMode="auto">
            <a:xfrm>
              <a:off x="2917" y="2514"/>
              <a:ext cx="251" cy="606"/>
            </a:xfrm>
            <a:custGeom>
              <a:avLst/>
              <a:gdLst>
                <a:gd name="T0" fmla="*/ 11 w 251"/>
                <a:gd name="T1" fmla="*/ 606 h 606"/>
                <a:gd name="T2" fmla="*/ 89 w 251"/>
                <a:gd name="T3" fmla="*/ 468 h 606"/>
                <a:gd name="T4" fmla="*/ 95 w 251"/>
                <a:gd name="T5" fmla="*/ 354 h 606"/>
                <a:gd name="T6" fmla="*/ 41 w 251"/>
                <a:gd name="T7" fmla="*/ 246 h 606"/>
                <a:gd name="T8" fmla="*/ 35 w 251"/>
                <a:gd name="T9" fmla="*/ 120 h 606"/>
                <a:gd name="T10" fmla="*/ 251 w 251"/>
                <a:gd name="T11" fmla="*/ 0 h 606"/>
              </a:gdLst>
              <a:ahLst/>
              <a:cxnLst>
                <a:cxn ang="0">
                  <a:pos x="T0" y="T1"/>
                </a:cxn>
                <a:cxn ang="0">
                  <a:pos x="T2" y="T3"/>
                </a:cxn>
                <a:cxn ang="0">
                  <a:pos x="T4" y="T5"/>
                </a:cxn>
                <a:cxn ang="0">
                  <a:pos x="T6" y="T7"/>
                </a:cxn>
                <a:cxn ang="0">
                  <a:pos x="T8" y="T9"/>
                </a:cxn>
                <a:cxn ang="0">
                  <a:pos x="T10" y="T11"/>
                </a:cxn>
              </a:cxnLst>
              <a:rect l="0" t="0" r="r" b="b"/>
              <a:pathLst>
                <a:path w="251" h="606">
                  <a:moveTo>
                    <a:pt x="11" y="606"/>
                  </a:moveTo>
                  <a:cubicBezTo>
                    <a:pt x="43" y="558"/>
                    <a:pt x="75" y="510"/>
                    <a:pt x="89" y="468"/>
                  </a:cubicBezTo>
                  <a:cubicBezTo>
                    <a:pt x="103" y="426"/>
                    <a:pt x="103" y="391"/>
                    <a:pt x="95" y="354"/>
                  </a:cubicBezTo>
                  <a:cubicBezTo>
                    <a:pt x="87" y="317"/>
                    <a:pt x="51" y="285"/>
                    <a:pt x="41" y="246"/>
                  </a:cubicBezTo>
                  <a:cubicBezTo>
                    <a:pt x="31" y="207"/>
                    <a:pt x="0" y="161"/>
                    <a:pt x="35" y="120"/>
                  </a:cubicBezTo>
                  <a:cubicBezTo>
                    <a:pt x="70" y="79"/>
                    <a:pt x="160" y="39"/>
                    <a:pt x="251" y="0"/>
                  </a:cubicBezTo>
                </a:path>
              </a:pathLst>
            </a:custGeom>
            <a:noFill/>
            <a:ln w="28575"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712" name="Line 640"/>
            <p:cNvSpPr>
              <a:spLocks noChangeShapeType="1"/>
            </p:cNvSpPr>
            <p:nvPr/>
          </p:nvSpPr>
          <p:spPr bwMode="auto">
            <a:xfrm flipV="1">
              <a:off x="3147" y="2502"/>
              <a:ext cx="54" cy="21"/>
            </a:xfrm>
            <a:prstGeom prst="line">
              <a:avLst/>
            </a:prstGeom>
            <a:noFill/>
            <a:ln w="9525">
              <a:solidFill>
                <a:srgbClr val="FF0000"/>
              </a:solidFill>
              <a:round/>
              <a:headEnd/>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grpSp>
        <p:nvGrpSpPr>
          <p:cNvPr id="3713" name="Group 641"/>
          <p:cNvGrpSpPr>
            <a:grpSpLocks/>
          </p:cNvGrpSpPr>
          <p:nvPr/>
        </p:nvGrpSpPr>
        <p:grpSpPr bwMode="auto">
          <a:xfrm rot="14734915" flipV="1">
            <a:off x="7427913" y="1944690"/>
            <a:ext cx="450850" cy="981075"/>
            <a:chOff x="2917" y="2502"/>
            <a:chExt cx="284" cy="618"/>
          </a:xfrm>
        </p:grpSpPr>
        <p:sp>
          <p:nvSpPr>
            <p:cNvPr id="3714" name="Freeform 642"/>
            <p:cNvSpPr>
              <a:spLocks/>
            </p:cNvSpPr>
            <p:nvPr/>
          </p:nvSpPr>
          <p:spPr bwMode="auto">
            <a:xfrm>
              <a:off x="2917" y="2514"/>
              <a:ext cx="251" cy="606"/>
            </a:xfrm>
            <a:custGeom>
              <a:avLst/>
              <a:gdLst>
                <a:gd name="T0" fmla="*/ 11 w 251"/>
                <a:gd name="T1" fmla="*/ 606 h 606"/>
                <a:gd name="T2" fmla="*/ 89 w 251"/>
                <a:gd name="T3" fmla="*/ 468 h 606"/>
                <a:gd name="T4" fmla="*/ 95 w 251"/>
                <a:gd name="T5" fmla="*/ 354 h 606"/>
                <a:gd name="T6" fmla="*/ 41 w 251"/>
                <a:gd name="T7" fmla="*/ 246 h 606"/>
                <a:gd name="T8" fmla="*/ 35 w 251"/>
                <a:gd name="T9" fmla="*/ 120 h 606"/>
                <a:gd name="T10" fmla="*/ 251 w 251"/>
                <a:gd name="T11" fmla="*/ 0 h 606"/>
              </a:gdLst>
              <a:ahLst/>
              <a:cxnLst>
                <a:cxn ang="0">
                  <a:pos x="T0" y="T1"/>
                </a:cxn>
                <a:cxn ang="0">
                  <a:pos x="T2" y="T3"/>
                </a:cxn>
                <a:cxn ang="0">
                  <a:pos x="T4" y="T5"/>
                </a:cxn>
                <a:cxn ang="0">
                  <a:pos x="T6" y="T7"/>
                </a:cxn>
                <a:cxn ang="0">
                  <a:pos x="T8" y="T9"/>
                </a:cxn>
                <a:cxn ang="0">
                  <a:pos x="T10" y="T11"/>
                </a:cxn>
              </a:cxnLst>
              <a:rect l="0" t="0" r="r" b="b"/>
              <a:pathLst>
                <a:path w="251" h="606">
                  <a:moveTo>
                    <a:pt x="11" y="606"/>
                  </a:moveTo>
                  <a:cubicBezTo>
                    <a:pt x="43" y="558"/>
                    <a:pt x="75" y="510"/>
                    <a:pt x="89" y="468"/>
                  </a:cubicBezTo>
                  <a:cubicBezTo>
                    <a:pt x="103" y="426"/>
                    <a:pt x="103" y="391"/>
                    <a:pt x="95" y="354"/>
                  </a:cubicBezTo>
                  <a:cubicBezTo>
                    <a:pt x="87" y="317"/>
                    <a:pt x="51" y="285"/>
                    <a:pt x="41" y="246"/>
                  </a:cubicBezTo>
                  <a:cubicBezTo>
                    <a:pt x="31" y="207"/>
                    <a:pt x="0" y="161"/>
                    <a:pt x="35" y="120"/>
                  </a:cubicBezTo>
                  <a:cubicBezTo>
                    <a:pt x="70" y="79"/>
                    <a:pt x="160" y="39"/>
                    <a:pt x="251" y="0"/>
                  </a:cubicBezTo>
                </a:path>
              </a:pathLst>
            </a:custGeom>
            <a:noFill/>
            <a:ln w="28575"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715" name="Line 643"/>
            <p:cNvSpPr>
              <a:spLocks noChangeShapeType="1"/>
            </p:cNvSpPr>
            <p:nvPr/>
          </p:nvSpPr>
          <p:spPr bwMode="auto">
            <a:xfrm flipV="1">
              <a:off x="3147" y="2502"/>
              <a:ext cx="54" cy="21"/>
            </a:xfrm>
            <a:prstGeom prst="line">
              <a:avLst/>
            </a:prstGeom>
            <a:noFill/>
            <a:ln w="9525">
              <a:solidFill>
                <a:srgbClr val="FF0000"/>
              </a:solidFill>
              <a:round/>
              <a:headEnd/>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sp>
        <p:nvSpPr>
          <p:cNvPr id="3716" name="Freeform 644"/>
          <p:cNvSpPr>
            <a:spLocks/>
          </p:cNvSpPr>
          <p:nvPr/>
        </p:nvSpPr>
        <p:spPr bwMode="auto">
          <a:xfrm>
            <a:off x="7620000" y="152400"/>
            <a:ext cx="1295400" cy="1066800"/>
          </a:xfrm>
          <a:custGeom>
            <a:avLst/>
            <a:gdLst>
              <a:gd name="T0" fmla="*/ 0 w 816"/>
              <a:gd name="T1" fmla="*/ 0 h 672"/>
              <a:gd name="T2" fmla="*/ 192 w 816"/>
              <a:gd name="T3" fmla="*/ 288 h 672"/>
              <a:gd name="T4" fmla="*/ 336 w 816"/>
              <a:gd name="T5" fmla="*/ 528 h 672"/>
              <a:gd name="T6" fmla="*/ 816 w 816"/>
              <a:gd name="T7" fmla="*/ 672 h 672"/>
            </a:gdLst>
            <a:ahLst/>
            <a:cxnLst>
              <a:cxn ang="0">
                <a:pos x="T0" y="T1"/>
              </a:cxn>
              <a:cxn ang="0">
                <a:pos x="T2" y="T3"/>
              </a:cxn>
              <a:cxn ang="0">
                <a:pos x="T4" y="T5"/>
              </a:cxn>
              <a:cxn ang="0">
                <a:pos x="T6" y="T7"/>
              </a:cxn>
            </a:cxnLst>
            <a:rect l="0" t="0" r="r" b="b"/>
            <a:pathLst>
              <a:path w="816" h="672">
                <a:moveTo>
                  <a:pt x="0" y="0"/>
                </a:moveTo>
                <a:cubicBezTo>
                  <a:pt x="68" y="100"/>
                  <a:pt x="136" y="200"/>
                  <a:pt x="192" y="288"/>
                </a:cubicBezTo>
                <a:cubicBezTo>
                  <a:pt x="248" y="376"/>
                  <a:pt x="232" y="464"/>
                  <a:pt x="336" y="528"/>
                </a:cubicBezTo>
                <a:cubicBezTo>
                  <a:pt x="440" y="592"/>
                  <a:pt x="628" y="632"/>
                  <a:pt x="816" y="672"/>
                </a:cubicBezTo>
              </a:path>
            </a:pathLst>
          </a:custGeom>
          <a:noFill/>
          <a:ln w="38100"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717" name="Text Box 645"/>
          <p:cNvSpPr txBox="1">
            <a:spLocks noChangeArrowheads="1"/>
          </p:cNvSpPr>
          <p:nvPr/>
        </p:nvSpPr>
        <p:spPr bwMode="auto">
          <a:xfrm>
            <a:off x="228600" y="-76200"/>
            <a:ext cx="4343400" cy="738664"/>
          </a:xfrm>
          <a:prstGeom prst="rect">
            <a:avLst/>
          </a:prstGeom>
          <a:noFill/>
          <a:ln>
            <a:noFill/>
          </a:ln>
          <a:effectLst/>
          <a:extLst>
            <a:ext uri="{909E8E84-426E-40DD-AFC4-6F175D3DCCD1}">
              <a14:hiddenFill xmlns="" xmlns:a14="http://schemas.microsoft.com/office/drawing/2010/main">
                <a:solidFill>
                  <a:srgbClr val="00FF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pl-PL" altLang="pl-PL" sz="1400" b="1"/>
          </a:p>
          <a:p>
            <a:r>
              <a:rPr lang="pl-PL" altLang="pl-PL" sz="1400" b="1"/>
              <a:t>POŁOŻENIE WOJSK 2 BZ  151200 MAJ</a:t>
            </a:r>
          </a:p>
          <a:p>
            <a:r>
              <a:rPr lang="pl-PL" altLang="pl-PL" sz="1400" b="1"/>
              <a:t>(sytuacja dynamiczna nr 1 A)</a:t>
            </a:r>
          </a:p>
        </p:txBody>
      </p:sp>
      <p:grpSp>
        <p:nvGrpSpPr>
          <p:cNvPr id="3718" name="Group 646"/>
          <p:cNvGrpSpPr>
            <a:grpSpLocks/>
          </p:cNvGrpSpPr>
          <p:nvPr/>
        </p:nvGrpSpPr>
        <p:grpSpPr bwMode="auto">
          <a:xfrm rot="24525725">
            <a:off x="7199313" y="39690"/>
            <a:ext cx="450850" cy="981075"/>
            <a:chOff x="2917" y="2502"/>
            <a:chExt cx="284" cy="618"/>
          </a:xfrm>
        </p:grpSpPr>
        <p:sp>
          <p:nvSpPr>
            <p:cNvPr id="3719" name="Freeform 647"/>
            <p:cNvSpPr>
              <a:spLocks/>
            </p:cNvSpPr>
            <p:nvPr/>
          </p:nvSpPr>
          <p:spPr bwMode="auto">
            <a:xfrm>
              <a:off x="2917" y="2514"/>
              <a:ext cx="251" cy="606"/>
            </a:xfrm>
            <a:custGeom>
              <a:avLst/>
              <a:gdLst>
                <a:gd name="T0" fmla="*/ 11 w 251"/>
                <a:gd name="T1" fmla="*/ 606 h 606"/>
                <a:gd name="T2" fmla="*/ 89 w 251"/>
                <a:gd name="T3" fmla="*/ 468 h 606"/>
                <a:gd name="T4" fmla="*/ 95 w 251"/>
                <a:gd name="T5" fmla="*/ 354 h 606"/>
                <a:gd name="T6" fmla="*/ 41 w 251"/>
                <a:gd name="T7" fmla="*/ 246 h 606"/>
                <a:gd name="T8" fmla="*/ 35 w 251"/>
                <a:gd name="T9" fmla="*/ 120 h 606"/>
                <a:gd name="T10" fmla="*/ 251 w 251"/>
                <a:gd name="T11" fmla="*/ 0 h 606"/>
              </a:gdLst>
              <a:ahLst/>
              <a:cxnLst>
                <a:cxn ang="0">
                  <a:pos x="T0" y="T1"/>
                </a:cxn>
                <a:cxn ang="0">
                  <a:pos x="T2" y="T3"/>
                </a:cxn>
                <a:cxn ang="0">
                  <a:pos x="T4" y="T5"/>
                </a:cxn>
                <a:cxn ang="0">
                  <a:pos x="T6" y="T7"/>
                </a:cxn>
                <a:cxn ang="0">
                  <a:pos x="T8" y="T9"/>
                </a:cxn>
                <a:cxn ang="0">
                  <a:pos x="T10" y="T11"/>
                </a:cxn>
              </a:cxnLst>
              <a:rect l="0" t="0" r="r" b="b"/>
              <a:pathLst>
                <a:path w="251" h="606">
                  <a:moveTo>
                    <a:pt x="11" y="606"/>
                  </a:moveTo>
                  <a:cubicBezTo>
                    <a:pt x="43" y="558"/>
                    <a:pt x="75" y="510"/>
                    <a:pt x="89" y="468"/>
                  </a:cubicBezTo>
                  <a:cubicBezTo>
                    <a:pt x="103" y="426"/>
                    <a:pt x="103" y="391"/>
                    <a:pt x="95" y="354"/>
                  </a:cubicBezTo>
                  <a:cubicBezTo>
                    <a:pt x="87" y="317"/>
                    <a:pt x="51" y="285"/>
                    <a:pt x="41" y="246"/>
                  </a:cubicBezTo>
                  <a:cubicBezTo>
                    <a:pt x="31" y="207"/>
                    <a:pt x="0" y="161"/>
                    <a:pt x="35" y="120"/>
                  </a:cubicBezTo>
                  <a:cubicBezTo>
                    <a:pt x="70" y="79"/>
                    <a:pt x="160" y="39"/>
                    <a:pt x="251" y="0"/>
                  </a:cubicBezTo>
                </a:path>
              </a:pathLst>
            </a:custGeom>
            <a:noFill/>
            <a:ln w="28575" cmpd="sng">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3720" name="Line 648"/>
            <p:cNvSpPr>
              <a:spLocks noChangeShapeType="1"/>
            </p:cNvSpPr>
            <p:nvPr/>
          </p:nvSpPr>
          <p:spPr bwMode="auto">
            <a:xfrm flipV="1">
              <a:off x="3147" y="2502"/>
              <a:ext cx="54" cy="21"/>
            </a:xfrm>
            <a:prstGeom prst="line">
              <a:avLst/>
            </a:prstGeom>
            <a:noFill/>
            <a:ln w="9525">
              <a:solidFill>
                <a:srgbClr val="FF0000"/>
              </a:solidFill>
              <a:round/>
              <a:headEnd/>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pl-PL"/>
            </a:p>
          </p:txBody>
        </p:sp>
      </p:grpSp>
      <p:sp>
        <p:nvSpPr>
          <p:cNvPr id="3722" name="Text Box 650"/>
          <p:cNvSpPr txBox="1">
            <a:spLocks noChangeArrowheads="1"/>
          </p:cNvSpPr>
          <p:nvPr/>
        </p:nvSpPr>
        <p:spPr bwMode="auto">
          <a:xfrm rot="5518589">
            <a:off x="7853366" y="5486406"/>
            <a:ext cx="1508125" cy="441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pl-PL" altLang="pl-PL" sz="1300"/>
              <a:t>Załącznik nr 12</a:t>
            </a:r>
          </a:p>
        </p:txBody>
      </p:sp>
      <p:sp>
        <p:nvSpPr>
          <p:cNvPr id="2" name="pole tekstowe 1"/>
          <p:cNvSpPr txBox="1"/>
          <p:nvPr/>
        </p:nvSpPr>
        <p:spPr>
          <a:xfrm>
            <a:off x="0" y="692696"/>
            <a:ext cx="9144000" cy="769441"/>
          </a:xfrm>
          <a:prstGeom prst="rect">
            <a:avLst/>
          </a:prstGeom>
          <a:noFill/>
        </p:spPr>
        <p:txBody>
          <a:bodyPr wrap="square" rtlCol="0">
            <a:spAutoFit/>
          </a:bodyPr>
          <a:lstStyle/>
          <a:p>
            <a:pPr algn="ctr"/>
            <a:r>
              <a:rPr lang="pl-PL" sz="4400" b="1" dirty="0" smtClean="0">
                <a:effectLst>
                  <a:outerShdw blurRad="38100" dist="38100" dir="2700000" algn="tl">
                    <a:srgbClr val="000000">
                      <a:alpha val="43137"/>
                    </a:srgbClr>
                  </a:outerShdw>
                </a:effectLst>
              </a:rPr>
              <a:t>POLITECHNIKA RZESZOWSKA</a:t>
            </a:r>
            <a:endParaRPr lang="pl-PL" sz="4400" b="1" dirty="0">
              <a:effectLst>
                <a:outerShdw blurRad="38100" dist="38100" dir="2700000" algn="tl">
                  <a:srgbClr val="000000">
                    <a:alpha val="43137"/>
                  </a:srgbClr>
                </a:outerShdw>
              </a:effectLst>
            </a:endParaRPr>
          </a:p>
        </p:txBody>
      </p:sp>
      <p:sp>
        <p:nvSpPr>
          <p:cNvPr id="4" name="pole tekstowe 3"/>
          <p:cNvSpPr txBox="1"/>
          <p:nvPr/>
        </p:nvSpPr>
        <p:spPr>
          <a:xfrm>
            <a:off x="-36512" y="2458631"/>
            <a:ext cx="9144000" cy="2554545"/>
          </a:xfrm>
          <a:prstGeom prst="rect">
            <a:avLst/>
          </a:prstGeom>
          <a:solidFill>
            <a:schemeClr val="bg1"/>
          </a:solidFill>
        </p:spPr>
        <p:txBody>
          <a:bodyPr wrap="square" rtlCol="0">
            <a:spAutoFit/>
          </a:bodyPr>
          <a:lstStyle/>
          <a:p>
            <a:r>
              <a:rPr lang="pl-PL" sz="3200" b="1" dirty="0" smtClean="0">
                <a:effectLst>
                  <a:outerShdw blurRad="38100" dist="38100" dir="2700000" algn="tl">
                    <a:srgbClr val="000000">
                      <a:alpha val="43137"/>
                    </a:srgbClr>
                  </a:outerShdw>
                </a:effectLst>
              </a:rPr>
              <a:t>			Agenda:</a:t>
            </a:r>
          </a:p>
          <a:p>
            <a:pPr marL="2114550" lvl="3" indent="-742950">
              <a:buAutoNum type="arabicPeriod"/>
            </a:pPr>
            <a:r>
              <a:rPr lang="pl-PL" sz="3200" b="1" dirty="0" smtClean="0">
                <a:effectLst>
                  <a:outerShdw blurRad="38100" dist="38100" dir="2700000" algn="tl">
                    <a:srgbClr val="000000">
                      <a:alpha val="43137"/>
                    </a:srgbClr>
                  </a:outerShdw>
                </a:effectLst>
              </a:rPr>
              <a:t>dowodzenie;</a:t>
            </a:r>
          </a:p>
          <a:p>
            <a:pPr marL="2114550" lvl="3" indent="-742950">
              <a:buAutoNum type="arabicPeriod"/>
            </a:pPr>
            <a:r>
              <a:rPr lang="pl-PL" sz="3200" b="1" dirty="0" smtClean="0">
                <a:effectLst>
                  <a:outerShdw blurRad="38100" dist="38100" dir="2700000" algn="tl">
                    <a:srgbClr val="000000">
                      <a:alpha val="43137"/>
                    </a:srgbClr>
                  </a:outerShdw>
                </a:effectLst>
              </a:rPr>
              <a:t>znaki taktyczne;</a:t>
            </a:r>
          </a:p>
          <a:p>
            <a:pPr marL="2114550" lvl="3" indent="-742950">
              <a:buAutoNum type="arabicPeriod"/>
            </a:pPr>
            <a:r>
              <a:rPr lang="pl-PL" sz="3200" b="1" dirty="0" smtClean="0">
                <a:effectLst>
                  <a:outerShdw blurRad="38100" dist="38100" dir="2700000" algn="tl">
                    <a:srgbClr val="000000">
                      <a:alpha val="43137"/>
                    </a:srgbClr>
                  </a:outerShdw>
                </a:effectLst>
              </a:rPr>
              <a:t>struktura Sił Zbrojnych;</a:t>
            </a:r>
            <a:endParaRPr lang="pl-PL" sz="3200" b="1" dirty="0">
              <a:effectLst>
                <a:outerShdw blurRad="38100" dist="38100" dir="2700000" algn="tl">
                  <a:srgbClr val="000000">
                    <a:alpha val="43137"/>
                  </a:srgbClr>
                </a:outerShdw>
              </a:effectLst>
            </a:endParaRPr>
          </a:p>
          <a:p>
            <a:pPr marL="2114550" lvl="3" indent="-742950">
              <a:buAutoNum type="arabicPeriod"/>
            </a:pPr>
            <a:r>
              <a:rPr lang="pl-PL" sz="3200" b="1" dirty="0" smtClean="0">
                <a:effectLst>
                  <a:outerShdw blurRad="38100" dist="38100" dir="2700000" algn="tl">
                    <a:srgbClr val="000000">
                      <a:alpha val="43137"/>
                    </a:srgbClr>
                  </a:outerShdw>
                </a:effectLst>
              </a:rPr>
              <a:t>zasadnicze </a:t>
            </a:r>
            <a:r>
              <a:rPr lang="pl-PL" sz="3200" b="1" dirty="0">
                <a:effectLst>
                  <a:outerShdw blurRad="38100" dist="38100" dir="2700000" algn="tl">
                    <a:srgbClr val="000000">
                      <a:alpha val="43137"/>
                    </a:srgbClr>
                  </a:outerShdw>
                </a:effectLst>
              </a:rPr>
              <a:t>uzbrojenie </a:t>
            </a:r>
            <a:r>
              <a:rPr lang="pl-PL" sz="3200" b="1" dirty="0" smtClean="0">
                <a:effectLst>
                  <a:outerShdw blurRad="38100" dist="38100" dir="2700000" algn="tl">
                    <a:srgbClr val="000000">
                      <a:alpha val="43137"/>
                    </a:srgbClr>
                  </a:outerShdw>
                </a:effectLst>
              </a:rPr>
              <a:t>drużyny; </a:t>
            </a:r>
          </a:p>
        </p:txBody>
      </p:sp>
    </p:spTree>
    <p:extLst>
      <p:ext uri="{BB962C8B-B14F-4D97-AF65-F5344CB8AC3E}">
        <p14:creationId xmlns="" xmlns:p14="http://schemas.microsoft.com/office/powerpoint/2010/main" val="20046938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8" descr="Bank Zdjęć - skierowanie,  &#10;pojazd. fotosearch &#10;- szukaj foto &#10;i zdjęć klipart">
            <a:hlinkClick r:id="rId2" action="ppaction://hlinkfile"/>
          </p:cNvPr>
          <p:cNvPicPr>
            <a:picLocks noChangeAspect="1" noChangeArrowheads="1"/>
          </p:cNvPicPr>
          <p:nvPr/>
        </p:nvPicPr>
        <p:blipFill>
          <a:blip r:embed="rId3" cstate="print"/>
          <a:srcRect b="8577"/>
          <a:stretch>
            <a:fillRect/>
          </a:stretch>
        </p:blipFill>
        <p:spPr bwMode="auto">
          <a:xfrm>
            <a:off x="6323012" y="1772822"/>
            <a:ext cx="2857500" cy="2081213"/>
          </a:xfrm>
          <a:prstGeom prst="rect">
            <a:avLst/>
          </a:prstGeom>
          <a:noFill/>
        </p:spPr>
      </p:pic>
      <p:sp>
        <p:nvSpPr>
          <p:cNvPr id="2" name="Prostokąt 1"/>
          <p:cNvSpPr/>
          <p:nvPr/>
        </p:nvSpPr>
        <p:spPr>
          <a:xfrm>
            <a:off x="755578" y="116635"/>
            <a:ext cx="7848872" cy="6186309"/>
          </a:xfrm>
          <a:prstGeom prst="rect">
            <a:avLst/>
          </a:prstGeom>
        </p:spPr>
        <p:txBody>
          <a:bodyPr wrap="square">
            <a:spAutoFit/>
          </a:bodyPr>
          <a:lstStyle/>
          <a:p>
            <a:pPr algn="ctr"/>
            <a:r>
              <a:rPr lang="pl-PL" b="1" dirty="0" smtClean="0"/>
              <a:t>DOWÓDZTWO WOJSK LĄDOWYCH</a:t>
            </a:r>
          </a:p>
          <a:p>
            <a:pPr algn="ctr"/>
            <a:r>
              <a:rPr lang="pl-PL" b="1" dirty="0" smtClean="0"/>
              <a:t>SZEFOSTWO WOJSK PANCERNYCH I ZMECHANIZOWANYCH</a:t>
            </a:r>
          </a:p>
          <a:p>
            <a:pPr algn="ctr"/>
            <a:endParaRPr lang="pl-PL" b="1" dirty="0" smtClean="0"/>
          </a:p>
          <a:p>
            <a:pPr algn="ctr"/>
            <a:endParaRPr lang="pl-PL" b="1" dirty="0" smtClean="0"/>
          </a:p>
          <a:p>
            <a:pPr algn="ctr"/>
            <a:r>
              <a:rPr lang="pl-PL" b="1" dirty="0" err="1" smtClean="0"/>
              <a:t>DWLąd</a:t>
            </a:r>
            <a:r>
              <a:rPr lang="pl-PL" b="1" dirty="0" smtClean="0"/>
              <a:t> </a:t>
            </a:r>
            <a:r>
              <a:rPr lang="pl-PL" b="1" dirty="0" err="1" smtClean="0"/>
              <a:t>Wewn</a:t>
            </a:r>
            <a:r>
              <a:rPr lang="pl-PL" b="1" dirty="0" smtClean="0"/>
              <a:t>. 134/09</a:t>
            </a:r>
          </a:p>
          <a:p>
            <a:pPr algn="ctr"/>
            <a:endParaRPr lang="pl-PL" b="1" dirty="0" smtClean="0"/>
          </a:p>
          <a:p>
            <a:pPr algn="ctr"/>
            <a:endParaRPr lang="pl-PL" b="1" dirty="0" smtClean="0"/>
          </a:p>
          <a:p>
            <a:pPr algn="ctr"/>
            <a:endParaRPr lang="pl-PL" b="1" dirty="0" smtClean="0"/>
          </a:p>
          <a:p>
            <a:pPr algn="ctr"/>
            <a:endParaRPr lang="pl-PL" b="1" dirty="0" smtClean="0"/>
          </a:p>
          <a:p>
            <a:pPr algn="ctr"/>
            <a:endParaRPr lang="pl-PL" b="1" dirty="0" smtClean="0"/>
          </a:p>
          <a:p>
            <a:pPr algn="ctr"/>
            <a:r>
              <a:rPr lang="pl-PL" b="1" dirty="0" smtClean="0"/>
              <a:t>REGULAMIN </a:t>
            </a:r>
          </a:p>
          <a:p>
            <a:pPr algn="ctr"/>
            <a:r>
              <a:rPr lang="pl-PL" b="1" dirty="0" smtClean="0"/>
              <a:t>DZIAŁAŃ TAKTYCZNYCH PODODDZIAŁÓW WOJSK PANCERNYCH I ZMECHANIZOWANYCH </a:t>
            </a:r>
          </a:p>
          <a:p>
            <a:pPr algn="ctr"/>
            <a:r>
              <a:rPr lang="pl-PL" b="1" dirty="0" smtClean="0"/>
              <a:t>/PLUTON – KOMPANIA – BATALION/</a:t>
            </a:r>
          </a:p>
          <a:p>
            <a:pPr algn="ctr"/>
            <a:endParaRPr lang="pl-PL" b="1" dirty="0" smtClean="0"/>
          </a:p>
          <a:p>
            <a:pPr algn="ctr"/>
            <a:endParaRPr lang="pl-PL" b="1" dirty="0"/>
          </a:p>
          <a:p>
            <a:pPr algn="ctr"/>
            <a:endParaRPr lang="pl-PL" b="1" dirty="0" smtClean="0"/>
          </a:p>
          <a:p>
            <a:pPr algn="ctr"/>
            <a:endParaRPr lang="pl-PL" b="1" dirty="0"/>
          </a:p>
          <a:p>
            <a:pPr algn="ctr"/>
            <a:endParaRPr lang="pl-PL" b="1" dirty="0" smtClean="0"/>
          </a:p>
          <a:p>
            <a:pPr algn="ctr"/>
            <a:endParaRPr lang="pl-PL" b="1" dirty="0" smtClean="0"/>
          </a:p>
          <a:p>
            <a:pPr algn="ctr"/>
            <a:r>
              <a:rPr lang="pl-PL" b="1" dirty="0" smtClean="0"/>
              <a:t>WARSZAWA</a:t>
            </a:r>
          </a:p>
          <a:p>
            <a:pPr algn="ctr"/>
            <a:r>
              <a:rPr lang="pl-PL" b="1" dirty="0" smtClean="0"/>
              <a:t>2009</a:t>
            </a:r>
            <a:endParaRPr lang="pl-PL" b="1" dirty="0"/>
          </a:p>
        </p:txBody>
      </p:sp>
    </p:spTree>
    <p:extLst>
      <p:ext uri="{BB962C8B-B14F-4D97-AF65-F5344CB8AC3E}">
        <p14:creationId xmlns="" xmlns:p14="http://schemas.microsoft.com/office/powerpoint/2010/main" val="10154478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ymbol zastępczy zawartości 11" descr="WZ.93_Pantera.jpg"/>
          <p:cNvPicPr>
            <a:picLocks noChangeAspect="1"/>
          </p:cNvPicPr>
          <p:nvPr/>
        </p:nvPicPr>
        <p:blipFill>
          <a:blip r:embed="rId2" cstate="print"/>
          <a:stretch>
            <a:fillRect/>
          </a:stretch>
        </p:blipFill>
        <p:spPr>
          <a:xfrm>
            <a:off x="12669" y="9502"/>
            <a:ext cx="9131331" cy="68484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pole tekstowe 1"/>
          <p:cNvSpPr txBox="1"/>
          <p:nvPr/>
        </p:nvSpPr>
        <p:spPr>
          <a:xfrm>
            <a:off x="467544" y="-27384"/>
            <a:ext cx="8424936" cy="7478970"/>
          </a:xfrm>
          <a:prstGeom prst="rect">
            <a:avLst/>
          </a:prstGeom>
          <a:solidFill>
            <a:schemeClr val="tx2">
              <a:lumMod val="40000"/>
              <a:lumOff val="60000"/>
            </a:schemeClr>
          </a:solidFill>
        </p:spPr>
        <p:txBody>
          <a:bodyPr wrap="square" rtlCol="0">
            <a:spAutoFit/>
          </a:bodyPr>
          <a:lstStyle/>
          <a:p>
            <a:pPr algn="just"/>
            <a:r>
              <a:rPr lang="pl-PL" sz="3200" b="1" u="sng" dirty="0" smtClean="0"/>
              <a:t>Dowodzenie</a:t>
            </a:r>
            <a:r>
              <a:rPr lang="pl-PL" sz="3200" b="1" dirty="0" smtClean="0"/>
              <a:t> (ang. </a:t>
            </a:r>
            <a:r>
              <a:rPr lang="pl-PL" sz="3200" b="1" i="1" dirty="0" err="1" smtClean="0"/>
              <a:t>command</a:t>
            </a:r>
            <a:r>
              <a:rPr lang="pl-PL" sz="3200" b="1" dirty="0" smtClean="0"/>
              <a:t>) – proces, przez który dowódca narzuca swoją wolę </a:t>
            </a:r>
            <a:br>
              <a:rPr lang="pl-PL" sz="3200" b="1" dirty="0" smtClean="0"/>
            </a:br>
            <a:r>
              <a:rPr lang="pl-PL" sz="3200" b="1" dirty="0" smtClean="0"/>
              <a:t>i zamiary podwładnym oraz w ramach którego wspomagany przez swój sztab planuje, organizuje, motywuje i kontroluje działania podległych mu wojsk przez użycie standardowych procedur działania i wszelkich środków przekazywania informacji.</a:t>
            </a:r>
          </a:p>
          <a:p>
            <a:pPr algn="just"/>
            <a:endParaRPr lang="pl-PL" sz="3200" b="1" dirty="0" smtClean="0"/>
          </a:p>
          <a:p>
            <a:pPr algn="just"/>
            <a:r>
              <a:rPr lang="pl-PL" sz="3200" b="1" dirty="0" smtClean="0"/>
              <a:t>W celu efektywnego sprawowania dowodzenia dowódca musi być świadomy relacji dowodzenia, jakie istnieją pomiędzy nim samym </a:t>
            </a:r>
            <a:br>
              <a:rPr lang="pl-PL" sz="3200" b="1" dirty="0" smtClean="0"/>
            </a:br>
            <a:r>
              <a:rPr lang="pl-PL" sz="3200" b="1" dirty="0" smtClean="0"/>
              <a:t>i siłami przydzielonymi mu do wykonania zadania.</a:t>
            </a:r>
          </a:p>
          <a:p>
            <a:pPr algn="just"/>
            <a:endParaRPr lang="pl-PL" sz="32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ChangeArrowheads="1"/>
          </p:cNvSpPr>
          <p:nvPr/>
        </p:nvSpPr>
        <p:spPr bwMode="auto">
          <a:xfrm>
            <a:off x="0" y="0"/>
            <a:ext cx="9144000" cy="6858000"/>
          </a:xfrm>
          <a:prstGeom prst="rect">
            <a:avLst/>
          </a:prstGeom>
          <a:solidFill>
            <a:srgbClr val="000099"/>
          </a:solidFill>
          <a:ln w="9525">
            <a:solidFill>
              <a:schemeClr val="tx1"/>
            </a:solidFill>
            <a:miter lim="800000"/>
            <a:headEnd/>
            <a:tailEnd/>
          </a:ln>
          <a:effectLst/>
        </p:spPr>
        <p:txBody>
          <a:bodyPr wrap="none" anchor="ctr"/>
          <a:lstStyle/>
          <a:p>
            <a:endParaRPr lang="pl-PL"/>
          </a:p>
        </p:txBody>
      </p:sp>
      <p:sp>
        <p:nvSpPr>
          <p:cNvPr id="68623" name="Oval 15"/>
          <p:cNvSpPr>
            <a:spLocks noChangeArrowheads="1"/>
          </p:cNvSpPr>
          <p:nvPr/>
        </p:nvSpPr>
        <p:spPr bwMode="auto">
          <a:xfrm>
            <a:off x="5076825" y="2924175"/>
            <a:ext cx="2303463" cy="2087563"/>
          </a:xfrm>
          <a:prstGeom prst="ellipse">
            <a:avLst/>
          </a:prstGeom>
          <a:solidFill>
            <a:srgbClr val="FFFFCC"/>
          </a:solidFill>
          <a:ln w="76200">
            <a:solidFill>
              <a:schemeClr val="tx1"/>
            </a:solidFill>
            <a:round/>
            <a:headEnd/>
            <a:tailEnd/>
          </a:ln>
          <a:effectLst/>
        </p:spPr>
        <p:txBody>
          <a:bodyPr wrap="none" anchor="ctr"/>
          <a:lstStyle/>
          <a:p>
            <a:endParaRPr lang="pl-PL"/>
          </a:p>
        </p:txBody>
      </p:sp>
      <p:sp>
        <p:nvSpPr>
          <p:cNvPr id="68622" name="Oval 14"/>
          <p:cNvSpPr>
            <a:spLocks noChangeArrowheads="1"/>
          </p:cNvSpPr>
          <p:nvPr/>
        </p:nvSpPr>
        <p:spPr bwMode="auto">
          <a:xfrm>
            <a:off x="1692275" y="2924175"/>
            <a:ext cx="2303463" cy="2087563"/>
          </a:xfrm>
          <a:prstGeom prst="ellipse">
            <a:avLst/>
          </a:prstGeom>
          <a:solidFill>
            <a:srgbClr val="00FF00"/>
          </a:solidFill>
          <a:ln w="76200">
            <a:solidFill>
              <a:schemeClr val="tx1"/>
            </a:solidFill>
            <a:round/>
            <a:headEnd/>
            <a:tailEnd/>
          </a:ln>
          <a:effectLst/>
        </p:spPr>
        <p:txBody>
          <a:bodyPr wrap="none" anchor="ctr"/>
          <a:lstStyle/>
          <a:p>
            <a:endParaRPr lang="pl-PL"/>
          </a:p>
        </p:txBody>
      </p:sp>
      <p:sp>
        <p:nvSpPr>
          <p:cNvPr id="68621" name="Oval 13"/>
          <p:cNvSpPr>
            <a:spLocks noChangeArrowheads="1"/>
          </p:cNvSpPr>
          <p:nvPr/>
        </p:nvSpPr>
        <p:spPr bwMode="auto">
          <a:xfrm>
            <a:off x="5076825" y="620713"/>
            <a:ext cx="2303463" cy="2087562"/>
          </a:xfrm>
          <a:prstGeom prst="ellipse">
            <a:avLst/>
          </a:prstGeom>
          <a:solidFill>
            <a:srgbClr val="EAEAEA"/>
          </a:solidFill>
          <a:ln w="76200">
            <a:solidFill>
              <a:schemeClr val="tx1"/>
            </a:solidFill>
            <a:round/>
            <a:headEnd/>
            <a:tailEnd/>
          </a:ln>
          <a:effectLst/>
        </p:spPr>
        <p:txBody>
          <a:bodyPr wrap="none" anchor="ctr"/>
          <a:lstStyle/>
          <a:p>
            <a:endParaRPr lang="pl-PL"/>
          </a:p>
        </p:txBody>
      </p:sp>
      <p:sp>
        <p:nvSpPr>
          <p:cNvPr id="68620" name="Oval 12"/>
          <p:cNvSpPr>
            <a:spLocks noChangeArrowheads="1"/>
          </p:cNvSpPr>
          <p:nvPr/>
        </p:nvSpPr>
        <p:spPr bwMode="auto">
          <a:xfrm>
            <a:off x="1692275" y="620713"/>
            <a:ext cx="2303463" cy="2087562"/>
          </a:xfrm>
          <a:prstGeom prst="ellipse">
            <a:avLst/>
          </a:prstGeom>
          <a:solidFill>
            <a:srgbClr val="00FFFF"/>
          </a:solidFill>
          <a:ln w="76200">
            <a:solidFill>
              <a:schemeClr val="tx1"/>
            </a:solidFill>
            <a:round/>
            <a:headEnd/>
            <a:tailEnd/>
          </a:ln>
          <a:effectLst/>
        </p:spPr>
        <p:txBody>
          <a:bodyPr wrap="none" anchor="ctr"/>
          <a:lstStyle/>
          <a:p>
            <a:endParaRPr lang="pl-PL"/>
          </a:p>
        </p:txBody>
      </p:sp>
      <p:sp>
        <p:nvSpPr>
          <p:cNvPr id="68613" name="Text Box 5"/>
          <p:cNvSpPr txBox="1">
            <a:spLocks noChangeArrowheads="1"/>
          </p:cNvSpPr>
          <p:nvPr/>
        </p:nvSpPr>
        <p:spPr bwMode="auto">
          <a:xfrm>
            <a:off x="0" y="0"/>
            <a:ext cx="8748713" cy="396875"/>
          </a:xfrm>
          <a:prstGeom prst="rect">
            <a:avLst/>
          </a:prstGeom>
          <a:solidFill>
            <a:schemeClr val="tx1"/>
          </a:solidFill>
          <a:ln w="9525">
            <a:noFill/>
            <a:miter lim="800000"/>
            <a:headEnd/>
            <a:tailEnd/>
          </a:ln>
          <a:effectLst/>
        </p:spPr>
        <p:txBody>
          <a:bodyPr>
            <a:spAutoFit/>
          </a:bodyPr>
          <a:lstStyle/>
          <a:p>
            <a:pPr algn="ctr">
              <a:spcBef>
                <a:spcPct val="50000"/>
              </a:spcBef>
            </a:pPr>
            <a:r>
              <a:rPr lang="pl-PL" sz="2000">
                <a:solidFill>
                  <a:srgbClr val="FFFF00"/>
                </a:solidFill>
                <a:latin typeface="Arial Black" pitchFamily="34" charset="0"/>
              </a:rPr>
              <a:t>KIEROWANIE - ZARZĄDZANIE</a:t>
            </a:r>
          </a:p>
        </p:txBody>
      </p:sp>
      <p:sp>
        <p:nvSpPr>
          <p:cNvPr id="68616" name="Oval 8"/>
          <p:cNvSpPr>
            <a:spLocks noChangeArrowheads="1"/>
          </p:cNvSpPr>
          <p:nvPr/>
        </p:nvSpPr>
        <p:spPr bwMode="auto">
          <a:xfrm>
            <a:off x="3419475" y="476250"/>
            <a:ext cx="2303463" cy="2087563"/>
          </a:xfrm>
          <a:prstGeom prst="ellipse">
            <a:avLst/>
          </a:prstGeom>
          <a:solidFill>
            <a:srgbClr val="A50021"/>
          </a:solidFill>
          <a:ln w="76200">
            <a:solidFill>
              <a:schemeClr val="tx1"/>
            </a:solidFill>
            <a:round/>
            <a:headEnd/>
            <a:tailEnd/>
          </a:ln>
          <a:effectLst/>
        </p:spPr>
        <p:txBody>
          <a:bodyPr wrap="none" anchor="ctr"/>
          <a:lstStyle/>
          <a:p>
            <a:endParaRPr lang="pl-PL"/>
          </a:p>
        </p:txBody>
      </p:sp>
      <p:sp>
        <p:nvSpPr>
          <p:cNvPr id="68617" name="Oval 9"/>
          <p:cNvSpPr>
            <a:spLocks noChangeArrowheads="1"/>
          </p:cNvSpPr>
          <p:nvPr/>
        </p:nvSpPr>
        <p:spPr bwMode="auto">
          <a:xfrm>
            <a:off x="3419475" y="2997200"/>
            <a:ext cx="2303463" cy="2087563"/>
          </a:xfrm>
          <a:prstGeom prst="ellipse">
            <a:avLst/>
          </a:prstGeom>
          <a:solidFill>
            <a:srgbClr val="993300"/>
          </a:solidFill>
          <a:ln w="76200">
            <a:solidFill>
              <a:schemeClr val="tx1"/>
            </a:solidFill>
            <a:round/>
            <a:headEnd/>
            <a:tailEnd/>
          </a:ln>
          <a:effectLst/>
        </p:spPr>
        <p:txBody>
          <a:bodyPr wrap="none" anchor="ctr"/>
          <a:lstStyle/>
          <a:p>
            <a:endParaRPr lang="pl-PL"/>
          </a:p>
        </p:txBody>
      </p:sp>
      <p:sp>
        <p:nvSpPr>
          <p:cNvPr id="68618" name="Oval 10"/>
          <p:cNvSpPr>
            <a:spLocks noChangeArrowheads="1"/>
          </p:cNvSpPr>
          <p:nvPr/>
        </p:nvSpPr>
        <p:spPr bwMode="auto">
          <a:xfrm>
            <a:off x="5364163" y="1771650"/>
            <a:ext cx="2303462" cy="2087563"/>
          </a:xfrm>
          <a:prstGeom prst="ellipse">
            <a:avLst/>
          </a:prstGeom>
          <a:solidFill>
            <a:srgbClr val="993366"/>
          </a:solidFill>
          <a:ln w="76200">
            <a:solidFill>
              <a:schemeClr val="tx1"/>
            </a:solidFill>
            <a:round/>
            <a:headEnd/>
            <a:tailEnd/>
          </a:ln>
          <a:effectLst/>
        </p:spPr>
        <p:txBody>
          <a:bodyPr wrap="none" anchor="ctr"/>
          <a:lstStyle/>
          <a:p>
            <a:endParaRPr lang="pl-PL"/>
          </a:p>
        </p:txBody>
      </p:sp>
      <p:sp>
        <p:nvSpPr>
          <p:cNvPr id="68619" name="Oval 11"/>
          <p:cNvSpPr>
            <a:spLocks noChangeArrowheads="1"/>
          </p:cNvSpPr>
          <p:nvPr/>
        </p:nvSpPr>
        <p:spPr bwMode="auto">
          <a:xfrm>
            <a:off x="1476375" y="1771650"/>
            <a:ext cx="2303463" cy="2087563"/>
          </a:xfrm>
          <a:prstGeom prst="ellipse">
            <a:avLst/>
          </a:prstGeom>
          <a:solidFill>
            <a:srgbClr val="CC0099"/>
          </a:solidFill>
          <a:ln w="76200">
            <a:solidFill>
              <a:schemeClr val="tx1"/>
            </a:solidFill>
            <a:round/>
            <a:headEnd/>
            <a:tailEnd/>
          </a:ln>
          <a:effectLst/>
        </p:spPr>
        <p:txBody>
          <a:bodyPr wrap="none" anchor="ctr"/>
          <a:lstStyle/>
          <a:p>
            <a:endParaRPr lang="pl-PL"/>
          </a:p>
        </p:txBody>
      </p:sp>
      <p:sp>
        <p:nvSpPr>
          <p:cNvPr id="68614" name="Oval 6"/>
          <p:cNvSpPr>
            <a:spLocks noChangeArrowheads="1"/>
          </p:cNvSpPr>
          <p:nvPr/>
        </p:nvSpPr>
        <p:spPr bwMode="auto">
          <a:xfrm>
            <a:off x="3419475" y="1700213"/>
            <a:ext cx="2303463" cy="2087562"/>
          </a:xfrm>
          <a:prstGeom prst="ellipse">
            <a:avLst/>
          </a:prstGeom>
          <a:solidFill>
            <a:schemeClr val="tx2"/>
          </a:solidFill>
          <a:ln w="76200">
            <a:solidFill>
              <a:srgbClr val="FFFF00"/>
            </a:solidFill>
            <a:round/>
            <a:headEnd/>
            <a:tailEnd/>
          </a:ln>
          <a:effectLst/>
        </p:spPr>
        <p:txBody>
          <a:bodyPr wrap="none" anchor="ctr"/>
          <a:lstStyle/>
          <a:p>
            <a:endParaRPr lang="pl-PL"/>
          </a:p>
        </p:txBody>
      </p:sp>
      <p:sp>
        <p:nvSpPr>
          <p:cNvPr id="68615" name="Text Box 7"/>
          <p:cNvSpPr txBox="1">
            <a:spLocks noChangeArrowheads="1"/>
          </p:cNvSpPr>
          <p:nvPr/>
        </p:nvSpPr>
        <p:spPr bwMode="auto">
          <a:xfrm>
            <a:off x="3348038" y="2563813"/>
            <a:ext cx="2447925" cy="457200"/>
          </a:xfrm>
          <a:prstGeom prst="rect">
            <a:avLst/>
          </a:prstGeom>
          <a:noFill/>
          <a:ln w="9525">
            <a:noFill/>
            <a:miter lim="800000"/>
            <a:headEnd/>
            <a:tailEnd/>
          </a:ln>
          <a:effectLst/>
        </p:spPr>
        <p:txBody>
          <a:bodyPr>
            <a:spAutoFit/>
          </a:bodyPr>
          <a:lstStyle/>
          <a:p>
            <a:pPr>
              <a:spcBef>
                <a:spcPct val="50000"/>
              </a:spcBef>
            </a:pPr>
            <a:r>
              <a:rPr lang="pl-PL" sz="2400" u="sng">
                <a:solidFill>
                  <a:schemeClr val="bg1"/>
                </a:solidFill>
                <a:effectLst>
                  <a:outerShdw blurRad="38100" dist="38100" dir="2700000" algn="tl">
                    <a:srgbClr val="C0C0C0"/>
                  </a:outerShdw>
                </a:effectLst>
                <a:latin typeface="Arial Black" pitchFamily="34" charset="0"/>
              </a:rPr>
              <a:t>KIEROWANIE</a:t>
            </a:r>
          </a:p>
        </p:txBody>
      </p:sp>
      <p:sp>
        <p:nvSpPr>
          <p:cNvPr id="68624" name="AutoShape 16"/>
          <p:cNvSpPr>
            <a:spLocks noChangeArrowheads="1"/>
          </p:cNvSpPr>
          <p:nvPr/>
        </p:nvSpPr>
        <p:spPr bwMode="auto">
          <a:xfrm>
            <a:off x="2771775" y="2563813"/>
            <a:ext cx="647700" cy="431800"/>
          </a:xfrm>
          <a:prstGeom prst="leftArrow">
            <a:avLst>
              <a:gd name="adj1" fmla="val 50000"/>
              <a:gd name="adj2" fmla="val 37500"/>
            </a:avLst>
          </a:prstGeom>
          <a:solidFill>
            <a:srgbClr val="FFFF00"/>
          </a:solidFill>
          <a:ln w="38100">
            <a:solidFill>
              <a:schemeClr val="tx1"/>
            </a:solidFill>
            <a:miter lim="800000"/>
            <a:headEnd/>
            <a:tailEnd/>
          </a:ln>
          <a:effectLst/>
        </p:spPr>
        <p:txBody>
          <a:bodyPr wrap="none" anchor="ctr"/>
          <a:lstStyle/>
          <a:p>
            <a:endParaRPr lang="pl-PL"/>
          </a:p>
        </p:txBody>
      </p:sp>
      <p:sp>
        <p:nvSpPr>
          <p:cNvPr id="68625" name="AutoShape 17"/>
          <p:cNvSpPr>
            <a:spLocks noChangeArrowheads="1"/>
          </p:cNvSpPr>
          <p:nvPr/>
        </p:nvSpPr>
        <p:spPr bwMode="auto">
          <a:xfrm rot="5400000">
            <a:off x="4248150" y="1231901"/>
            <a:ext cx="504825" cy="431800"/>
          </a:xfrm>
          <a:prstGeom prst="leftArrow">
            <a:avLst>
              <a:gd name="adj1" fmla="val 50000"/>
              <a:gd name="adj2" fmla="val 29228"/>
            </a:avLst>
          </a:prstGeom>
          <a:solidFill>
            <a:srgbClr val="FFFF00"/>
          </a:solidFill>
          <a:ln w="38100">
            <a:solidFill>
              <a:schemeClr val="tx1"/>
            </a:solidFill>
            <a:miter lim="800000"/>
            <a:headEnd/>
            <a:tailEnd/>
          </a:ln>
          <a:effectLst/>
        </p:spPr>
        <p:txBody>
          <a:bodyPr wrap="none" anchor="ctr"/>
          <a:lstStyle/>
          <a:p>
            <a:endParaRPr lang="pl-PL"/>
          </a:p>
        </p:txBody>
      </p:sp>
      <p:sp>
        <p:nvSpPr>
          <p:cNvPr id="68626" name="AutoShape 18"/>
          <p:cNvSpPr>
            <a:spLocks noChangeArrowheads="1"/>
          </p:cNvSpPr>
          <p:nvPr/>
        </p:nvSpPr>
        <p:spPr bwMode="auto">
          <a:xfrm rot="10800000">
            <a:off x="5724525" y="2563813"/>
            <a:ext cx="647700" cy="431800"/>
          </a:xfrm>
          <a:prstGeom prst="leftArrow">
            <a:avLst>
              <a:gd name="adj1" fmla="val 50000"/>
              <a:gd name="adj2" fmla="val 37500"/>
            </a:avLst>
          </a:prstGeom>
          <a:solidFill>
            <a:srgbClr val="FFFF00"/>
          </a:solidFill>
          <a:ln w="38100">
            <a:solidFill>
              <a:schemeClr val="tx1"/>
            </a:solidFill>
            <a:miter lim="800000"/>
            <a:headEnd/>
            <a:tailEnd/>
          </a:ln>
          <a:effectLst/>
        </p:spPr>
        <p:txBody>
          <a:bodyPr wrap="none" anchor="ctr"/>
          <a:lstStyle/>
          <a:p>
            <a:endParaRPr lang="pl-PL"/>
          </a:p>
        </p:txBody>
      </p:sp>
      <p:sp>
        <p:nvSpPr>
          <p:cNvPr id="68627" name="AutoShape 19"/>
          <p:cNvSpPr>
            <a:spLocks noChangeArrowheads="1"/>
          </p:cNvSpPr>
          <p:nvPr/>
        </p:nvSpPr>
        <p:spPr bwMode="auto">
          <a:xfrm rot="16200000">
            <a:off x="4319587" y="3824288"/>
            <a:ext cx="504825" cy="431800"/>
          </a:xfrm>
          <a:prstGeom prst="leftArrow">
            <a:avLst>
              <a:gd name="adj1" fmla="val 50000"/>
              <a:gd name="adj2" fmla="val 29228"/>
            </a:avLst>
          </a:prstGeom>
          <a:solidFill>
            <a:srgbClr val="FFFF00"/>
          </a:solidFill>
          <a:ln w="38100">
            <a:solidFill>
              <a:schemeClr val="tx1"/>
            </a:solidFill>
            <a:miter lim="800000"/>
            <a:headEnd/>
            <a:tailEnd/>
          </a:ln>
          <a:effectLst/>
        </p:spPr>
        <p:txBody>
          <a:bodyPr wrap="none" anchor="ctr"/>
          <a:lstStyle/>
          <a:p>
            <a:endParaRPr lang="pl-PL"/>
          </a:p>
        </p:txBody>
      </p:sp>
      <p:sp>
        <p:nvSpPr>
          <p:cNvPr id="68628" name="Line 20"/>
          <p:cNvSpPr>
            <a:spLocks noChangeShapeType="1"/>
          </p:cNvSpPr>
          <p:nvPr/>
        </p:nvSpPr>
        <p:spPr bwMode="auto">
          <a:xfrm flipH="1">
            <a:off x="2916238" y="3355975"/>
            <a:ext cx="719137" cy="793750"/>
          </a:xfrm>
          <a:prstGeom prst="line">
            <a:avLst/>
          </a:prstGeom>
          <a:noFill/>
          <a:ln w="76200">
            <a:solidFill>
              <a:schemeClr val="tx1"/>
            </a:solidFill>
            <a:round/>
            <a:headEnd/>
            <a:tailEnd type="triangle" w="med" len="med"/>
          </a:ln>
          <a:effectLst/>
        </p:spPr>
        <p:txBody>
          <a:bodyPr/>
          <a:lstStyle/>
          <a:p>
            <a:endParaRPr lang="pl-PL"/>
          </a:p>
        </p:txBody>
      </p:sp>
      <p:sp>
        <p:nvSpPr>
          <p:cNvPr id="68629" name="Line 21"/>
          <p:cNvSpPr>
            <a:spLocks noChangeShapeType="1"/>
          </p:cNvSpPr>
          <p:nvPr/>
        </p:nvSpPr>
        <p:spPr bwMode="auto">
          <a:xfrm flipH="1" flipV="1">
            <a:off x="3132138" y="1557338"/>
            <a:ext cx="431800" cy="574675"/>
          </a:xfrm>
          <a:prstGeom prst="line">
            <a:avLst/>
          </a:prstGeom>
          <a:noFill/>
          <a:ln w="76200">
            <a:solidFill>
              <a:schemeClr val="tx1"/>
            </a:solidFill>
            <a:round/>
            <a:headEnd/>
            <a:tailEnd type="triangle" w="med" len="med"/>
          </a:ln>
          <a:effectLst/>
        </p:spPr>
        <p:txBody>
          <a:bodyPr/>
          <a:lstStyle/>
          <a:p>
            <a:endParaRPr lang="pl-PL"/>
          </a:p>
        </p:txBody>
      </p:sp>
      <p:sp>
        <p:nvSpPr>
          <p:cNvPr id="68630" name="Line 22"/>
          <p:cNvSpPr>
            <a:spLocks noChangeShapeType="1"/>
          </p:cNvSpPr>
          <p:nvPr/>
        </p:nvSpPr>
        <p:spPr bwMode="auto">
          <a:xfrm>
            <a:off x="5508625" y="3427413"/>
            <a:ext cx="647700" cy="649287"/>
          </a:xfrm>
          <a:prstGeom prst="line">
            <a:avLst/>
          </a:prstGeom>
          <a:noFill/>
          <a:ln w="76200">
            <a:solidFill>
              <a:schemeClr val="tx1"/>
            </a:solidFill>
            <a:round/>
            <a:headEnd/>
            <a:tailEnd type="triangle" w="med" len="med"/>
          </a:ln>
          <a:effectLst/>
        </p:spPr>
        <p:txBody>
          <a:bodyPr/>
          <a:lstStyle/>
          <a:p>
            <a:endParaRPr lang="pl-PL"/>
          </a:p>
        </p:txBody>
      </p:sp>
      <p:sp>
        <p:nvSpPr>
          <p:cNvPr id="68631" name="Line 23"/>
          <p:cNvSpPr>
            <a:spLocks noChangeShapeType="1"/>
          </p:cNvSpPr>
          <p:nvPr/>
        </p:nvSpPr>
        <p:spPr bwMode="auto">
          <a:xfrm flipV="1">
            <a:off x="5508625" y="1557338"/>
            <a:ext cx="576263" cy="574675"/>
          </a:xfrm>
          <a:prstGeom prst="line">
            <a:avLst/>
          </a:prstGeom>
          <a:noFill/>
          <a:ln w="76200">
            <a:solidFill>
              <a:schemeClr val="tx1"/>
            </a:solidFill>
            <a:round/>
            <a:headEnd/>
            <a:tailEnd type="triangle" w="med" len="med"/>
          </a:ln>
          <a:effectLst/>
        </p:spPr>
        <p:txBody>
          <a:bodyPr/>
          <a:lstStyle/>
          <a:p>
            <a:endParaRPr lang="pl-PL"/>
          </a:p>
        </p:txBody>
      </p:sp>
      <p:sp>
        <p:nvSpPr>
          <p:cNvPr id="68632" name="Text Box 24"/>
          <p:cNvSpPr txBox="1">
            <a:spLocks noChangeArrowheads="1"/>
          </p:cNvSpPr>
          <p:nvPr/>
        </p:nvSpPr>
        <p:spPr bwMode="auto">
          <a:xfrm>
            <a:off x="3635375" y="798513"/>
            <a:ext cx="1943100" cy="396875"/>
          </a:xfrm>
          <a:prstGeom prst="rect">
            <a:avLst/>
          </a:prstGeom>
          <a:noFill/>
          <a:ln w="9525">
            <a:noFill/>
            <a:miter lim="800000"/>
            <a:headEnd/>
            <a:tailEnd/>
          </a:ln>
          <a:effectLst/>
        </p:spPr>
        <p:txBody>
          <a:bodyPr>
            <a:spAutoFit/>
          </a:bodyPr>
          <a:lstStyle/>
          <a:p>
            <a:pPr>
              <a:spcBef>
                <a:spcPct val="50000"/>
              </a:spcBef>
            </a:pPr>
            <a:r>
              <a:rPr lang="pl-PL" sz="2000">
                <a:solidFill>
                  <a:srgbClr val="FFFF00"/>
                </a:solidFill>
                <a:latin typeface="Arial Black" pitchFamily="34" charset="0"/>
              </a:rPr>
              <a:t>Zarządzanie</a:t>
            </a:r>
          </a:p>
        </p:txBody>
      </p:sp>
      <p:sp>
        <p:nvSpPr>
          <p:cNvPr id="68633" name="Text Box 25"/>
          <p:cNvSpPr txBox="1">
            <a:spLocks noChangeArrowheads="1"/>
          </p:cNvSpPr>
          <p:nvPr/>
        </p:nvSpPr>
        <p:spPr bwMode="auto">
          <a:xfrm>
            <a:off x="3635375" y="4254500"/>
            <a:ext cx="1943100" cy="701675"/>
          </a:xfrm>
          <a:prstGeom prst="rect">
            <a:avLst/>
          </a:prstGeom>
          <a:noFill/>
          <a:ln w="9525">
            <a:noFill/>
            <a:miter lim="800000"/>
            <a:headEnd/>
            <a:tailEnd/>
          </a:ln>
          <a:effectLst/>
        </p:spPr>
        <p:txBody>
          <a:bodyPr>
            <a:spAutoFit/>
          </a:bodyPr>
          <a:lstStyle/>
          <a:p>
            <a:pPr algn="ctr">
              <a:spcBef>
                <a:spcPct val="50000"/>
              </a:spcBef>
            </a:pPr>
            <a:r>
              <a:rPr lang="pl-PL" sz="2000">
                <a:solidFill>
                  <a:srgbClr val="FFFF00"/>
                </a:solidFill>
                <a:latin typeface="Arial Black" pitchFamily="34" charset="0"/>
              </a:rPr>
              <a:t>Administro-wanie</a:t>
            </a:r>
          </a:p>
        </p:txBody>
      </p:sp>
      <p:sp>
        <p:nvSpPr>
          <p:cNvPr id="68634" name="Text Box 26"/>
          <p:cNvSpPr txBox="1">
            <a:spLocks noChangeArrowheads="1"/>
          </p:cNvSpPr>
          <p:nvPr/>
        </p:nvSpPr>
        <p:spPr bwMode="auto">
          <a:xfrm>
            <a:off x="1692275" y="4076700"/>
            <a:ext cx="2376488" cy="396875"/>
          </a:xfrm>
          <a:prstGeom prst="rect">
            <a:avLst/>
          </a:prstGeom>
          <a:noFill/>
          <a:ln w="9525">
            <a:noFill/>
            <a:miter lim="800000"/>
            <a:headEnd/>
            <a:tailEnd/>
          </a:ln>
          <a:effectLst/>
        </p:spPr>
        <p:txBody>
          <a:bodyPr>
            <a:spAutoFit/>
          </a:bodyPr>
          <a:lstStyle/>
          <a:p>
            <a:pPr>
              <a:spcBef>
                <a:spcPct val="50000"/>
              </a:spcBef>
            </a:pPr>
            <a:r>
              <a:rPr lang="pl-PL" sz="2000">
                <a:latin typeface="Arial Black" pitchFamily="34" charset="0"/>
              </a:rPr>
              <a:t>Dowodzenie</a:t>
            </a:r>
          </a:p>
        </p:txBody>
      </p:sp>
      <p:sp>
        <p:nvSpPr>
          <p:cNvPr id="68635" name="Text Box 27"/>
          <p:cNvSpPr txBox="1">
            <a:spLocks noChangeArrowheads="1"/>
          </p:cNvSpPr>
          <p:nvPr/>
        </p:nvSpPr>
        <p:spPr bwMode="auto">
          <a:xfrm>
            <a:off x="1763713" y="2133600"/>
            <a:ext cx="2376487" cy="1311275"/>
          </a:xfrm>
          <a:prstGeom prst="rect">
            <a:avLst/>
          </a:prstGeom>
          <a:noFill/>
          <a:ln w="9525">
            <a:noFill/>
            <a:miter lim="800000"/>
            <a:headEnd/>
            <a:tailEnd/>
          </a:ln>
          <a:effectLst/>
        </p:spPr>
        <p:txBody>
          <a:bodyPr>
            <a:spAutoFit/>
          </a:bodyPr>
          <a:lstStyle/>
          <a:p>
            <a:pPr>
              <a:spcBef>
                <a:spcPct val="50000"/>
              </a:spcBef>
            </a:pPr>
            <a:r>
              <a:rPr lang="pl-PL" sz="2000">
                <a:solidFill>
                  <a:srgbClr val="FFFF00"/>
                </a:solidFill>
                <a:latin typeface="Arial Black" pitchFamily="34" charset="0"/>
              </a:rPr>
              <a:t>Rządzenie </a:t>
            </a:r>
          </a:p>
          <a:p>
            <a:pPr>
              <a:spcBef>
                <a:spcPct val="50000"/>
              </a:spcBef>
            </a:pPr>
            <a:endParaRPr lang="pl-PL" sz="2000">
              <a:solidFill>
                <a:srgbClr val="FFFF00"/>
              </a:solidFill>
              <a:latin typeface="Arial Black" pitchFamily="34" charset="0"/>
            </a:endParaRPr>
          </a:p>
          <a:p>
            <a:pPr>
              <a:spcBef>
                <a:spcPct val="50000"/>
              </a:spcBef>
            </a:pPr>
            <a:r>
              <a:rPr lang="pl-PL" sz="2000">
                <a:solidFill>
                  <a:srgbClr val="FFFF00"/>
                </a:solidFill>
                <a:latin typeface="Arial Black" pitchFamily="34" charset="0"/>
              </a:rPr>
              <a:t>Władanie</a:t>
            </a:r>
          </a:p>
        </p:txBody>
      </p:sp>
      <p:sp>
        <p:nvSpPr>
          <p:cNvPr id="68636" name="Text Box 28"/>
          <p:cNvSpPr txBox="1">
            <a:spLocks noChangeArrowheads="1"/>
          </p:cNvSpPr>
          <p:nvPr/>
        </p:nvSpPr>
        <p:spPr bwMode="auto">
          <a:xfrm>
            <a:off x="5651500" y="2133600"/>
            <a:ext cx="2376488" cy="1311275"/>
          </a:xfrm>
          <a:prstGeom prst="rect">
            <a:avLst/>
          </a:prstGeom>
          <a:noFill/>
          <a:ln w="9525">
            <a:noFill/>
            <a:miter lim="800000"/>
            <a:headEnd/>
            <a:tailEnd/>
          </a:ln>
          <a:effectLst/>
        </p:spPr>
        <p:txBody>
          <a:bodyPr>
            <a:spAutoFit/>
          </a:bodyPr>
          <a:lstStyle/>
          <a:p>
            <a:pPr>
              <a:spcBef>
                <a:spcPct val="50000"/>
              </a:spcBef>
            </a:pPr>
            <a:r>
              <a:rPr lang="pl-PL" sz="2000">
                <a:solidFill>
                  <a:srgbClr val="FFFF00"/>
                </a:solidFill>
                <a:latin typeface="Arial Black" pitchFamily="34" charset="0"/>
              </a:rPr>
              <a:t>Przewodzenie </a:t>
            </a:r>
          </a:p>
          <a:p>
            <a:pPr>
              <a:spcBef>
                <a:spcPct val="50000"/>
              </a:spcBef>
            </a:pPr>
            <a:endParaRPr lang="pl-PL" sz="2000">
              <a:solidFill>
                <a:srgbClr val="FFFF00"/>
              </a:solidFill>
              <a:latin typeface="Arial Black" pitchFamily="34" charset="0"/>
            </a:endParaRPr>
          </a:p>
          <a:p>
            <a:pPr>
              <a:spcBef>
                <a:spcPct val="50000"/>
              </a:spcBef>
            </a:pPr>
            <a:r>
              <a:rPr lang="pl-PL" sz="2000">
                <a:solidFill>
                  <a:srgbClr val="FFFF00"/>
                </a:solidFill>
                <a:latin typeface="Arial Black" pitchFamily="34" charset="0"/>
              </a:rPr>
              <a:t>Konsultowanie</a:t>
            </a:r>
          </a:p>
        </p:txBody>
      </p:sp>
      <p:sp>
        <p:nvSpPr>
          <p:cNvPr id="68637" name="Text Box 29"/>
          <p:cNvSpPr txBox="1">
            <a:spLocks noChangeArrowheads="1"/>
          </p:cNvSpPr>
          <p:nvPr/>
        </p:nvSpPr>
        <p:spPr bwMode="auto">
          <a:xfrm>
            <a:off x="1763713" y="998538"/>
            <a:ext cx="2376487" cy="641350"/>
          </a:xfrm>
          <a:prstGeom prst="rect">
            <a:avLst/>
          </a:prstGeom>
          <a:noFill/>
          <a:ln w="9525">
            <a:noFill/>
            <a:miter lim="800000"/>
            <a:headEnd/>
            <a:tailEnd/>
          </a:ln>
          <a:effectLst/>
        </p:spPr>
        <p:txBody>
          <a:bodyPr>
            <a:spAutoFit/>
          </a:bodyPr>
          <a:lstStyle/>
          <a:p>
            <a:pPr>
              <a:spcBef>
                <a:spcPct val="50000"/>
              </a:spcBef>
            </a:pPr>
            <a:r>
              <a:rPr lang="pl-PL">
                <a:latin typeface="Arial Black" pitchFamily="34" charset="0"/>
              </a:rPr>
              <a:t>Regulowanie Sterowanie</a:t>
            </a:r>
          </a:p>
        </p:txBody>
      </p:sp>
      <p:sp>
        <p:nvSpPr>
          <p:cNvPr id="68638" name="Text Box 30"/>
          <p:cNvSpPr txBox="1">
            <a:spLocks noChangeArrowheads="1"/>
          </p:cNvSpPr>
          <p:nvPr/>
        </p:nvSpPr>
        <p:spPr bwMode="auto">
          <a:xfrm>
            <a:off x="5651500" y="981075"/>
            <a:ext cx="2376488" cy="641350"/>
          </a:xfrm>
          <a:prstGeom prst="rect">
            <a:avLst/>
          </a:prstGeom>
          <a:noFill/>
          <a:ln w="9525">
            <a:noFill/>
            <a:miter lim="800000"/>
            <a:headEnd/>
            <a:tailEnd/>
          </a:ln>
          <a:effectLst/>
        </p:spPr>
        <p:txBody>
          <a:bodyPr>
            <a:spAutoFit/>
          </a:bodyPr>
          <a:lstStyle/>
          <a:p>
            <a:pPr>
              <a:spcBef>
                <a:spcPct val="50000"/>
              </a:spcBef>
            </a:pPr>
            <a:r>
              <a:rPr lang="pl-PL">
                <a:latin typeface="Arial Black" pitchFamily="34" charset="0"/>
              </a:rPr>
              <a:t>Tresowanie Hodowanie</a:t>
            </a:r>
          </a:p>
        </p:txBody>
      </p:sp>
      <p:sp>
        <p:nvSpPr>
          <p:cNvPr id="68639" name="Text Box 31"/>
          <p:cNvSpPr txBox="1">
            <a:spLocks noChangeArrowheads="1"/>
          </p:cNvSpPr>
          <p:nvPr/>
        </p:nvSpPr>
        <p:spPr bwMode="auto">
          <a:xfrm>
            <a:off x="5724525" y="4011613"/>
            <a:ext cx="2376488" cy="641350"/>
          </a:xfrm>
          <a:prstGeom prst="rect">
            <a:avLst/>
          </a:prstGeom>
          <a:noFill/>
          <a:ln w="9525">
            <a:noFill/>
            <a:miter lim="800000"/>
            <a:headEnd/>
            <a:tailEnd/>
          </a:ln>
          <a:effectLst/>
        </p:spPr>
        <p:txBody>
          <a:bodyPr>
            <a:spAutoFit/>
          </a:bodyPr>
          <a:lstStyle/>
          <a:p>
            <a:pPr>
              <a:spcBef>
                <a:spcPct val="50000"/>
              </a:spcBef>
            </a:pPr>
            <a:r>
              <a:rPr lang="pl-PL">
                <a:latin typeface="Arial Black" pitchFamily="34" charset="0"/>
              </a:rPr>
              <a:t>Inne formy oddziaływ.</a:t>
            </a:r>
          </a:p>
        </p:txBody>
      </p:sp>
      <p:sp>
        <p:nvSpPr>
          <p:cNvPr id="68640" name="Text Box 32"/>
          <p:cNvSpPr txBox="1">
            <a:spLocks noChangeArrowheads="1"/>
          </p:cNvSpPr>
          <p:nvPr/>
        </p:nvSpPr>
        <p:spPr bwMode="auto">
          <a:xfrm>
            <a:off x="0" y="5013325"/>
            <a:ext cx="9144000" cy="1604963"/>
          </a:xfrm>
          <a:prstGeom prst="rect">
            <a:avLst/>
          </a:prstGeom>
          <a:noFill/>
          <a:ln w="9525">
            <a:noFill/>
            <a:miter lim="800000"/>
            <a:headEnd/>
            <a:tailEnd/>
          </a:ln>
          <a:effectLst/>
        </p:spPr>
        <p:txBody>
          <a:bodyPr>
            <a:spAutoFit/>
          </a:bodyPr>
          <a:lstStyle/>
          <a:p>
            <a:pPr marL="342900" indent="-342900" algn="ctr">
              <a:spcBef>
                <a:spcPct val="50000"/>
              </a:spcBef>
            </a:pPr>
            <a:r>
              <a:rPr lang="pl-PL" u="sng">
                <a:solidFill>
                  <a:srgbClr val="FFFF00"/>
                </a:solidFill>
                <a:latin typeface="Arial Black" pitchFamily="34" charset="0"/>
              </a:rPr>
              <a:t>Treści społeczne kierowania kształtują się w zależności od:</a:t>
            </a:r>
          </a:p>
          <a:p>
            <a:pPr marL="342900" indent="-342900">
              <a:spcBef>
                <a:spcPct val="50000"/>
              </a:spcBef>
              <a:buFontTx/>
              <a:buAutoNum type="arabicPeriod"/>
            </a:pPr>
            <a:r>
              <a:rPr lang="pl-PL">
                <a:solidFill>
                  <a:srgbClr val="FFFF00"/>
                </a:solidFill>
                <a:latin typeface="Arial Black" pitchFamily="34" charset="0"/>
              </a:rPr>
              <a:t>Źródeł i rodzaju władzy, na której oparte jest kierowanie.</a:t>
            </a:r>
          </a:p>
          <a:p>
            <a:pPr marL="342900" indent="-342900">
              <a:spcBef>
                <a:spcPct val="50000"/>
              </a:spcBef>
              <a:buFontTx/>
              <a:buAutoNum type="arabicPeriod"/>
            </a:pPr>
            <a:r>
              <a:rPr lang="pl-PL">
                <a:solidFill>
                  <a:srgbClr val="FFFF00"/>
                </a:solidFill>
                <a:latin typeface="Arial Black" pitchFamily="34" charset="0"/>
              </a:rPr>
              <a:t>Sposobu spełniania roli organizacyjnej przez podmiot i przedmiot k.</a:t>
            </a:r>
          </a:p>
          <a:p>
            <a:pPr marL="342900" indent="-342900">
              <a:spcBef>
                <a:spcPct val="50000"/>
              </a:spcBef>
              <a:buFontTx/>
              <a:buAutoNum type="arabicPeriod"/>
            </a:pPr>
            <a:r>
              <a:rPr lang="pl-PL">
                <a:solidFill>
                  <a:srgbClr val="FFFF00"/>
                </a:solidFill>
                <a:latin typeface="Arial Black" pitchFamily="34" charset="0"/>
              </a:rPr>
              <a:t>Rodzaju narzędzi oddziaływania</a:t>
            </a:r>
          </a:p>
        </p:txBody>
      </p:sp>
      <p:sp>
        <p:nvSpPr>
          <p:cNvPr id="68642" name="AutoShape 34"/>
          <p:cNvSpPr>
            <a:spLocks noChangeArrowheads="1"/>
          </p:cNvSpPr>
          <p:nvPr/>
        </p:nvSpPr>
        <p:spPr bwMode="auto">
          <a:xfrm>
            <a:off x="34925" y="908050"/>
            <a:ext cx="1441450" cy="3097213"/>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FFCC"/>
          </a:solidFill>
          <a:ln w="57150">
            <a:solidFill>
              <a:srgbClr val="FF0000"/>
            </a:solidFill>
            <a:miter lim="800000"/>
            <a:headEnd/>
            <a:tailEnd/>
          </a:ln>
          <a:effectLst/>
        </p:spPr>
        <p:txBody>
          <a:bodyPr wrap="none" anchor="ctr"/>
          <a:lstStyle/>
          <a:p>
            <a:pPr algn="ctr"/>
            <a:endParaRPr lang="pl-PL"/>
          </a:p>
        </p:txBody>
      </p:sp>
      <p:sp>
        <p:nvSpPr>
          <p:cNvPr id="68641" name="AutoShape 33"/>
          <p:cNvSpPr>
            <a:spLocks noChangeArrowheads="1"/>
          </p:cNvSpPr>
          <p:nvPr/>
        </p:nvSpPr>
        <p:spPr bwMode="auto">
          <a:xfrm>
            <a:off x="0" y="2781300"/>
            <a:ext cx="1476375" cy="2663825"/>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FFCC"/>
          </a:solidFill>
          <a:ln w="57150">
            <a:solidFill>
              <a:srgbClr val="FF0000"/>
            </a:solidFill>
            <a:miter lim="800000"/>
            <a:headEnd/>
            <a:tailEnd/>
          </a:ln>
          <a:effectLst/>
        </p:spPr>
        <p:txBody>
          <a:bodyPr wrap="none" anchor="ctr"/>
          <a:lstStyle/>
          <a:p>
            <a:pPr algn="ctr"/>
            <a:endParaRPr lang="pl-PL"/>
          </a:p>
        </p:txBody>
      </p:sp>
      <p:sp>
        <p:nvSpPr>
          <p:cNvPr id="68643" name="Text Box 35"/>
          <p:cNvSpPr txBox="1">
            <a:spLocks noChangeArrowheads="1"/>
          </p:cNvSpPr>
          <p:nvPr/>
        </p:nvSpPr>
        <p:spPr bwMode="auto">
          <a:xfrm>
            <a:off x="7667625" y="1052513"/>
            <a:ext cx="1476375" cy="669925"/>
          </a:xfrm>
          <a:prstGeom prst="rect">
            <a:avLst/>
          </a:prstGeom>
          <a:solidFill>
            <a:srgbClr val="800000"/>
          </a:solidFill>
          <a:ln w="28575">
            <a:solidFill>
              <a:srgbClr val="FFFF00"/>
            </a:solidFill>
            <a:miter lim="800000"/>
            <a:headEnd/>
            <a:tailEnd/>
          </a:ln>
          <a:effectLst/>
        </p:spPr>
        <p:txBody>
          <a:bodyPr>
            <a:spAutoFit/>
          </a:bodyPr>
          <a:lstStyle/>
          <a:p>
            <a:pPr algn="ctr">
              <a:spcBef>
                <a:spcPct val="50000"/>
              </a:spcBef>
            </a:pPr>
            <a:r>
              <a:rPr lang="pl-PL">
                <a:solidFill>
                  <a:srgbClr val="FFFF00"/>
                </a:solidFill>
                <a:latin typeface="Arial Black" pitchFamily="34" charset="0"/>
              </a:rPr>
              <a:t>STYLE KIEROW.</a:t>
            </a:r>
          </a:p>
        </p:txBody>
      </p:sp>
      <p:sp>
        <p:nvSpPr>
          <p:cNvPr id="68644" name="AutoShape 36"/>
          <p:cNvSpPr>
            <a:spLocks noChangeArrowheads="1"/>
          </p:cNvSpPr>
          <p:nvPr/>
        </p:nvSpPr>
        <p:spPr bwMode="auto">
          <a:xfrm rot="-5400000">
            <a:off x="6732588" y="3500437"/>
            <a:ext cx="4032250" cy="720725"/>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CC"/>
          </a:solidFill>
          <a:ln w="38100">
            <a:solidFill>
              <a:srgbClr val="FF0000"/>
            </a:solidFill>
            <a:miter lim="800000"/>
            <a:headEnd/>
            <a:tailEnd/>
          </a:ln>
          <a:effectLst/>
        </p:spPr>
        <p:txBody>
          <a:bodyPr wrap="none" anchor="ctr"/>
          <a:lstStyle/>
          <a:p>
            <a:endParaRPr lang="pl-PL"/>
          </a:p>
        </p:txBody>
      </p:sp>
      <p:sp>
        <p:nvSpPr>
          <p:cNvPr id="68645" name="Text Box 37"/>
          <p:cNvSpPr txBox="1">
            <a:spLocks noChangeArrowheads="1"/>
          </p:cNvSpPr>
          <p:nvPr/>
        </p:nvSpPr>
        <p:spPr bwMode="auto">
          <a:xfrm>
            <a:off x="6011863" y="6273800"/>
            <a:ext cx="2952750" cy="395288"/>
          </a:xfrm>
          <a:prstGeom prst="rect">
            <a:avLst/>
          </a:prstGeom>
          <a:solidFill>
            <a:srgbClr val="800000"/>
          </a:solidFill>
          <a:ln w="28575">
            <a:solidFill>
              <a:srgbClr val="FFFF00"/>
            </a:solidFill>
            <a:miter lim="800000"/>
            <a:headEnd/>
            <a:tailEnd/>
          </a:ln>
          <a:effectLst/>
        </p:spPr>
        <p:txBody>
          <a:bodyPr>
            <a:spAutoFit/>
          </a:bodyPr>
          <a:lstStyle/>
          <a:p>
            <a:pPr algn="ctr">
              <a:spcBef>
                <a:spcPct val="50000"/>
              </a:spcBef>
            </a:pPr>
            <a:r>
              <a:rPr lang="pl-PL">
                <a:solidFill>
                  <a:srgbClr val="FFFF00"/>
                </a:solidFill>
                <a:latin typeface="Arial Black" pitchFamily="34" charset="0"/>
              </a:rPr>
              <a:t>TECHNIKI KIEROW.</a:t>
            </a:r>
          </a:p>
        </p:txBody>
      </p:sp>
      <p:sp>
        <p:nvSpPr>
          <p:cNvPr id="68646" name="AutoShape 38"/>
          <p:cNvSpPr>
            <a:spLocks noChangeArrowheads="1"/>
          </p:cNvSpPr>
          <p:nvPr/>
        </p:nvSpPr>
        <p:spPr bwMode="auto">
          <a:xfrm>
            <a:off x="4500563" y="6165850"/>
            <a:ext cx="1439862" cy="549275"/>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CC"/>
          </a:solidFill>
          <a:ln w="38100">
            <a:solidFill>
              <a:srgbClr val="FF0000"/>
            </a:solidFill>
            <a:miter lim="800000"/>
            <a:headEnd/>
            <a:tailEnd/>
          </a:ln>
          <a:effectLst/>
        </p:spPr>
        <p:txBody>
          <a:bodyPr wrap="none" anchor="ctr"/>
          <a:lstStyle/>
          <a:p>
            <a:endParaRPr lang="pl-PL"/>
          </a:p>
        </p:txBody>
      </p:sp>
    </p:spTree>
    <p:extLst>
      <p:ext uri="{BB962C8B-B14F-4D97-AF65-F5344CB8AC3E}">
        <p14:creationId xmlns="" xmlns:p14="http://schemas.microsoft.com/office/powerpoint/2010/main" val="33048924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ymbol zastępczy zawartości 11" descr="WZ.93_Pantera.jpg"/>
          <p:cNvPicPr>
            <a:picLocks noChangeAspect="1"/>
          </p:cNvPicPr>
          <p:nvPr/>
        </p:nvPicPr>
        <p:blipFill>
          <a:blip r:embed="rId2" cstate="print"/>
          <a:stretch>
            <a:fillRect/>
          </a:stretch>
        </p:blipFill>
        <p:spPr>
          <a:xfrm>
            <a:off x="12669" y="9502"/>
            <a:ext cx="9131331" cy="68484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197" name="Text Box 7"/>
          <p:cNvSpPr txBox="1">
            <a:spLocks noChangeArrowheads="1"/>
          </p:cNvSpPr>
          <p:nvPr/>
        </p:nvSpPr>
        <p:spPr bwMode="auto">
          <a:xfrm>
            <a:off x="6915152" y="6370638"/>
            <a:ext cx="1903413"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spcBef>
                <a:spcPct val="50000"/>
              </a:spcBef>
            </a:pPr>
            <a:r>
              <a:rPr lang="en-GB" altLang="pl-PL" sz="1400" b="1"/>
              <a:t>http://sjp.pwn.pl/</a:t>
            </a:r>
          </a:p>
        </p:txBody>
      </p:sp>
      <p:sp>
        <p:nvSpPr>
          <p:cNvPr id="10" name="pole tekstowe 9"/>
          <p:cNvSpPr txBox="1"/>
          <p:nvPr/>
        </p:nvSpPr>
        <p:spPr>
          <a:xfrm>
            <a:off x="251520" y="-27384"/>
            <a:ext cx="8567046" cy="6986528"/>
          </a:xfrm>
          <a:prstGeom prst="rect">
            <a:avLst/>
          </a:prstGeom>
          <a:noFill/>
        </p:spPr>
        <p:txBody>
          <a:bodyPr wrap="square" rtlCol="0">
            <a:spAutoFit/>
          </a:bodyPr>
          <a:lstStyle/>
          <a:p>
            <a:pPr algn="just"/>
            <a:r>
              <a:rPr lang="pl-PL" sz="3200" b="1" u="sng" dirty="0" smtClean="0">
                <a:solidFill>
                  <a:schemeClr val="bg1"/>
                </a:solidFill>
              </a:rPr>
              <a:t>Rozkaz – polecenie bezwarunkowego wykonania </a:t>
            </a:r>
            <a:r>
              <a:rPr lang="pl-PL" sz="3200" b="1" dirty="0" smtClean="0">
                <a:solidFill>
                  <a:schemeClr val="bg1"/>
                </a:solidFill>
              </a:rPr>
              <a:t>bądź zaniechania określonej czynności bądź innego zachowania (tj. akt indywidualny i konkretny), wydane przez osobę dysponującą władzą  (dowódca, przełożony) nad osobą, której wydano polecenie (podwładny, pełniący służbę). Rozkazy (dyktaty) wydawane są ustnie bądź pisemnie lub za pomocą sygnału, </a:t>
            </a:r>
            <a:r>
              <a:rPr lang="pl-PL" sz="3200" b="1" u="sng" dirty="0" smtClean="0">
                <a:solidFill>
                  <a:schemeClr val="bg1"/>
                </a:solidFill>
              </a:rPr>
              <a:t>przepisy nie przewidują możliwości ich zaskarżenia, </a:t>
            </a:r>
            <a:r>
              <a:rPr lang="pl-PL" sz="3200" b="1" dirty="0" smtClean="0">
                <a:solidFill>
                  <a:schemeClr val="bg1"/>
                </a:solidFill>
              </a:rPr>
              <a:t>co nie wyłącza możliwości odmowy wykonania rozkazu sprzecznego z prawem. Rozkaz podlega natychmiastowemu wykonaniu, chyba że wyraźnie wskazano inny termin na jego realizację.</a:t>
            </a:r>
            <a:endParaRPr lang="pl-PL" sz="3200" b="1" dirty="0">
              <a:solidFill>
                <a:schemeClr val="bg1"/>
              </a:solidFill>
            </a:endParaRPr>
          </a:p>
        </p:txBody>
      </p:sp>
    </p:spTree>
    <p:extLst>
      <p:ext uri="{BB962C8B-B14F-4D97-AF65-F5344CB8AC3E}">
        <p14:creationId xmlns="" xmlns:p14="http://schemas.microsoft.com/office/powerpoint/2010/main" val="4595006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ymbol zastępczy zawartości 11" descr="WZ.93_Pantera.jpg"/>
          <p:cNvPicPr>
            <a:picLocks noChangeAspect="1"/>
          </p:cNvPicPr>
          <p:nvPr/>
        </p:nvPicPr>
        <p:blipFill>
          <a:blip r:embed="rId2" cstate="print"/>
          <a:stretch>
            <a:fillRect/>
          </a:stretch>
        </p:blipFill>
        <p:spPr>
          <a:xfrm>
            <a:off x="12669" y="9502"/>
            <a:ext cx="9131331" cy="68484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194" name="Rectangle 4"/>
          <p:cNvSpPr>
            <a:spLocks noGrp="1" noChangeArrowheads="1"/>
          </p:cNvSpPr>
          <p:nvPr>
            <p:ph type="title"/>
          </p:nvPr>
        </p:nvSpPr>
        <p:spPr/>
        <p:txBody>
          <a:bodyPr/>
          <a:lstStyle/>
          <a:p>
            <a:pPr eaLnBrk="1" hangingPunct="1"/>
            <a:r>
              <a:rPr lang="pl-PL" altLang="pl-PL" b="1" dirty="0" smtClean="0">
                <a:solidFill>
                  <a:schemeClr val="bg1"/>
                </a:solidFill>
              </a:rPr>
              <a:t>Proces – cykl</a:t>
            </a:r>
            <a:endParaRPr lang="en-GB" altLang="pl-PL" b="1" dirty="0" smtClean="0">
              <a:solidFill>
                <a:schemeClr val="bg1"/>
              </a:solidFill>
            </a:endParaRPr>
          </a:p>
        </p:txBody>
      </p:sp>
      <p:sp>
        <p:nvSpPr>
          <p:cNvPr id="8195" name="Rectangle 5"/>
          <p:cNvSpPr>
            <a:spLocks noGrp="1" noChangeArrowheads="1"/>
          </p:cNvSpPr>
          <p:nvPr>
            <p:ph type="body" sz="half" idx="1"/>
          </p:nvPr>
        </p:nvSpPr>
        <p:spPr>
          <a:solidFill>
            <a:schemeClr val="accent2"/>
          </a:solidFill>
        </p:spPr>
        <p:txBody>
          <a:bodyPr/>
          <a:lstStyle/>
          <a:p>
            <a:pPr eaLnBrk="1" hangingPunct="1">
              <a:buFont typeface="Wingdings" pitchFamily="2" charset="2"/>
              <a:buNone/>
            </a:pPr>
            <a:r>
              <a:rPr lang="pl-PL" altLang="pl-PL" sz="1800" dirty="0" smtClean="0">
                <a:solidFill>
                  <a:schemeClr val="bg1"/>
                </a:solidFill>
              </a:rPr>
              <a:t>Proces:</a:t>
            </a:r>
          </a:p>
          <a:p>
            <a:pPr eaLnBrk="1" hangingPunct="1">
              <a:buFont typeface="Wingdings" pitchFamily="2" charset="2"/>
              <a:buAutoNum type="arabicPeriod"/>
            </a:pPr>
            <a:r>
              <a:rPr lang="pl-PL" altLang="pl-PL" sz="1800" dirty="0" smtClean="0">
                <a:solidFill>
                  <a:schemeClr val="bg1"/>
                </a:solidFill>
              </a:rPr>
              <a:t>przebieg następujących po sobie i </a:t>
            </a:r>
            <a:r>
              <a:rPr lang="pl-PL" altLang="pl-PL" sz="1800" u="sng" dirty="0" smtClean="0">
                <a:solidFill>
                  <a:schemeClr val="bg1"/>
                </a:solidFill>
              </a:rPr>
              <a:t>powiązanych przyczynowo </a:t>
            </a:r>
            <a:r>
              <a:rPr lang="pl-PL" altLang="pl-PL" sz="1800" dirty="0" smtClean="0">
                <a:solidFill>
                  <a:schemeClr val="bg1"/>
                </a:solidFill>
              </a:rPr>
              <a:t>określonych zmian;</a:t>
            </a:r>
          </a:p>
          <a:p>
            <a:pPr eaLnBrk="1" hangingPunct="1">
              <a:buFont typeface="Wingdings" pitchFamily="2" charset="2"/>
              <a:buAutoNum type="arabicPeriod"/>
            </a:pPr>
            <a:r>
              <a:rPr lang="pl-PL" altLang="pl-PL" sz="1800" dirty="0" smtClean="0">
                <a:solidFill>
                  <a:schemeClr val="bg1"/>
                </a:solidFill>
              </a:rPr>
              <a:t>postępowanie prowadzone przez sąd;</a:t>
            </a:r>
          </a:p>
          <a:p>
            <a:pPr eaLnBrk="1" hangingPunct="1">
              <a:buFont typeface="Wingdings" pitchFamily="2" charset="2"/>
              <a:buAutoNum type="arabicPeriod"/>
            </a:pPr>
            <a:r>
              <a:rPr lang="pl-PL" altLang="pl-PL" sz="1800" dirty="0" smtClean="0">
                <a:solidFill>
                  <a:schemeClr val="bg1"/>
                </a:solidFill>
              </a:rPr>
              <a:t>kolejno następujące po sobie zmiany fizykochemiczne materii;</a:t>
            </a:r>
          </a:p>
        </p:txBody>
      </p:sp>
      <p:sp>
        <p:nvSpPr>
          <p:cNvPr id="8196" name="Rectangle 6"/>
          <p:cNvSpPr>
            <a:spLocks noGrp="1" noChangeArrowheads="1"/>
          </p:cNvSpPr>
          <p:nvPr>
            <p:ph type="body" sz="half" idx="2"/>
          </p:nvPr>
        </p:nvSpPr>
        <p:spPr>
          <a:solidFill>
            <a:srgbClr val="CCFFFF"/>
          </a:solidFill>
        </p:spPr>
        <p:txBody>
          <a:bodyPr/>
          <a:lstStyle/>
          <a:p>
            <a:pPr eaLnBrk="1" hangingPunct="1">
              <a:buFont typeface="Wingdings" pitchFamily="2" charset="2"/>
              <a:buNone/>
            </a:pPr>
            <a:r>
              <a:rPr lang="pl-PL" altLang="pl-PL" sz="1800" dirty="0" smtClean="0">
                <a:hlinkClick r:id="rId3"/>
              </a:rPr>
              <a:t>Cykl</a:t>
            </a:r>
            <a:r>
              <a:rPr lang="pl-PL" altLang="pl-PL" sz="1800" dirty="0" smtClean="0"/>
              <a:t> </a:t>
            </a:r>
          </a:p>
          <a:p>
            <a:pPr eaLnBrk="1" hangingPunct="1">
              <a:buFont typeface="Wingdings" pitchFamily="2" charset="2"/>
              <a:buAutoNum type="arabicPeriod"/>
            </a:pPr>
            <a:r>
              <a:rPr lang="pl-PL" altLang="pl-PL" sz="1800" dirty="0" smtClean="0">
                <a:solidFill>
                  <a:srgbClr val="FF0000"/>
                </a:solidFill>
              </a:rPr>
              <a:t>szereg czynności, procesów lub zjawisk powtarzających się w takich samych odstępach czasu i w tej </a:t>
            </a:r>
            <a:r>
              <a:rPr lang="pl-PL" altLang="pl-PL" sz="1800" u="sng" dirty="0" smtClean="0">
                <a:solidFill>
                  <a:srgbClr val="FF0000"/>
                </a:solidFill>
              </a:rPr>
              <a:t>samej kolejności</a:t>
            </a:r>
            <a:r>
              <a:rPr lang="pl-PL" altLang="pl-PL" sz="1800" dirty="0" smtClean="0">
                <a:solidFill>
                  <a:srgbClr val="FF0000"/>
                </a:solidFill>
              </a:rPr>
              <a:t>;</a:t>
            </a:r>
          </a:p>
          <a:p>
            <a:pPr eaLnBrk="1" hangingPunct="1">
              <a:buFont typeface="Wingdings" pitchFamily="2" charset="2"/>
              <a:buAutoNum type="arabicPeriod"/>
            </a:pPr>
            <a:r>
              <a:rPr lang="pl-PL" altLang="pl-PL" sz="1800" dirty="0" smtClean="0">
                <a:solidFill>
                  <a:srgbClr val="FF0000"/>
                </a:solidFill>
              </a:rPr>
              <a:t>zespół czynności lub wydarzeń stanowiących pewną </a:t>
            </a:r>
            <a:r>
              <a:rPr lang="pl-PL" altLang="pl-PL" sz="1800" u="sng" dirty="0" smtClean="0">
                <a:solidFill>
                  <a:srgbClr val="FF0000"/>
                </a:solidFill>
              </a:rPr>
              <a:t>całość jednorazową</a:t>
            </a:r>
            <a:r>
              <a:rPr lang="pl-PL" altLang="pl-PL" sz="1800" dirty="0" smtClean="0">
                <a:solidFill>
                  <a:srgbClr val="FF0000"/>
                </a:solidFill>
              </a:rPr>
              <a:t>;</a:t>
            </a:r>
          </a:p>
          <a:p>
            <a:pPr eaLnBrk="1" hangingPunct="1">
              <a:buFont typeface="Wingdings" pitchFamily="2" charset="2"/>
              <a:buAutoNum type="arabicPeriod"/>
            </a:pPr>
            <a:r>
              <a:rPr lang="pl-PL" altLang="pl-PL" sz="1800" dirty="0" smtClean="0"/>
              <a:t>szereg utworów literackich, muzycznych, plastycznych itp. tworzących całość;</a:t>
            </a:r>
          </a:p>
        </p:txBody>
      </p:sp>
      <p:sp>
        <p:nvSpPr>
          <p:cNvPr id="8197" name="Text Box 7"/>
          <p:cNvSpPr txBox="1">
            <a:spLocks noChangeArrowheads="1"/>
          </p:cNvSpPr>
          <p:nvPr/>
        </p:nvSpPr>
        <p:spPr bwMode="auto">
          <a:xfrm>
            <a:off x="6915152" y="6370638"/>
            <a:ext cx="1903413"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spcBef>
                <a:spcPct val="50000"/>
              </a:spcBef>
            </a:pPr>
            <a:r>
              <a:rPr lang="en-GB" altLang="pl-PL" sz="1400" b="1"/>
              <a:t>http://sjp.pwn.pl/</a:t>
            </a:r>
          </a:p>
        </p:txBody>
      </p:sp>
    </p:spTree>
    <p:extLst>
      <p:ext uri="{BB962C8B-B14F-4D97-AF65-F5344CB8AC3E}">
        <p14:creationId xmlns="" xmlns:p14="http://schemas.microsoft.com/office/powerpoint/2010/main" val="4595006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11" descr="WZ.93_Pantera.jpg"/>
          <p:cNvPicPr>
            <a:picLocks noChangeAspect="1"/>
          </p:cNvPicPr>
          <p:nvPr/>
        </p:nvPicPr>
        <p:blipFill>
          <a:blip r:embed="rId2" cstate="print"/>
          <a:stretch>
            <a:fillRect/>
          </a:stretch>
        </p:blipFill>
        <p:spPr>
          <a:xfrm>
            <a:off x="12669" y="9502"/>
            <a:ext cx="9131331" cy="68484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218" name="Rectangle 2"/>
          <p:cNvSpPr>
            <a:spLocks noGrp="1" noChangeArrowheads="1"/>
          </p:cNvSpPr>
          <p:nvPr>
            <p:ph type="title"/>
          </p:nvPr>
        </p:nvSpPr>
        <p:spPr/>
        <p:txBody>
          <a:bodyPr/>
          <a:lstStyle/>
          <a:p>
            <a:pPr eaLnBrk="1" hangingPunct="1"/>
            <a:r>
              <a:rPr lang="pl-PL" altLang="pl-PL" b="1" dirty="0" smtClean="0">
                <a:solidFill>
                  <a:schemeClr val="bg1"/>
                </a:solidFill>
              </a:rPr>
              <a:t>Proces dowodzenia</a:t>
            </a:r>
            <a:endParaRPr lang="en-GB" altLang="pl-PL" b="1" dirty="0" smtClean="0">
              <a:solidFill>
                <a:schemeClr val="bg1"/>
              </a:solidFill>
            </a:endParaRPr>
          </a:p>
        </p:txBody>
      </p:sp>
      <p:sp>
        <p:nvSpPr>
          <p:cNvPr id="9219" name="Rectangle 4"/>
          <p:cNvSpPr>
            <a:spLocks noGrp="1" noChangeArrowheads="1"/>
          </p:cNvSpPr>
          <p:nvPr>
            <p:ph type="body" idx="1"/>
          </p:nvPr>
        </p:nvSpPr>
        <p:spPr>
          <a:xfrm>
            <a:off x="1042991" y="2320931"/>
            <a:ext cx="7559675" cy="3489325"/>
          </a:xfrm>
          <a:solidFill>
            <a:schemeClr val="accent1"/>
          </a:solidFill>
        </p:spPr>
        <p:txBody>
          <a:bodyPr>
            <a:normAutofit fontScale="70000" lnSpcReduction="20000"/>
          </a:bodyPr>
          <a:lstStyle/>
          <a:p>
            <a:pPr marL="0" indent="0" eaLnBrk="1" hangingPunct="1">
              <a:lnSpc>
                <a:spcPct val="190000"/>
              </a:lnSpc>
              <a:buFont typeface="Wingdings" pitchFamily="2" charset="2"/>
              <a:buNone/>
            </a:pPr>
            <a:r>
              <a:rPr lang="pl-PL" altLang="pl-PL" b="1" dirty="0" smtClean="0">
                <a:solidFill>
                  <a:srgbClr val="FFFF00"/>
                </a:solidFill>
                <a:effectLst>
                  <a:outerShdw blurRad="38100" dist="38100" dir="2700000" algn="tl">
                    <a:srgbClr val="000000">
                      <a:alpha val="43137"/>
                    </a:srgbClr>
                  </a:outerShdw>
                </a:effectLst>
              </a:rPr>
              <a:t>PROCES DOWODZENIA to proces informacyjno-decyzyjny </a:t>
            </a:r>
            <a:br>
              <a:rPr lang="pl-PL" altLang="pl-PL" b="1" dirty="0" smtClean="0">
                <a:solidFill>
                  <a:srgbClr val="FFFF00"/>
                </a:solidFill>
                <a:effectLst>
                  <a:outerShdw blurRad="38100" dist="38100" dir="2700000" algn="tl">
                    <a:srgbClr val="000000">
                      <a:alpha val="43137"/>
                    </a:srgbClr>
                  </a:outerShdw>
                </a:effectLst>
              </a:rPr>
            </a:br>
            <a:r>
              <a:rPr lang="pl-PL" altLang="pl-PL" b="1" dirty="0" smtClean="0">
                <a:solidFill>
                  <a:srgbClr val="FFFF00"/>
                </a:solidFill>
                <a:effectLst>
                  <a:outerShdw blurRad="38100" dist="38100" dir="2700000" algn="tl">
                    <a:srgbClr val="000000">
                      <a:alpha val="43137"/>
                    </a:srgbClr>
                  </a:outerShdw>
                </a:effectLst>
              </a:rPr>
              <a:t>realizowany przez dowództwa polegający na cyklicznym </a:t>
            </a:r>
            <a:br>
              <a:rPr lang="pl-PL" altLang="pl-PL" b="1" dirty="0" smtClean="0">
                <a:solidFill>
                  <a:srgbClr val="FFFF00"/>
                </a:solidFill>
                <a:effectLst>
                  <a:outerShdw blurRad="38100" dist="38100" dir="2700000" algn="tl">
                    <a:srgbClr val="000000">
                      <a:alpha val="43137"/>
                    </a:srgbClr>
                  </a:outerShdw>
                </a:effectLst>
              </a:rPr>
            </a:br>
            <a:r>
              <a:rPr lang="pl-PL" altLang="pl-PL" b="1" dirty="0" smtClean="0">
                <a:solidFill>
                  <a:srgbClr val="FFFF00"/>
                </a:solidFill>
                <a:effectLst>
                  <a:outerShdw blurRad="38100" dist="38100" dir="2700000" algn="tl">
                    <a:srgbClr val="000000">
                      <a:alpha val="43137"/>
                    </a:srgbClr>
                  </a:outerShdw>
                </a:effectLst>
              </a:rPr>
              <a:t>zbieraniu i opracowywaniu informacji oraz przetwarzanie </a:t>
            </a:r>
            <a:br>
              <a:rPr lang="pl-PL" altLang="pl-PL" b="1" dirty="0" smtClean="0">
                <a:solidFill>
                  <a:srgbClr val="FFFF00"/>
                </a:solidFill>
                <a:effectLst>
                  <a:outerShdw blurRad="38100" dist="38100" dir="2700000" algn="tl">
                    <a:srgbClr val="000000">
                      <a:alpha val="43137"/>
                    </a:srgbClr>
                  </a:outerShdw>
                </a:effectLst>
              </a:rPr>
            </a:br>
            <a:r>
              <a:rPr lang="pl-PL" altLang="pl-PL" b="1" dirty="0" smtClean="0">
                <a:solidFill>
                  <a:srgbClr val="FFFF00"/>
                </a:solidFill>
                <a:effectLst>
                  <a:outerShdw blurRad="38100" dist="38100" dir="2700000" algn="tl">
                    <a:srgbClr val="000000">
                      <a:alpha val="43137"/>
                    </a:srgbClr>
                  </a:outerShdw>
                </a:effectLst>
              </a:rPr>
              <a:t>ich w decyzje, które w postaci zadania doprowadza się </a:t>
            </a:r>
            <a:br>
              <a:rPr lang="pl-PL" altLang="pl-PL" b="1" dirty="0" smtClean="0">
                <a:solidFill>
                  <a:srgbClr val="FFFF00"/>
                </a:solidFill>
                <a:effectLst>
                  <a:outerShdw blurRad="38100" dist="38100" dir="2700000" algn="tl">
                    <a:srgbClr val="000000">
                      <a:alpha val="43137"/>
                    </a:srgbClr>
                  </a:outerShdw>
                </a:effectLst>
              </a:rPr>
            </a:br>
            <a:r>
              <a:rPr lang="pl-PL" altLang="pl-PL" b="1" dirty="0" smtClean="0">
                <a:solidFill>
                  <a:srgbClr val="FFFF00"/>
                </a:solidFill>
                <a:effectLst>
                  <a:outerShdw blurRad="38100" dist="38100" dir="2700000" algn="tl">
                    <a:srgbClr val="000000">
                      <a:alpha val="43137"/>
                    </a:srgbClr>
                  </a:outerShdw>
                </a:effectLst>
              </a:rPr>
              <a:t>do wykonawców.</a:t>
            </a:r>
            <a:endParaRPr lang="en-GB" altLang="pl-PL" b="1" dirty="0" smtClean="0">
              <a:solidFill>
                <a:srgbClr val="FFFF00"/>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2692196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Symbol zastępczy zawartości 11" descr="WZ.93_Pantera.jpg"/>
          <p:cNvPicPr>
            <a:picLocks noChangeAspect="1"/>
          </p:cNvPicPr>
          <p:nvPr/>
        </p:nvPicPr>
        <p:blipFill>
          <a:blip r:embed="rId2" cstate="print"/>
          <a:stretch>
            <a:fillRect/>
          </a:stretch>
        </p:blipFill>
        <p:spPr>
          <a:xfrm>
            <a:off x="12669" y="9502"/>
            <a:ext cx="9131331" cy="68484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242" name="Rectangle 4"/>
          <p:cNvSpPr>
            <a:spLocks noGrp="1" noChangeArrowheads="1"/>
          </p:cNvSpPr>
          <p:nvPr>
            <p:ph type="title"/>
          </p:nvPr>
        </p:nvSpPr>
        <p:spPr/>
        <p:txBody>
          <a:bodyPr/>
          <a:lstStyle/>
          <a:p>
            <a:pPr eaLnBrk="1" hangingPunct="1"/>
            <a:r>
              <a:rPr lang="pl-PL" altLang="pl-PL" dirty="0" smtClean="0">
                <a:solidFill>
                  <a:schemeClr val="bg1"/>
                </a:solidFill>
              </a:rPr>
              <a:t>Proces dowodzenia</a:t>
            </a:r>
            <a:endParaRPr lang="en-GB" altLang="pl-PL" dirty="0" smtClean="0">
              <a:solidFill>
                <a:schemeClr val="bg1"/>
              </a:solidFill>
            </a:endParaRPr>
          </a:p>
        </p:txBody>
      </p:sp>
      <p:grpSp>
        <p:nvGrpSpPr>
          <p:cNvPr id="10243" name="Group 16"/>
          <p:cNvGrpSpPr>
            <a:grpSpLocks/>
          </p:cNvGrpSpPr>
          <p:nvPr/>
        </p:nvGrpSpPr>
        <p:grpSpPr bwMode="auto">
          <a:xfrm>
            <a:off x="2700338" y="1844675"/>
            <a:ext cx="3735387" cy="3570288"/>
            <a:chOff x="1701" y="1162"/>
            <a:chExt cx="2353" cy="2249"/>
          </a:xfrm>
        </p:grpSpPr>
        <p:sp>
          <p:nvSpPr>
            <p:cNvPr id="10244" name="AutoShape 6"/>
            <p:cNvSpPr>
              <a:spLocks noChangeArrowheads="1"/>
            </p:cNvSpPr>
            <p:nvPr/>
          </p:nvSpPr>
          <p:spPr bwMode="auto">
            <a:xfrm>
              <a:off x="1701" y="1162"/>
              <a:ext cx="2353" cy="2249"/>
            </a:xfrm>
            <a:custGeom>
              <a:avLst/>
              <a:gdLst>
                <a:gd name="T0" fmla="*/ 14 w 21600"/>
                <a:gd name="T1" fmla="*/ 0 h 21600"/>
                <a:gd name="T2" fmla="*/ 4 w 21600"/>
                <a:gd name="T3" fmla="*/ 4 h 21600"/>
                <a:gd name="T4" fmla="*/ 0 w 21600"/>
                <a:gd name="T5" fmla="*/ 12 h 21600"/>
                <a:gd name="T6" fmla="*/ 4 w 21600"/>
                <a:gd name="T7" fmla="*/ 21 h 21600"/>
                <a:gd name="T8" fmla="*/ 14 w 21600"/>
                <a:gd name="T9" fmla="*/ 24 h 21600"/>
                <a:gd name="T10" fmla="*/ 24 w 21600"/>
                <a:gd name="T11" fmla="*/ 21 h 21600"/>
                <a:gd name="T12" fmla="*/ 28 w 21600"/>
                <a:gd name="T13" fmla="*/ 12 h 21600"/>
                <a:gd name="T14" fmla="*/ 24 w 21600"/>
                <a:gd name="T15" fmla="*/ 4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0 h 21600"/>
                <a:gd name="T26" fmla="*/ 18433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231" y="10800"/>
                  </a:moveTo>
                  <a:cubicBezTo>
                    <a:pt x="2231" y="15533"/>
                    <a:pt x="6067" y="19369"/>
                    <a:pt x="10800" y="19369"/>
                  </a:cubicBezTo>
                  <a:cubicBezTo>
                    <a:pt x="15533" y="19369"/>
                    <a:pt x="19369" y="15533"/>
                    <a:pt x="19369" y="10800"/>
                  </a:cubicBezTo>
                  <a:cubicBezTo>
                    <a:pt x="19369" y="6067"/>
                    <a:pt x="15533" y="2231"/>
                    <a:pt x="10800" y="2231"/>
                  </a:cubicBezTo>
                  <a:cubicBezTo>
                    <a:pt x="6067" y="2231"/>
                    <a:pt x="2231" y="6067"/>
                    <a:pt x="2231" y="10800"/>
                  </a:cubicBezTo>
                  <a:close/>
                </a:path>
              </a:pathLst>
            </a:custGeom>
            <a:solidFill>
              <a:srgbClr val="66FF66"/>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pl-PL"/>
            </a:p>
          </p:txBody>
        </p:sp>
        <p:sp>
          <p:nvSpPr>
            <p:cNvPr id="10245" name="AutoShape 7"/>
            <p:cNvSpPr>
              <a:spLocks noChangeArrowheads="1"/>
            </p:cNvSpPr>
            <p:nvPr/>
          </p:nvSpPr>
          <p:spPr bwMode="auto">
            <a:xfrm rot="-10238729">
              <a:off x="1929" y="1386"/>
              <a:ext cx="1851" cy="1821"/>
            </a:xfrm>
            <a:custGeom>
              <a:avLst/>
              <a:gdLst>
                <a:gd name="T0" fmla="*/ 13 w 21600"/>
                <a:gd name="T1" fmla="*/ 4 h 21600"/>
                <a:gd name="T2" fmla="*/ 4 w 21600"/>
                <a:gd name="T3" fmla="*/ 2 h 21600"/>
                <a:gd name="T4" fmla="*/ 11 w 21600"/>
                <a:gd name="T5" fmla="*/ 5 h 21600"/>
                <a:gd name="T6" fmla="*/ 10 w 21600"/>
                <a:gd name="T7" fmla="*/ 14 h 21600"/>
                <a:gd name="T8" fmla="*/ 6 w 21600"/>
                <a:gd name="T9" fmla="*/ 12 h 21600"/>
                <a:gd name="T10" fmla="*/ 8 w 21600"/>
                <a:gd name="T11" fmla="*/ 9 h 21600"/>
                <a:gd name="T12" fmla="*/ 0 60000 65536"/>
                <a:gd name="T13" fmla="*/ 0 60000 65536"/>
                <a:gd name="T14" fmla="*/ 0 60000 65536"/>
                <a:gd name="T15" fmla="*/ 0 60000 65536"/>
                <a:gd name="T16" fmla="*/ 0 60000 65536"/>
                <a:gd name="T17" fmla="*/ 0 60000 65536"/>
                <a:gd name="T18" fmla="*/ 3162 w 21600"/>
                <a:gd name="T19" fmla="*/ 3167 h 21600"/>
                <a:gd name="T20" fmla="*/ 18438 w 21600"/>
                <a:gd name="T21" fmla="*/ 18433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3627" y="16812"/>
                  </a:moveTo>
                  <a:cubicBezTo>
                    <a:pt x="15957" y="15716"/>
                    <a:pt x="17444" y="13374"/>
                    <a:pt x="17444" y="10800"/>
                  </a:cubicBezTo>
                  <a:cubicBezTo>
                    <a:pt x="17444" y="7130"/>
                    <a:pt x="14469" y="4156"/>
                    <a:pt x="10800" y="4156"/>
                  </a:cubicBezTo>
                  <a:cubicBezTo>
                    <a:pt x="9726" y="4155"/>
                    <a:pt x="8668" y="4416"/>
                    <a:pt x="7717" y="4914"/>
                  </a:cubicBezTo>
                  <a:lnTo>
                    <a:pt x="5789" y="1232"/>
                  </a:lnTo>
                  <a:cubicBezTo>
                    <a:pt x="7335" y="422"/>
                    <a:pt x="9054" y="-1"/>
                    <a:pt x="10800" y="0"/>
                  </a:cubicBezTo>
                  <a:cubicBezTo>
                    <a:pt x="16764" y="0"/>
                    <a:pt x="21600" y="4835"/>
                    <a:pt x="21600" y="10800"/>
                  </a:cubicBezTo>
                  <a:cubicBezTo>
                    <a:pt x="21600" y="14984"/>
                    <a:pt x="19182" y="18792"/>
                    <a:pt x="15396" y="20573"/>
                  </a:cubicBezTo>
                  <a:lnTo>
                    <a:pt x="16545" y="23016"/>
                  </a:lnTo>
                  <a:lnTo>
                    <a:pt x="10188" y="20726"/>
                  </a:lnTo>
                  <a:lnTo>
                    <a:pt x="12478" y="14368"/>
                  </a:lnTo>
                  <a:lnTo>
                    <a:pt x="13627" y="16812"/>
                  </a:lnTo>
                  <a:close/>
                </a:path>
              </a:pathLst>
            </a:custGeom>
            <a:solidFill>
              <a:srgbClr val="FFFF66"/>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p>
              <a:endParaRPr lang="pl-PL"/>
            </a:p>
          </p:txBody>
        </p:sp>
        <p:sp>
          <p:nvSpPr>
            <p:cNvPr id="10246" name="AutoShape 8"/>
            <p:cNvSpPr>
              <a:spLocks noChangeArrowheads="1"/>
            </p:cNvSpPr>
            <p:nvPr/>
          </p:nvSpPr>
          <p:spPr bwMode="auto">
            <a:xfrm rot="-10238729">
              <a:off x="1933" y="1408"/>
              <a:ext cx="1835" cy="1801"/>
            </a:xfrm>
            <a:custGeom>
              <a:avLst/>
              <a:gdLst>
                <a:gd name="T0" fmla="*/ 6 w 21600"/>
                <a:gd name="T1" fmla="*/ 0 h 21600"/>
                <a:gd name="T2" fmla="*/ 2 w 21600"/>
                <a:gd name="T3" fmla="*/ 4 h 21600"/>
                <a:gd name="T4" fmla="*/ 7 w 21600"/>
                <a:gd name="T5" fmla="*/ 2 h 21600"/>
                <a:gd name="T6" fmla="*/ 14 w 21600"/>
                <a:gd name="T7" fmla="*/ 2 h 21600"/>
                <a:gd name="T8" fmla="*/ 13 w 21600"/>
                <a:gd name="T9" fmla="*/ 6 h 21600"/>
                <a:gd name="T10" fmla="*/ 9 w 21600"/>
                <a:gd name="T11" fmla="*/ 5 h 21600"/>
                <a:gd name="T12" fmla="*/ 0 60000 65536"/>
                <a:gd name="T13" fmla="*/ 0 60000 65536"/>
                <a:gd name="T14" fmla="*/ 0 60000 65536"/>
                <a:gd name="T15" fmla="*/ 0 60000 65536"/>
                <a:gd name="T16" fmla="*/ 0 60000 65536"/>
                <a:gd name="T17" fmla="*/ 0 60000 65536"/>
                <a:gd name="T18" fmla="*/ 3166 w 21600"/>
                <a:gd name="T19" fmla="*/ 3166 h 21600"/>
                <a:gd name="T20" fmla="*/ 18434 w 21600"/>
                <a:gd name="T21" fmla="*/ 18434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7300" y="7058"/>
                  </a:moveTo>
                  <a:cubicBezTo>
                    <a:pt x="15962" y="4732"/>
                    <a:pt x="13483" y="3299"/>
                    <a:pt x="10800" y="3299"/>
                  </a:cubicBezTo>
                  <a:cubicBezTo>
                    <a:pt x="8003" y="3298"/>
                    <a:pt x="5439" y="4854"/>
                    <a:pt x="4147" y="7334"/>
                  </a:cubicBezTo>
                  <a:lnTo>
                    <a:pt x="1222" y="5809"/>
                  </a:lnTo>
                  <a:cubicBezTo>
                    <a:pt x="3082" y="2239"/>
                    <a:pt x="6774" y="-1"/>
                    <a:pt x="10800" y="0"/>
                  </a:cubicBezTo>
                  <a:cubicBezTo>
                    <a:pt x="14663" y="0"/>
                    <a:pt x="18232" y="2063"/>
                    <a:pt x="20160" y="5412"/>
                  </a:cubicBezTo>
                  <a:lnTo>
                    <a:pt x="22500" y="4065"/>
                  </a:lnTo>
                  <a:lnTo>
                    <a:pt x="20900" y="10004"/>
                  </a:lnTo>
                  <a:lnTo>
                    <a:pt x="14960" y="8404"/>
                  </a:lnTo>
                  <a:lnTo>
                    <a:pt x="17300" y="7058"/>
                  </a:lnTo>
                  <a:close/>
                </a:path>
              </a:pathLst>
            </a:custGeom>
            <a:solidFill>
              <a:srgbClr val="FF0066"/>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p>
              <a:endParaRPr lang="pl-PL"/>
            </a:p>
          </p:txBody>
        </p:sp>
        <p:sp>
          <p:nvSpPr>
            <p:cNvPr id="10247" name="AutoShape 9"/>
            <p:cNvSpPr>
              <a:spLocks noChangeArrowheads="1"/>
            </p:cNvSpPr>
            <p:nvPr/>
          </p:nvSpPr>
          <p:spPr bwMode="auto">
            <a:xfrm rot="5400000">
              <a:off x="2043" y="1342"/>
              <a:ext cx="1735" cy="1889"/>
            </a:xfrm>
            <a:custGeom>
              <a:avLst/>
              <a:gdLst>
                <a:gd name="T0" fmla="*/ 5 w 21600"/>
                <a:gd name="T1" fmla="*/ 0 h 21600"/>
                <a:gd name="T2" fmla="*/ 1 w 21600"/>
                <a:gd name="T3" fmla="*/ 4 h 21600"/>
                <a:gd name="T4" fmla="*/ 5 w 21600"/>
                <a:gd name="T5" fmla="*/ 2 h 21600"/>
                <a:gd name="T6" fmla="*/ 11 w 21600"/>
                <a:gd name="T7" fmla="*/ 2 h 21600"/>
                <a:gd name="T8" fmla="*/ 11 w 21600"/>
                <a:gd name="T9" fmla="*/ 6 h 21600"/>
                <a:gd name="T10" fmla="*/ 8 w 21600"/>
                <a:gd name="T11" fmla="*/ 5 h 21600"/>
                <a:gd name="T12" fmla="*/ 0 60000 65536"/>
                <a:gd name="T13" fmla="*/ 0 60000 65536"/>
                <a:gd name="T14" fmla="*/ 0 60000 65536"/>
                <a:gd name="T15" fmla="*/ 0 60000 65536"/>
                <a:gd name="T16" fmla="*/ 0 60000 65536"/>
                <a:gd name="T17" fmla="*/ 0 60000 65536"/>
                <a:gd name="T18" fmla="*/ 3162 w 21600"/>
                <a:gd name="T19" fmla="*/ 3167 h 21600"/>
                <a:gd name="T20" fmla="*/ 18438 w 21600"/>
                <a:gd name="T21" fmla="*/ 18433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7340" y="6299"/>
                  </a:moveTo>
                  <a:cubicBezTo>
                    <a:pt x="15859" y="4146"/>
                    <a:pt x="13413" y="2860"/>
                    <a:pt x="10800" y="2860"/>
                  </a:cubicBezTo>
                  <a:cubicBezTo>
                    <a:pt x="7797" y="2859"/>
                    <a:pt x="5051" y="4553"/>
                    <a:pt x="3704" y="7237"/>
                  </a:cubicBezTo>
                  <a:lnTo>
                    <a:pt x="1148" y="5954"/>
                  </a:lnTo>
                  <a:cubicBezTo>
                    <a:pt x="2980" y="2304"/>
                    <a:pt x="6715" y="-1"/>
                    <a:pt x="10800" y="0"/>
                  </a:cubicBezTo>
                  <a:cubicBezTo>
                    <a:pt x="14354" y="0"/>
                    <a:pt x="17681" y="1749"/>
                    <a:pt x="19697" y="4677"/>
                  </a:cubicBezTo>
                  <a:lnTo>
                    <a:pt x="21921" y="3147"/>
                  </a:lnTo>
                  <a:lnTo>
                    <a:pt x="20860" y="8891"/>
                  </a:lnTo>
                  <a:lnTo>
                    <a:pt x="15116" y="7829"/>
                  </a:lnTo>
                  <a:lnTo>
                    <a:pt x="17340" y="6299"/>
                  </a:lnTo>
                  <a:close/>
                </a:path>
              </a:pathLst>
            </a:custGeom>
            <a:solidFill>
              <a:srgbClr val="33339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p>
              <a:endParaRPr lang="pl-PL"/>
            </a:p>
          </p:txBody>
        </p:sp>
        <p:sp>
          <p:nvSpPr>
            <p:cNvPr id="10248" name="AutoShape 10"/>
            <p:cNvSpPr>
              <a:spLocks noChangeArrowheads="1"/>
            </p:cNvSpPr>
            <p:nvPr/>
          </p:nvSpPr>
          <p:spPr bwMode="auto">
            <a:xfrm rot="1330121">
              <a:off x="3031" y="1420"/>
              <a:ext cx="298" cy="256"/>
            </a:xfrm>
            <a:prstGeom prst="homePlate">
              <a:avLst>
                <a:gd name="adj" fmla="val 49354"/>
              </a:avLst>
            </a:prstGeom>
            <a:solidFill>
              <a:srgbClr val="66FF66"/>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endParaRPr lang="pl-PL" altLang="pl-PL"/>
            </a:p>
          </p:txBody>
        </p:sp>
        <p:sp>
          <p:nvSpPr>
            <p:cNvPr id="10249" name="WordArt 11"/>
            <p:cNvSpPr>
              <a:spLocks noChangeArrowheads="1" noChangeShapeType="1" noTextEdit="1"/>
            </p:cNvSpPr>
            <p:nvPr/>
          </p:nvSpPr>
          <p:spPr bwMode="auto">
            <a:xfrm rot="-3323688">
              <a:off x="1705" y="1730"/>
              <a:ext cx="706" cy="149"/>
            </a:xfrm>
            <a:prstGeom prst="rect">
              <a:avLst/>
            </a:prstGeom>
          </p:spPr>
          <p:txBody>
            <a:bodyPr spcFirstLastPara="1" wrap="none" fromWordArt="1">
              <a:prstTxWarp prst="textArchUp">
                <a:avLst>
                  <a:gd name="adj" fmla="val 10800004"/>
                </a:avLst>
              </a:prstTxWarp>
            </a:bodyPr>
            <a:lstStyle/>
            <a:p>
              <a:pPr algn="ctr"/>
              <a:r>
                <a:rPr lang="pl-PL" sz="2400" kern="10">
                  <a:ln w="9525">
                    <a:solidFill>
                      <a:srgbClr val="000000"/>
                    </a:solidFill>
                    <a:round/>
                    <a:headEnd/>
                    <a:tailEnd/>
                  </a:ln>
                  <a:solidFill>
                    <a:srgbClr val="000000"/>
                  </a:solidFill>
                  <a:latin typeface="Arial"/>
                  <a:cs typeface="Arial"/>
                </a:rPr>
                <a:t>USTALANIE</a:t>
              </a:r>
            </a:p>
          </p:txBody>
        </p:sp>
        <p:sp>
          <p:nvSpPr>
            <p:cNvPr id="10250" name="WordArt 12"/>
            <p:cNvSpPr>
              <a:spLocks noChangeArrowheads="1" noChangeShapeType="1" noTextEdit="1"/>
            </p:cNvSpPr>
            <p:nvPr/>
          </p:nvSpPr>
          <p:spPr bwMode="auto">
            <a:xfrm rot="1325161">
              <a:off x="2865" y="1355"/>
              <a:ext cx="758" cy="144"/>
            </a:xfrm>
            <a:prstGeom prst="rect">
              <a:avLst/>
            </a:prstGeom>
          </p:spPr>
          <p:txBody>
            <a:bodyPr spcFirstLastPara="1" wrap="none" fromWordArt="1">
              <a:prstTxWarp prst="textArchUp">
                <a:avLst>
                  <a:gd name="adj" fmla="val 10800004"/>
                </a:avLst>
              </a:prstTxWarp>
            </a:bodyPr>
            <a:lstStyle/>
            <a:p>
              <a:pPr algn="ctr"/>
              <a:r>
                <a:rPr lang="pl-PL" sz="2400" kern="10">
                  <a:ln w="9525">
                    <a:solidFill>
                      <a:srgbClr val="000000"/>
                    </a:solidFill>
                    <a:round/>
                    <a:headEnd/>
                    <a:tailEnd/>
                  </a:ln>
                  <a:solidFill>
                    <a:srgbClr val="000000"/>
                  </a:solidFill>
                  <a:latin typeface="Arial"/>
                  <a:cs typeface="Arial"/>
                </a:rPr>
                <a:t>POŁOŻENIA</a:t>
              </a:r>
            </a:p>
          </p:txBody>
        </p:sp>
        <p:sp>
          <p:nvSpPr>
            <p:cNvPr id="10251" name="WordArt 13"/>
            <p:cNvSpPr>
              <a:spLocks noChangeArrowheads="1" noChangeShapeType="1" noTextEdit="1"/>
            </p:cNvSpPr>
            <p:nvPr/>
          </p:nvSpPr>
          <p:spPr bwMode="auto">
            <a:xfrm rot="5400000">
              <a:off x="3127" y="2174"/>
              <a:ext cx="859" cy="265"/>
            </a:xfrm>
            <a:prstGeom prst="rect">
              <a:avLst/>
            </a:prstGeom>
          </p:spPr>
          <p:txBody>
            <a:bodyPr spcFirstLastPara="1" wrap="none" fromWordArt="1">
              <a:prstTxWarp prst="textArchUp">
                <a:avLst>
                  <a:gd name="adj" fmla="val 10800004"/>
                </a:avLst>
              </a:prstTxWarp>
            </a:bodyPr>
            <a:lstStyle/>
            <a:p>
              <a:pPr algn="ctr"/>
              <a:r>
                <a:rPr lang="pl-PL" sz="2400" kern="10">
                  <a:ln w="9525">
                    <a:solidFill>
                      <a:srgbClr val="FFFFFF"/>
                    </a:solidFill>
                    <a:round/>
                    <a:headEnd/>
                    <a:tailEnd/>
                  </a:ln>
                  <a:solidFill>
                    <a:srgbClr val="FFFFFF"/>
                  </a:solidFill>
                  <a:latin typeface="Arial"/>
                  <a:cs typeface="Arial"/>
                </a:rPr>
                <a:t>PLANOWANIE</a:t>
              </a:r>
            </a:p>
          </p:txBody>
        </p:sp>
        <p:sp>
          <p:nvSpPr>
            <p:cNvPr id="10252" name="WordArt 14"/>
            <p:cNvSpPr>
              <a:spLocks noChangeArrowheads="1" noChangeShapeType="1" noTextEdit="1"/>
            </p:cNvSpPr>
            <p:nvPr/>
          </p:nvSpPr>
          <p:spPr bwMode="auto">
            <a:xfrm rot="2387006">
              <a:off x="1945" y="2439"/>
              <a:ext cx="1214" cy="522"/>
            </a:xfrm>
            <a:prstGeom prst="rect">
              <a:avLst/>
            </a:prstGeom>
          </p:spPr>
          <p:txBody>
            <a:bodyPr spcFirstLastPara="1" wrap="none" fromWordArt="1">
              <a:prstTxWarp prst="textArchDown">
                <a:avLst>
                  <a:gd name="adj" fmla="val 0"/>
                </a:avLst>
              </a:prstTxWarp>
            </a:bodyPr>
            <a:lstStyle/>
            <a:p>
              <a:pPr algn="ctr"/>
              <a:r>
                <a:rPr lang="pl-PL" sz="2400" kern="10">
                  <a:ln w="9525">
                    <a:solidFill>
                      <a:srgbClr val="000000"/>
                    </a:solidFill>
                    <a:round/>
                    <a:headEnd/>
                    <a:tailEnd/>
                  </a:ln>
                  <a:solidFill>
                    <a:srgbClr val="000000"/>
                  </a:solidFill>
                  <a:latin typeface="Arial"/>
                  <a:cs typeface="Arial"/>
                </a:rPr>
                <a:t>STAWIANIE ZADAŃ</a:t>
              </a:r>
            </a:p>
          </p:txBody>
        </p:sp>
        <p:sp>
          <p:nvSpPr>
            <p:cNvPr id="10253" name="WordArt 15"/>
            <p:cNvSpPr>
              <a:spLocks noChangeArrowheads="1" noChangeShapeType="1" noTextEdit="1"/>
            </p:cNvSpPr>
            <p:nvPr/>
          </p:nvSpPr>
          <p:spPr bwMode="auto">
            <a:xfrm rot="-2991010">
              <a:off x="2035" y="1767"/>
              <a:ext cx="735" cy="232"/>
            </a:xfrm>
            <a:prstGeom prst="rect">
              <a:avLst/>
            </a:prstGeom>
          </p:spPr>
          <p:txBody>
            <a:bodyPr spcFirstLastPara="1" wrap="none" fromWordArt="1">
              <a:prstTxWarp prst="textArchUp">
                <a:avLst>
                  <a:gd name="adj" fmla="val 10800004"/>
                </a:avLst>
              </a:prstTxWarp>
            </a:bodyPr>
            <a:lstStyle/>
            <a:p>
              <a:pPr algn="ctr"/>
              <a:r>
                <a:rPr lang="pl-PL" sz="2400" kern="10">
                  <a:ln w="9525">
                    <a:solidFill>
                      <a:srgbClr val="000000"/>
                    </a:solidFill>
                    <a:round/>
                    <a:headEnd/>
                    <a:tailEnd/>
                  </a:ln>
                  <a:solidFill>
                    <a:srgbClr val="000000"/>
                  </a:solidFill>
                  <a:latin typeface="Arial"/>
                  <a:cs typeface="Arial"/>
                </a:rPr>
                <a:t>KONTROLA</a:t>
              </a:r>
            </a:p>
          </p:txBody>
        </p:sp>
      </p:grpSp>
    </p:spTree>
    <p:extLst>
      <p:ext uri="{BB962C8B-B14F-4D97-AF65-F5344CB8AC3E}">
        <p14:creationId xmlns="" xmlns:p14="http://schemas.microsoft.com/office/powerpoint/2010/main" val="27503649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11" descr="WZ.93_Pantera.jpg"/>
          <p:cNvPicPr>
            <a:picLocks noChangeAspect="1"/>
          </p:cNvPicPr>
          <p:nvPr/>
        </p:nvPicPr>
        <p:blipFill>
          <a:blip r:embed="rId2" cstate="print"/>
          <a:stretch>
            <a:fillRect/>
          </a:stretch>
        </p:blipFill>
        <p:spPr>
          <a:xfrm>
            <a:off x="12669" y="9502"/>
            <a:ext cx="9131331" cy="68484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266" name="Rectangle 2"/>
          <p:cNvSpPr>
            <a:spLocks noGrp="1" noChangeArrowheads="1"/>
          </p:cNvSpPr>
          <p:nvPr>
            <p:ph type="title"/>
          </p:nvPr>
        </p:nvSpPr>
        <p:spPr/>
        <p:txBody>
          <a:bodyPr/>
          <a:lstStyle/>
          <a:p>
            <a:pPr eaLnBrk="1" hangingPunct="1"/>
            <a:r>
              <a:rPr lang="pl-PL" altLang="pl-PL" b="1" dirty="0" smtClean="0">
                <a:solidFill>
                  <a:schemeClr val="bg1"/>
                </a:solidFill>
              </a:rPr>
              <a:t>Cykl decyzyjny</a:t>
            </a:r>
            <a:endParaRPr lang="en-GB" altLang="pl-PL" b="1" dirty="0" smtClean="0">
              <a:solidFill>
                <a:schemeClr val="bg1"/>
              </a:solidFill>
            </a:endParaRPr>
          </a:p>
        </p:txBody>
      </p:sp>
      <p:sp>
        <p:nvSpPr>
          <p:cNvPr id="11267" name="Rectangle 3"/>
          <p:cNvSpPr>
            <a:spLocks noGrp="1" noChangeArrowheads="1"/>
          </p:cNvSpPr>
          <p:nvPr>
            <p:ph type="body" idx="1"/>
          </p:nvPr>
        </p:nvSpPr>
        <p:spPr>
          <a:xfrm>
            <a:off x="976313" y="2343152"/>
            <a:ext cx="7221537" cy="3071813"/>
          </a:xfrm>
          <a:solidFill>
            <a:schemeClr val="accent1"/>
          </a:solidFill>
        </p:spPr>
        <p:txBody>
          <a:bodyPr>
            <a:normAutofit fontScale="70000" lnSpcReduction="20000"/>
          </a:bodyPr>
          <a:lstStyle/>
          <a:p>
            <a:pPr marL="0" indent="0" eaLnBrk="1" hangingPunct="1">
              <a:lnSpc>
                <a:spcPct val="190000"/>
              </a:lnSpc>
              <a:buFont typeface="Wingdings" pitchFamily="2" charset="2"/>
              <a:buNone/>
            </a:pPr>
            <a:r>
              <a:rPr lang="pl-PL" altLang="pl-PL" b="1" dirty="0" smtClean="0">
                <a:solidFill>
                  <a:srgbClr val="FFFF00"/>
                </a:solidFill>
                <a:effectLst>
                  <a:outerShdw blurRad="38100" dist="38100" dir="2700000" algn="tl">
                    <a:srgbClr val="000000">
                      <a:alpha val="43137"/>
                    </a:srgbClr>
                  </a:outerShdw>
                </a:effectLst>
              </a:rPr>
              <a:t>CYKL DECYZYJNY PROCESU DOWODZENIA to powtarzający się szereg przedsięwzięć stanowiących jednorazową całość, nazywanych fazami, etapami i czynnościami, realizowanych przez dowództwa w określonej kolejności. </a:t>
            </a:r>
          </a:p>
        </p:txBody>
      </p:sp>
    </p:spTree>
    <p:extLst>
      <p:ext uri="{BB962C8B-B14F-4D97-AF65-F5344CB8AC3E}">
        <p14:creationId xmlns="" xmlns:p14="http://schemas.microsoft.com/office/powerpoint/2010/main" val="30668887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11" descr="WZ.93_Pantera.jpg"/>
          <p:cNvPicPr>
            <a:picLocks noChangeAspect="1"/>
          </p:cNvPicPr>
          <p:nvPr/>
        </p:nvPicPr>
        <p:blipFill>
          <a:blip r:embed="rId2" cstate="print"/>
          <a:stretch>
            <a:fillRect/>
          </a:stretch>
        </p:blipFill>
        <p:spPr>
          <a:xfrm>
            <a:off x="12669" y="9502"/>
            <a:ext cx="9131331" cy="68484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266" name="Rectangle 2"/>
          <p:cNvSpPr>
            <a:spLocks noGrp="1" noChangeArrowheads="1"/>
          </p:cNvSpPr>
          <p:nvPr>
            <p:ph type="title"/>
          </p:nvPr>
        </p:nvSpPr>
        <p:spPr>
          <a:xfrm>
            <a:off x="457200" y="-234280"/>
            <a:ext cx="8229600" cy="1143000"/>
          </a:xfrm>
        </p:spPr>
        <p:txBody>
          <a:bodyPr/>
          <a:lstStyle/>
          <a:p>
            <a:pPr eaLnBrk="1" hangingPunct="1"/>
            <a:r>
              <a:rPr lang="pl-PL" altLang="pl-PL" b="1" dirty="0" smtClean="0">
                <a:solidFill>
                  <a:schemeClr val="bg1"/>
                </a:solidFill>
              </a:rPr>
              <a:t>Cykl decyzyjny</a:t>
            </a:r>
            <a:endParaRPr lang="en-GB" altLang="pl-PL" b="1" dirty="0" smtClean="0">
              <a:solidFill>
                <a:schemeClr val="bg1"/>
              </a:solidFill>
            </a:endParaRPr>
          </a:p>
        </p:txBody>
      </p:sp>
      <p:pic>
        <p:nvPicPr>
          <p:cNvPr id="49155" name="Picture 3"/>
          <p:cNvPicPr>
            <a:picLocks noGrp="1" noChangeAspect="1" noChangeArrowheads="1"/>
          </p:cNvPicPr>
          <p:nvPr>
            <p:ph idx="1"/>
          </p:nvPr>
        </p:nvPicPr>
        <p:blipFill>
          <a:blip r:embed="rId3" cstate="print">
            <a:extLst>
              <a:ext uri="{28A0092B-C50C-407E-A947-70E740481C1C}">
                <a14:useLocalDpi xmlns="" xmlns:a14="http://schemas.microsoft.com/office/drawing/2010/main" val="0"/>
              </a:ext>
            </a:extLst>
          </a:blip>
          <a:srcRect/>
          <a:stretch>
            <a:fillRect/>
          </a:stretch>
        </p:blipFill>
        <p:spPr bwMode="auto">
          <a:xfrm>
            <a:off x="3883105" y="1076538"/>
            <a:ext cx="5225399" cy="49447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pole tekstowe 10"/>
          <p:cNvSpPr txBox="1"/>
          <p:nvPr/>
        </p:nvSpPr>
        <p:spPr>
          <a:xfrm>
            <a:off x="35496" y="860514"/>
            <a:ext cx="3911259" cy="5016758"/>
          </a:xfrm>
          <a:prstGeom prst="rect">
            <a:avLst/>
          </a:prstGeom>
          <a:noFill/>
        </p:spPr>
        <p:txBody>
          <a:bodyPr wrap="square" rtlCol="0">
            <a:spAutoFit/>
          </a:bodyPr>
          <a:lstStyle/>
          <a:p>
            <a:r>
              <a:rPr lang="en-US" sz="3200" b="1" dirty="0" err="1">
                <a:solidFill>
                  <a:schemeClr val="bg1"/>
                </a:solidFill>
              </a:rPr>
              <a:t>Generał</a:t>
            </a:r>
            <a:r>
              <a:rPr lang="en-US" sz="3200" b="1" dirty="0">
                <a:solidFill>
                  <a:schemeClr val="bg1"/>
                </a:solidFill>
              </a:rPr>
              <a:t> Dwight Eisenhower – </a:t>
            </a:r>
            <a:r>
              <a:rPr lang="en-US" sz="3200" b="1" dirty="0" err="1">
                <a:solidFill>
                  <a:schemeClr val="bg1"/>
                </a:solidFill>
              </a:rPr>
              <a:t>trzydziesty</a:t>
            </a:r>
            <a:r>
              <a:rPr lang="en-US" sz="3200" b="1" dirty="0">
                <a:solidFill>
                  <a:schemeClr val="bg1"/>
                </a:solidFill>
              </a:rPr>
              <a:t> </a:t>
            </a:r>
            <a:r>
              <a:rPr lang="en-US" sz="3200" b="1" dirty="0" err="1">
                <a:solidFill>
                  <a:schemeClr val="bg1"/>
                </a:solidFill>
              </a:rPr>
              <a:t>czwarty</a:t>
            </a:r>
            <a:r>
              <a:rPr lang="en-US" sz="3200" b="1" dirty="0">
                <a:solidFill>
                  <a:schemeClr val="bg1"/>
                </a:solidFill>
              </a:rPr>
              <a:t> </a:t>
            </a:r>
            <a:r>
              <a:rPr lang="en-US" sz="3200" b="1" dirty="0" err="1">
                <a:solidFill>
                  <a:schemeClr val="bg1"/>
                </a:solidFill>
              </a:rPr>
              <a:t>prezydent</a:t>
            </a:r>
            <a:r>
              <a:rPr lang="en-US" sz="3200" b="1" dirty="0">
                <a:solidFill>
                  <a:schemeClr val="bg1"/>
                </a:solidFill>
              </a:rPr>
              <a:t> </a:t>
            </a:r>
            <a:r>
              <a:rPr lang="en-US" sz="3200" b="1" dirty="0" err="1">
                <a:solidFill>
                  <a:schemeClr val="bg1"/>
                </a:solidFill>
              </a:rPr>
              <a:t>Stanów</a:t>
            </a:r>
            <a:r>
              <a:rPr lang="en-US" sz="3200" b="1" dirty="0">
                <a:solidFill>
                  <a:schemeClr val="bg1"/>
                </a:solidFill>
              </a:rPr>
              <a:t> </a:t>
            </a:r>
            <a:r>
              <a:rPr lang="en-US" sz="3200" b="1" dirty="0" err="1">
                <a:solidFill>
                  <a:schemeClr val="bg1"/>
                </a:solidFill>
              </a:rPr>
              <a:t>Zjednoczonych</a:t>
            </a:r>
            <a:r>
              <a:rPr lang="en-US" sz="3200" b="1" dirty="0">
                <a:solidFill>
                  <a:schemeClr val="bg1"/>
                </a:solidFill>
              </a:rPr>
              <a:t> </a:t>
            </a:r>
            <a:r>
              <a:rPr lang="en-US" sz="3200" b="1" dirty="0" err="1">
                <a:solidFill>
                  <a:schemeClr val="bg1"/>
                </a:solidFill>
              </a:rPr>
              <a:t>miał</a:t>
            </a:r>
            <a:r>
              <a:rPr lang="en-US" sz="3200" b="1" dirty="0">
                <a:solidFill>
                  <a:schemeClr val="bg1"/>
                </a:solidFill>
              </a:rPr>
              <a:t> </a:t>
            </a:r>
            <a:r>
              <a:rPr lang="en-US" sz="3200" b="1" dirty="0" err="1">
                <a:solidFill>
                  <a:schemeClr val="bg1"/>
                </a:solidFill>
              </a:rPr>
              <a:t>takie</a:t>
            </a:r>
            <a:r>
              <a:rPr lang="en-US" sz="3200" b="1" dirty="0">
                <a:solidFill>
                  <a:schemeClr val="bg1"/>
                </a:solidFill>
              </a:rPr>
              <a:t> motto: „what is important is seldom urgent and what is urgent is seldom important”.</a:t>
            </a:r>
            <a:endParaRPr lang="pl-PL" sz="3200" b="1" dirty="0">
              <a:solidFill>
                <a:schemeClr val="bg1"/>
              </a:solidFill>
            </a:endParaRPr>
          </a:p>
        </p:txBody>
      </p:sp>
      <p:sp>
        <p:nvSpPr>
          <p:cNvPr id="6" name="pole tekstowe 5"/>
          <p:cNvSpPr txBox="1"/>
          <p:nvPr/>
        </p:nvSpPr>
        <p:spPr>
          <a:xfrm>
            <a:off x="5796136" y="1043444"/>
            <a:ext cx="2451184" cy="400110"/>
          </a:xfrm>
          <a:prstGeom prst="rect">
            <a:avLst/>
          </a:prstGeom>
          <a:noFill/>
        </p:spPr>
        <p:txBody>
          <a:bodyPr wrap="none" rtlCol="0">
            <a:spAutoFit/>
          </a:bodyPr>
          <a:lstStyle/>
          <a:p>
            <a:r>
              <a:rPr lang="pl-PL" sz="2000" b="1" dirty="0" smtClean="0"/>
              <a:t>Macierz Eisenhowera</a:t>
            </a:r>
            <a:endParaRPr lang="pl-PL" sz="2000" b="1" dirty="0"/>
          </a:p>
        </p:txBody>
      </p:sp>
    </p:spTree>
    <p:extLst>
      <p:ext uri="{BB962C8B-B14F-4D97-AF65-F5344CB8AC3E}">
        <p14:creationId xmlns="" xmlns:p14="http://schemas.microsoft.com/office/powerpoint/2010/main" val="24220242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ymbol zastępczy zawartości 11" descr="WZ.93_Pantera.jpg"/>
          <p:cNvPicPr>
            <a:picLocks noChangeAspect="1"/>
          </p:cNvPicPr>
          <p:nvPr/>
        </p:nvPicPr>
        <p:blipFill>
          <a:blip r:embed="rId2" cstate="print"/>
          <a:stretch>
            <a:fillRect/>
          </a:stretch>
        </p:blipFill>
        <p:spPr>
          <a:xfrm>
            <a:off x="12669" y="9502"/>
            <a:ext cx="9131331" cy="68484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Tytuł 1"/>
          <p:cNvSpPr>
            <a:spLocks noGrp="1"/>
          </p:cNvSpPr>
          <p:nvPr>
            <p:ph type="title"/>
          </p:nvPr>
        </p:nvSpPr>
        <p:spPr>
          <a:xfrm>
            <a:off x="457200" y="2790056"/>
            <a:ext cx="8229600" cy="1143000"/>
          </a:xfrm>
          <a:effectLst>
            <a:glow rad="101600">
              <a:schemeClr val="tx1">
                <a:alpha val="60000"/>
              </a:schemeClr>
            </a:glow>
          </a:effectLst>
        </p:spPr>
        <p:txBody>
          <a:bodyPr>
            <a:noAutofit/>
          </a:bodyPr>
          <a:lstStyle/>
          <a:p>
            <a:r>
              <a:rPr lang="pl-PL" sz="3600" b="1" u="sng" dirty="0" smtClean="0">
                <a:solidFill>
                  <a:schemeClr val="bg1"/>
                </a:solidFill>
                <a:effectLst>
                  <a:outerShdw blurRad="38100" dist="38100" dir="2700000" algn="tl">
                    <a:srgbClr val="000000">
                      <a:alpha val="43137"/>
                    </a:srgbClr>
                  </a:outerShdw>
                </a:effectLst>
              </a:rPr>
              <a:t>Sztab</a:t>
            </a:r>
            <a:r>
              <a:rPr lang="pl-PL" sz="3600" b="1" dirty="0" smtClean="0">
                <a:solidFill>
                  <a:schemeClr val="bg1"/>
                </a:solidFill>
                <a:effectLst>
                  <a:outerShdw blurRad="38100" dist="38100" dir="2700000" algn="tl">
                    <a:srgbClr val="000000">
                      <a:alpha val="43137"/>
                    </a:srgbClr>
                  </a:outerShdw>
                </a:effectLst>
              </a:rPr>
              <a:t> – główny organ dowodzenia występujący w oddziałach i związkach wszystkich rodzajów sił zbrojnych oraz na szczeblu centralnym. Na czele sztabu stoi </a:t>
            </a:r>
            <a:br>
              <a:rPr lang="pl-PL" sz="3600" b="1" dirty="0" smtClean="0">
                <a:solidFill>
                  <a:schemeClr val="bg1"/>
                </a:solidFill>
                <a:effectLst>
                  <a:outerShdw blurRad="38100" dist="38100" dir="2700000" algn="tl">
                    <a:srgbClr val="000000">
                      <a:alpha val="43137"/>
                    </a:srgbClr>
                  </a:outerShdw>
                </a:effectLst>
              </a:rPr>
            </a:br>
            <a:r>
              <a:rPr lang="pl-PL" sz="3600" b="1" u="sng" dirty="0" smtClean="0">
                <a:solidFill>
                  <a:schemeClr val="bg1"/>
                </a:solidFill>
                <a:effectLst>
                  <a:outerShdw blurRad="38100" dist="38100" dir="2700000" algn="tl">
                    <a:srgbClr val="000000">
                      <a:alpha val="43137"/>
                    </a:srgbClr>
                  </a:outerShdw>
                </a:effectLst>
              </a:rPr>
              <a:t>Szef Sztabu</a:t>
            </a:r>
            <a:r>
              <a:rPr lang="pl-PL" sz="3600" b="1" dirty="0" smtClean="0">
                <a:solidFill>
                  <a:schemeClr val="bg1"/>
                </a:solidFill>
                <a:effectLst>
                  <a:outerShdw blurRad="38100" dist="38100" dir="2700000" algn="tl">
                    <a:srgbClr val="000000">
                      <a:alpha val="43137"/>
                    </a:srgbClr>
                  </a:outerShdw>
                </a:effectLst>
              </a:rPr>
              <a:t> podlegający bezpośrednio dowódcy. </a:t>
            </a:r>
            <a:br>
              <a:rPr lang="pl-PL" sz="3600" b="1" dirty="0" smtClean="0">
                <a:solidFill>
                  <a:schemeClr val="bg1"/>
                </a:solidFill>
                <a:effectLst>
                  <a:outerShdw blurRad="38100" dist="38100" dir="2700000" algn="tl">
                    <a:srgbClr val="000000">
                      <a:alpha val="43137"/>
                    </a:srgbClr>
                  </a:outerShdw>
                </a:effectLst>
              </a:rPr>
            </a:br>
            <a:r>
              <a:rPr lang="pl-PL" sz="3600" b="1" dirty="0" smtClean="0">
                <a:solidFill>
                  <a:schemeClr val="bg1"/>
                </a:solidFill>
                <a:effectLst>
                  <a:outerShdw blurRad="38100" dist="38100" dir="2700000" algn="tl">
                    <a:srgbClr val="000000">
                      <a:alpha val="43137"/>
                    </a:srgbClr>
                  </a:outerShdw>
                </a:effectLst>
              </a:rPr>
              <a:t>W okresie pokoju głównym zadaniem sztabu jest organizowanie szkolenia wojsk i zapewnienie im warunków utrzymania wysokiego stopnia gotowości bojowej.</a:t>
            </a:r>
            <a:endParaRPr lang="pl-PL" sz="36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32871450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ymbol zastępczy zawartości 11" descr="WZ.93_Pantera.jpg"/>
          <p:cNvPicPr>
            <a:picLocks noChangeAspect="1"/>
          </p:cNvPicPr>
          <p:nvPr/>
        </p:nvPicPr>
        <p:blipFill>
          <a:blip r:embed="rId2" cstate="print"/>
          <a:stretch>
            <a:fillRect/>
          </a:stretch>
        </p:blipFill>
        <p:spPr>
          <a:xfrm>
            <a:off x="0" y="9502"/>
            <a:ext cx="9131331" cy="68484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Rectangle 4"/>
          <p:cNvSpPr>
            <a:spLocks noChangeArrowheads="1"/>
          </p:cNvSpPr>
          <p:nvPr/>
        </p:nvSpPr>
        <p:spPr bwMode="auto">
          <a:xfrm>
            <a:off x="280095" y="908720"/>
            <a:ext cx="8640960" cy="5760640"/>
          </a:xfrm>
          <a:prstGeom prst="rect">
            <a:avLst/>
          </a:prstGeom>
          <a:solidFill>
            <a:srgbClr val="FFFFCC"/>
          </a:solidFill>
          <a:ln w="50800">
            <a:solidFill>
              <a:schemeClr val="accent2"/>
            </a:solidFill>
            <a:miter lim="800000"/>
            <a:headEnd/>
            <a:tailEnd/>
          </a:ln>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pPr>
              <a:spcBef>
                <a:spcPct val="0"/>
              </a:spcBef>
              <a:buFontTx/>
              <a:buNone/>
            </a:pPr>
            <a:endParaRPr lang="pl-PL" altLang="pl-PL" b="1" dirty="0">
              <a:latin typeface="Times New Roman" pitchFamily="18" charset="0"/>
            </a:endParaRPr>
          </a:p>
        </p:txBody>
      </p:sp>
      <p:sp>
        <p:nvSpPr>
          <p:cNvPr id="4" name="Rectangle 5"/>
          <p:cNvSpPr>
            <a:spLocks noChangeArrowheads="1"/>
          </p:cNvSpPr>
          <p:nvPr/>
        </p:nvSpPr>
        <p:spPr bwMode="auto">
          <a:xfrm>
            <a:off x="3868738" y="1346200"/>
            <a:ext cx="1725612" cy="546100"/>
          </a:xfrm>
          <a:prstGeom prst="rect">
            <a:avLst/>
          </a:prstGeom>
          <a:solidFill>
            <a:srgbClr val="FF0000"/>
          </a:solidFill>
          <a:ln w="50800">
            <a:solidFill>
              <a:srgbClr val="000000"/>
            </a:solidFill>
            <a:miter lim="800000"/>
            <a:headEnd/>
            <a:tailEnd/>
          </a:ln>
          <a:effectLst>
            <a:outerShdw dist="107763" dir="2700000" algn="ctr" rotWithShape="0">
              <a:schemeClr val="bg2"/>
            </a:outerShdw>
          </a:effectLst>
        </p:spPr>
        <p:txBody>
          <a:bodyPr wrap="none" anchor="ctr"/>
          <a:lstStyle/>
          <a:p>
            <a:pPr>
              <a:defRPr/>
            </a:pPr>
            <a:endParaRPr lang="pl-PL"/>
          </a:p>
        </p:txBody>
      </p:sp>
      <p:sp>
        <p:nvSpPr>
          <p:cNvPr id="5" name="Rectangle 6"/>
          <p:cNvSpPr>
            <a:spLocks noChangeArrowheads="1"/>
          </p:cNvSpPr>
          <p:nvPr/>
        </p:nvSpPr>
        <p:spPr bwMode="auto">
          <a:xfrm>
            <a:off x="3868738" y="2457450"/>
            <a:ext cx="1949450" cy="576263"/>
          </a:xfrm>
          <a:prstGeom prst="rect">
            <a:avLst/>
          </a:prstGeom>
          <a:solidFill>
            <a:srgbClr val="00FF00"/>
          </a:solidFill>
          <a:ln w="50800">
            <a:solidFill>
              <a:srgbClr val="000000"/>
            </a:solidFill>
            <a:miter lim="800000"/>
            <a:headEnd/>
            <a:tailEnd/>
          </a:ln>
          <a:effectLst>
            <a:outerShdw dist="107763" dir="2700000" algn="ctr" rotWithShape="0">
              <a:schemeClr val="bg2"/>
            </a:outerShdw>
          </a:effectLst>
        </p:spPr>
        <p:txBody>
          <a:bodyPr wrap="none" anchor="ctr"/>
          <a:lstStyle/>
          <a:p>
            <a:pPr>
              <a:defRPr/>
            </a:pPr>
            <a:endParaRPr lang="pl-PL"/>
          </a:p>
        </p:txBody>
      </p:sp>
      <p:sp>
        <p:nvSpPr>
          <p:cNvPr id="6" name="Rectangle 7"/>
          <p:cNvSpPr>
            <a:spLocks noChangeArrowheads="1"/>
          </p:cNvSpPr>
          <p:nvPr/>
        </p:nvSpPr>
        <p:spPr bwMode="auto">
          <a:xfrm>
            <a:off x="6076950" y="1895475"/>
            <a:ext cx="990600" cy="241300"/>
          </a:xfrm>
          <a:prstGeom prst="rect">
            <a:avLst/>
          </a:prstGeom>
          <a:solidFill>
            <a:schemeClr val="tx1"/>
          </a:solidFill>
          <a:ln w="25400">
            <a:solidFill>
              <a:srgbClr val="000000"/>
            </a:solidFill>
            <a:miter lim="800000"/>
            <a:headEnd/>
            <a:tailEnd/>
          </a:ln>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p>
        </p:txBody>
      </p:sp>
      <p:sp>
        <p:nvSpPr>
          <p:cNvPr id="7" name="Rectangle 8"/>
          <p:cNvSpPr>
            <a:spLocks noChangeArrowheads="1"/>
          </p:cNvSpPr>
          <p:nvPr/>
        </p:nvSpPr>
        <p:spPr bwMode="auto">
          <a:xfrm>
            <a:off x="6008688" y="1855788"/>
            <a:ext cx="993775" cy="242887"/>
          </a:xfrm>
          <a:prstGeom prst="rect">
            <a:avLst/>
          </a:prstGeom>
          <a:solidFill>
            <a:srgbClr val="FF0000"/>
          </a:solidFill>
          <a:ln w="25400">
            <a:solidFill>
              <a:srgbClr val="000000"/>
            </a:solidFill>
            <a:miter lim="800000"/>
            <a:headEnd/>
            <a:tailEnd/>
          </a:ln>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p>
        </p:txBody>
      </p:sp>
      <p:sp>
        <p:nvSpPr>
          <p:cNvPr id="8" name="Rectangle 9"/>
          <p:cNvSpPr>
            <a:spLocks noChangeArrowheads="1"/>
          </p:cNvSpPr>
          <p:nvPr/>
        </p:nvSpPr>
        <p:spPr bwMode="auto">
          <a:xfrm>
            <a:off x="7343775" y="1895475"/>
            <a:ext cx="990600" cy="241300"/>
          </a:xfrm>
          <a:prstGeom prst="rect">
            <a:avLst/>
          </a:prstGeom>
          <a:solidFill>
            <a:schemeClr val="tx1"/>
          </a:solidFill>
          <a:ln w="25400">
            <a:solidFill>
              <a:srgbClr val="000000"/>
            </a:solidFill>
            <a:miter lim="800000"/>
            <a:headEnd/>
            <a:tailEnd/>
          </a:ln>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p>
        </p:txBody>
      </p:sp>
      <p:sp>
        <p:nvSpPr>
          <p:cNvPr id="9" name="Rectangle 10"/>
          <p:cNvSpPr>
            <a:spLocks noChangeArrowheads="1"/>
          </p:cNvSpPr>
          <p:nvPr/>
        </p:nvSpPr>
        <p:spPr bwMode="auto">
          <a:xfrm>
            <a:off x="7277100" y="1855788"/>
            <a:ext cx="990600" cy="242887"/>
          </a:xfrm>
          <a:prstGeom prst="rect">
            <a:avLst/>
          </a:prstGeom>
          <a:solidFill>
            <a:srgbClr val="FF0000"/>
          </a:solidFill>
          <a:ln w="25400">
            <a:solidFill>
              <a:srgbClr val="000000"/>
            </a:solidFill>
            <a:miter lim="800000"/>
            <a:headEnd/>
            <a:tailEnd/>
          </a:ln>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p>
        </p:txBody>
      </p:sp>
      <p:sp>
        <p:nvSpPr>
          <p:cNvPr id="10" name="Rectangle 11"/>
          <p:cNvSpPr>
            <a:spLocks noChangeArrowheads="1"/>
          </p:cNvSpPr>
          <p:nvPr/>
        </p:nvSpPr>
        <p:spPr bwMode="auto">
          <a:xfrm>
            <a:off x="1644650" y="1811338"/>
            <a:ext cx="1544638" cy="509587"/>
          </a:xfrm>
          <a:prstGeom prst="rect">
            <a:avLst/>
          </a:prstGeom>
          <a:solidFill>
            <a:srgbClr val="FF0000"/>
          </a:solidFill>
          <a:ln w="50800">
            <a:solidFill>
              <a:srgbClr val="000000"/>
            </a:solidFill>
            <a:miter lim="800000"/>
            <a:headEnd/>
            <a:tailEnd/>
          </a:ln>
          <a:effectLst>
            <a:outerShdw dist="107763" dir="2700000" algn="ctr" rotWithShape="0">
              <a:schemeClr val="bg2"/>
            </a:outerShdw>
          </a:effectLst>
        </p:spPr>
        <p:txBody>
          <a:bodyPr wrap="none" anchor="ctr"/>
          <a:lstStyle/>
          <a:p>
            <a:pPr>
              <a:defRPr/>
            </a:pPr>
            <a:endParaRPr lang="pl-PL"/>
          </a:p>
        </p:txBody>
      </p:sp>
      <p:sp>
        <p:nvSpPr>
          <p:cNvPr id="11" name="Rectangle 12"/>
          <p:cNvSpPr>
            <a:spLocks noChangeArrowheads="1"/>
          </p:cNvSpPr>
          <p:nvPr/>
        </p:nvSpPr>
        <p:spPr bwMode="auto">
          <a:xfrm>
            <a:off x="3633788" y="5343525"/>
            <a:ext cx="1473200" cy="627063"/>
          </a:xfrm>
          <a:prstGeom prst="rect">
            <a:avLst/>
          </a:prstGeom>
          <a:solidFill>
            <a:srgbClr val="FF6699"/>
          </a:solidFill>
          <a:ln w="50800">
            <a:solidFill>
              <a:srgbClr val="000000"/>
            </a:solidFill>
            <a:miter lim="800000"/>
            <a:headEnd/>
            <a:tailEnd/>
          </a:ln>
          <a:effectLst>
            <a:outerShdw dist="107763" dir="2700000" algn="ctr" rotWithShape="0">
              <a:schemeClr val="bg2"/>
            </a:outerShdw>
          </a:effectLst>
        </p:spPr>
        <p:txBody>
          <a:bodyPr wrap="none" anchor="ctr"/>
          <a:lstStyle/>
          <a:p>
            <a:pPr>
              <a:spcBef>
                <a:spcPct val="0"/>
              </a:spcBef>
              <a:buFontTx/>
              <a:buNone/>
              <a:defRPr/>
            </a:pPr>
            <a:endParaRPr lang="pl-PL" b="1">
              <a:latin typeface="Times New Roman" pitchFamily="18" charset="0"/>
            </a:endParaRPr>
          </a:p>
        </p:txBody>
      </p:sp>
      <p:sp>
        <p:nvSpPr>
          <p:cNvPr id="12" name="Rectangle 13"/>
          <p:cNvSpPr>
            <a:spLocks noChangeArrowheads="1"/>
          </p:cNvSpPr>
          <p:nvPr/>
        </p:nvSpPr>
        <p:spPr bwMode="auto">
          <a:xfrm>
            <a:off x="1643063" y="3533775"/>
            <a:ext cx="993775" cy="309563"/>
          </a:xfrm>
          <a:prstGeom prst="rect">
            <a:avLst/>
          </a:prstGeom>
          <a:solidFill>
            <a:schemeClr val="tx1"/>
          </a:solidFill>
          <a:ln w="25400">
            <a:solidFill>
              <a:srgbClr val="000000"/>
            </a:solidFill>
            <a:miter lim="800000"/>
            <a:headEnd/>
            <a:tailEnd/>
          </a:ln>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p>
        </p:txBody>
      </p:sp>
      <p:sp>
        <p:nvSpPr>
          <p:cNvPr id="13" name="Rectangle 14"/>
          <p:cNvSpPr>
            <a:spLocks noChangeArrowheads="1"/>
          </p:cNvSpPr>
          <p:nvPr/>
        </p:nvSpPr>
        <p:spPr bwMode="auto">
          <a:xfrm>
            <a:off x="1619250" y="3505200"/>
            <a:ext cx="990600" cy="306388"/>
          </a:xfrm>
          <a:prstGeom prst="rect">
            <a:avLst/>
          </a:prstGeom>
          <a:solidFill>
            <a:srgbClr val="33CCCC"/>
          </a:solidFill>
          <a:ln w="25400">
            <a:solidFill>
              <a:srgbClr val="000000"/>
            </a:solidFill>
            <a:miter lim="800000"/>
            <a:headEnd/>
            <a:tailEnd/>
          </a:ln>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p>
        </p:txBody>
      </p:sp>
      <p:sp>
        <p:nvSpPr>
          <p:cNvPr id="14" name="Rectangle 15"/>
          <p:cNvSpPr>
            <a:spLocks noChangeArrowheads="1"/>
          </p:cNvSpPr>
          <p:nvPr/>
        </p:nvSpPr>
        <p:spPr bwMode="auto">
          <a:xfrm>
            <a:off x="3051175" y="3527425"/>
            <a:ext cx="993775" cy="309563"/>
          </a:xfrm>
          <a:prstGeom prst="rect">
            <a:avLst/>
          </a:prstGeom>
          <a:solidFill>
            <a:srgbClr val="FFFF00"/>
          </a:solidFill>
          <a:ln w="25400">
            <a:solidFill>
              <a:srgbClr val="000000"/>
            </a:solidFill>
            <a:miter lim="800000"/>
            <a:headEnd/>
            <a:tailEnd/>
          </a:ln>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p>
        </p:txBody>
      </p:sp>
      <p:sp>
        <p:nvSpPr>
          <p:cNvPr id="15" name="Rectangle 16"/>
          <p:cNvSpPr>
            <a:spLocks noChangeArrowheads="1"/>
          </p:cNvSpPr>
          <p:nvPr/>
        </p:nvSpPr>
        <p:spPr bwMode="auto">
          <a:xfrm>
            <a:off x="3027363" y="3505200"/>
            <a:ext cx="992187" cy="306388"/>
          </a:xfrm>
          <a:prstGeom prst="rect">
            <a:avLst/>
          </a:prstGeom>
          <a:solidFill>
            <a:srgbClr val="33CCCC"/>
          </a:solidFill>
          <a:ln w="25400">
            <a:solidFill>
              <a:srgbClr val="000000"/>
            </a:solidFill>
            <a:miter lim="800000"/>
            <a:headEnd/>
            <a:tailEnd/>
          </a:ln>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p>
        </p:txBody>
      </p:sp>
      <p:sp>
        <p:nvSpPr>
          <p:cNvPr id="16" name="Rectangle 17"/>
          <p:cNvSpPr>
            <a:spLocks noChangeArrowheads="1"/>
          </p:cNvSpPr>
          <p:nvPr/>
        </p:nvSpPr>
        <p:spPr bwMode="auto">
          <a:xfrm>
            <a:off x="4430713" y="3533775"/>
            <a:ext cx="990600" cy="309563"/>
          </a:xfrm>
          <a:prstGeom prst="rect">
            <a:avLst/>
          </a:prstGeom>
          <a:solidFill>
            <a:schemeClr val="tx1"/>
          </a:solidFill>
          <a:ln w="25400">
            <a:solidFill>
              <a:srgbClr val="000000"/>
            </a:solidFill>
            <a:miter lim="800000"/>
            <a:headEnd/>
            <a:tailEnd/>
          </a:ln>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p>
        </p:txBody>
      </p:sp>
      <p:sp>
        <p:nvSpPr>
          <p:cNvPr id="17" name="Rectangle 18"/>
          <p:cNvSpPr>
            <a:spLocks noChangeArrowheads="1"/>
          </p:cNvSpPr>
          <p:nvPr/>
        </p:nvSpPr>
        <p:spPr bwMode="auto">
          <a:xfrm>
            <a:off x="4357688" y="3505200"/>
            <a:ext cx="992187" cy="306388"/>
          </a:xfrm>
          <a:prstGeom prst="rect">
            <a:avLst/>
          </a:prstGeom>
          <a:solidFill>
            <a:srgbClr val="33CCCC"/>
          </a:solidFill>
          <a:ln w="25400">
            <a:solidFill>
              <a:srgbClr val="000000"/>
            </a:solidFill>
            <a:miter lim="800000"/>
            <a:headEnd/>
            <a:tailEnd/>
          </a:ln>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p>
        </p:txBody>
      </p:sp>
      <p:sp>
        <p:nvSpPr>
          <p:cNvPr id="18" name="Rectangle 19"/>
          <p:cNvSpPr>
            <a:spLocks noChangeArrowheads="1"/>
          </p:cNvSpPr>
          <p:nvPr/>
        </p:nvSpPr>
        <p:spPr bwMode="auto">
          <a:xfrm>
            <a:off x="5822950" y="3533775"/>
            <a:ext cx="992188" cy="309563"/>
          </a:xfrm>
          <a:prstGeom prst="rect">
            <a:avLst/>
          </a:prstGeom>
          <a:solidFill>
            <a:schemeClr val="tx1"/>
          </a:solidFill>
          <a:ln w="25400">
            <a:solidFill>
              <a:srgbClr val="000000"/>
            </a:solidFill>
            <a:miter lim="800000"/>
            <a:headEnd/>
            <a:tailEnd/>
          </a:ln>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p>
        </p:txBody>
      </p:sp>
      <p:sp>
        <p:nvSpPr>
          <p:cNvPr id="19" name="Rectangle 20"/>
          <p:cNvSpPr>
            <a:spLocks noChangeArrowheads="1"/>
          </p:cNvSpPr>
          <p:nvPr/>
        </p:nvSpPr>
        <p:spPr bwMode="auto">
          <a:xfrm>
            <a:off x="5757863" y="3495675"/>
            <a:ext cx="990600" cy="307975"/>
          </a:xfrm>
          <a:prstGeom prst="rect">
            <a:avLst/>
          </a:prstGeom>
          <a:solidFill>
            <a:srgbClr val="33CCCC"/>
          </a:solidFill>
          <a:ln w="25400">
            <a:solidFill>
              <a:srgbClr val="000000"/>
            </a:solidFill>
            <a:miter lim="800000"/>
            <a:headEnd/>
            <a:tailEnd/>
          </a:ln>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p>
        </p:txBody>
      </p:sp>
      <p:sp>
        <p:nvSpPr>
          <p:cNvPr id="20" name="Rectangle 21"/>
          <p:cNvSpPr>
            <a:spLocks noChangeArrowheads="1"/>
          </p:cNvSpPr>
          <p:nvPr/>
        </p:nvSpPr>
        <p:spPr bwMode="auto">
          <a:xfrm>
            <a:off x="7218363" y="3533775"/>
            <a:ext cx="990600" cy="309563"/>
          </a:xfrm>
          <a:prstGeom prst="rect">
            <a:avLst/>
          </a:prstGeom>
          <a:solidFill>
            <a:schemeClr val="tx1"/>
          </a:solidFill>
          <a:ln w="25400">
            <a:solidFill>
              <a:srgbClr val="000000"/>
            </a:solidFill>
            <a:miter lim="800000"/>
            <a:headEnd/>
            <a:tailEnd/>
          </a:ln>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p>
        </p:txBody>
      </p:sp>
      <p:sp>
        <p:nvSpPr>
          <p:cNvPr id="21" name="Rectangle 22"/>
          <p:cNvSpPr>
            <a:spLocks noChangeArrowheads="1"/>
          </p:cNvSpPr>
          <p:nvPr/>
        </p:nvSpPr>
        <p:spPr bwMode="auto">
          <a:xfrm>
            <a:off x="7150100" y="3495675"/>
            <a:ext cx="990600" cy="307975"/>
          </a:xfrm>
          <a:prstGeom prst="rect">
            <a:avLst/>
          </a:prstGeom>
          <a:solidFill>
            <a:srgbClr val="33CCCC"/>
          </a:solidFill>
          <a:ln w="25400">
            <a:solidFill>
              <a:schemeClr val="tx1"/>
            </a:solidFill>
            <a:miter lim="800000"/>
            <a:headEnd/>
            <a:tailEnd/>
          </a:ln>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p>
        </p:txBody>
      </p:sp>
      <p:sp>
        <p:nvSpPr>
          <p:cNvPr id="22" name="Rectangle 23"/>
          <p:cNvSpPr>
            <a:spLocks noChangeArrowheads="1"/>
          </p:cNvSpPr>
          <p:nvPr/>
        </p:nvSpPr>
        <p:spPr bwMode="auto">
          <a:xfrm>
            <a:off x="1643063" y="4584700"/>
            <a:ext cx="993775" cy="304800"/>
          </a:xfrm>
          <a:prstGeom prst="rect">
            <a:avLst/>
          </a:prstGeom>
          <a:solidFill>
            <a:schemeClr val="tx1"/>
          </a:solidFill>
          <a:ln w="25400">
            <a:solidFill>
              <a:srgbClr val="000000"/>
            </a:solidFill>
            <a:miter lim="800000"/>
            <a:headEnd/>
            <a:tailEnd/>
          </a:ln>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p>
        </p:txBody>
      </p:sp>
      <p:sp>
        <p:nvSpPr>
          <p:cNvPr id="23" name="Rectangle 24"/>
          <p:cNvSpPr>
            <a:spLocks noChangeArrowheads="1"/>
          </p:cNvSpPr>
          <p:nvPr/>
        </p:nvSpPr>
        <p:spPr bwMode="auto">
          <a:xfrm>
            <a:off x="1574800" y="4543425"/>
            <a:ext cx="992188" cy="307975"/>
          </a:xfrm>
          <a:prstGeom prst="rect">
            <a:avLst/>
          </a:prstGeom>
          <a:solidFill>
            <a:srgbClr val="FFFF00"/>
          </a:solidFill>
          <a:ln w="25400">
            <a:solidFill>
              <a:srgbClr val="000000"/>
            </a:solidFill>
            <a:miter lim="800000"/>
            <a:headEnd/>
            <a:tailEnd/>
          </a:ln>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dirty="0" smtClean="0"/>
              <a:t>artyleria</a:t>
            </a:r>
            <a:endParaRPr lang="pl-PL" altLang="pl-PL" dirty="0"/>
          </a:p>
        </p:txBody>
      </p:sp>
      <p:sp>
        <p:nvSpPr>
          <p:cNvPr id="24" name="Rectangle 25"/>
          <p:cNvSpPr>
            <a:spLocks noChangeArrowheads="1"/>
          </p:cNvSpPr>
          <p:nvPr/>
        </p:nvSpPr>
        <p:spPr bwMode="auto">
          <a:xfrm>
            <a:off x="4430713" y="4584700"/>
            <a:ext cx="990600" cy="304800"/>
          </a:xfrm>
          <a:prstGeom prst="rect">
            <a:avLst/>
          </a:prstGeom>
          <a:solidFill>
            <a:schemeClr val="tx1"/>
          </a:solidFill>
          <a:ln w="25400">
            <a:solidFill>
              <a:srgbClr val="000000"/>
            </a:solidFill>
            <a:miter lim="800000"/>
            <a:headEnd/>
            <a:tailEnd/>
          </a:ln>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p>
        </p:txBody>
      </p:sp>
      <p:sp>
        <p:nvSpPr>
          <p:cNvPr id="25" name="Rectangle 26"/>
          <p:cNvSpPr>
            <a:spLocks noChangeArrowheads="1"/>
          </p:cNvSpPr>
          <p:nvPr/>
        </p:nvSpPr>
        <p:spPr bwMode="auto">
          <a:xfrm>
            <a:off x="4362450" y="4543425"/>
            <a:ext cx="992188" cy="307975"/>
          </a:xfrm>
          <a:prstGeom prst="rect">
            <a:avLst/>
          </a:prstGeom>
          <a:solidFill>
            <a:srgbClr val="FFFF00"/>
          </a:solidFill>
          <a:ln w="25400">
            <a:solidFill>
              <a:srgbClr val="000000"/>
            </a:solidFill>
            <a:miter lim="800000"/>
            <a:headEnd/>
            <a:tailEnd/>
          </a:ln>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dirty="0" smtClean="0"/>
              <a:t>Inżynier</a:t>
            </a:r>
            <a:endParaRPr lang="pl-PL" altLang="pl-PL" dirty="0"/>
          </a:p>
        </p:txBody>
      </p:sp>
      <p:sp>
        <p:nvSpPr>
          <p:cNvPr id="26" name="Rectangle 27"/>
          <p:cNvSpPr>
            <a:spLocks noChangeArrowheads="1"/>
          </p:cNvSpPr>
          <p:nvPr/>
        </p:nvSpPr>
        <p:spPr bwMode="auto">
          <a:xfrm>
            <a:off x="3035300" y="4584700"/>
            <a:ext cx="995363" cy="304800"/>
          </a:xfrm>
          <a:prstGeom prst="rect">
            <a:avLst/>
          </a:prstGeom>
          <a:solidFill>
            <a:schemeClr val="tx1"/>
          </a:solidFill>
          <a:ln w="25400">
            <a:solidFill>
              <a:srgbClr val="000000"/>
            </a:solidFill>
            <a:miter lim="800000"/>
            <a:headEnd/>
            <a:tailEnd/>
          </a:ln>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p>
        </p:txBody>
      </p:sp>
      <p:sp>
        <p:nvSpPr>
          <p:cNvPr id="27" name="Rectangle 28"/>
          <p:cNvSpPr>
            <a:spLocks noChangeArrowheads="1"/>
          </p:cNvSpPr>
          <p:nvPr/>
        </p:nvSpPr>
        <p:spPr bwMode="auto">
          <a:xfrm>
            <a:off x="2968625" y="4543425"/>
            <a:ext cx="992188" cy="307975"/>
          </a:xfrm>
          <a:prstGeom prst="rect">
            <a:avLst/>
          </a:prstGeom>
          <a:solidFill>
            <a:srgbClr val="FFFF00"/>
          </a:solidFill>
          <a:ln w="25400">
            <a:solidFill>
              <a:srgbClr val="000000"/>
            </a:solidFill>
            <a:miter lim="800000"/>
            <a:headEnd/>
            <a:tailEnd/>
          </a:ln>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dirty="0"/>
              <a:t>p</a:t>
            </a:r>
            <a:r>
              <a:rPr lang="pl-PL" altLang="pl-PL" dirty="0" smtClean="0"/>
              <a:t>-lotnik</a:t>
            </a:r>
            <a:endParaRPr lang="pl-PL" altLang="pl-PL" dirty="0"/>
          </a:p>
        </p:txBody>
      </p:sp>
      <p:sp>
        <p:nvSpPr>
          <p:cNvPr id="28" name="Rectangle 29"/>
          <p:cNvSpPr>
            <a:spLocks noChangeArrowheads="1"/>
          </p:cNvSpPr>
          <p:nvPr/>
        </p:nvSpPr>
        <p:spPr bwMode="auto">
          <a:xfrm>
            <a:off x="7218363" y="4584700"/>
            <a:ext cx="990600" cy="304800"/>
          </a:xfrm>
          <a:prstGeom prst="rect">
            <a:avLst/>
          </a:prstGeom>
          <a:solidFill>
            <a:schemeClr val="tx1"/>
          </a:solidFill>
          <a:ln w="25400">
            <a:solidFill>
              <a:srgbClr val="000000"/>
            </a:solidFill>
            <a:miter lim="800000"/>
            <a:headEnd/>
            <a:tailEnd/>
          </a:ln>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p>
        </p:txBody>
      </p:sp>
      <p:sp>
        <p:nvSpPr>
          <p:cNvPr id="29" name="Rectangle 30"/>
          <p:cNvSpPr>
            <a:spLocks noChangeArrowheads="1"/>
          </p:cNvSpPr>
          <p:nvPr/>
        </p:nvSpPr>
        <p:spPr bwMode="auto">
          <a:xfrm>
            <a:off x="7150100" y="4543425"/>
            <a:ext cx="990600" cy="307975"/>
          </a:xfrm>
          <a:prstGeom prst="rect">
            <a:avLst/>
          </a:prstGeom>
          <a:solidFill>
            <a:srgbClr val="FFFF00"/>
          </a:solidFill>
          <a:ln w="25400">
            <a:solidFill>
              <a:srgbClr val="000000"/>
            </a:solidFill>
            <a:miter lim="800000"/>
            <a:headEnd/>
            <a:tailEnd/>
          </a:ln>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dirty="0" smtClean="0"/>
              <a:t>szkolenie</a:t>
            </a:r>
            <a:endParaRPr lang="pl-PL" altLang="pl-PL" dirty="0"/>
          </a:p>
        </p:txBody>
      </p:sp>
      <p:sp>
        <p:nvSpPr>
          <p:cNvPr id="30" name="Rectangle 31"/>
          <p:cNvSpPr>
            <a:spLocks noChangeArrowheads="1"/>
          </p:cNvSpPr>
          <p:nvPr/>
        </p:nvSpPr>
        <p:spPr bwMode="auto">
          <a:xfrm>
            <a:off x="5822950" y="4584700"/>
            <a:ext cx="992188" cy="304800"/>
          </a:xfrm>
          <a:prstGeom prst="rect">
            <a:avLst/>
          </a:prstGeom>
          <a:solidFill>
            <a:schemeClr val="tx1"/>
          </a:solidFill>
          <a:ln w="25400">
            <a:solidFill>
              <a:srgbClr val="000000"/>
            </a:solidFill>
            <a:miter lim="800000"/>
            <a:headEnd/>
            <a:tailEnd/>
          </a:ln>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p>
        </p:txBody>
      </p:sp>
      <p:sp>
        <p:nvSpPr>
          <p:cNvPr id="31" name="Rectangle 32"/>
          <p:cNvSpPr>
            <a:spLocks noChangeArrowheads="1"/>
          </p:cNvSpPr>
          <p:nvPr/>
        </p:nvSpPr>
        <p:spPr bwMode="auto">
          <a:xfrm>
            <a:off x="5757863" y="4543425"/>
            <a:ext cx="990600" cy="307975"/>
          </a:xfrm>
          <a:prstGeom prst="rect">
            <a:avLst/>
          </a:prstGeom>
          <a:solidFill>
            <a:srgbClr val="FFFF00"/>
          </a:solidFill>
          <a:ln w="25400">
            <a:solidFill>
              <a:srgbClr val="000000"/>
            </a:solidFill>
            <a:miter lim="800000"/>
            <a:headEnd/>
            <a:tailEnd/>
          </a:ln>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dirty="0" smtClean="0"/>
              <a:t>chemik</a:t>
            </a:r>
            <a:endParaRPr lang="pl-PL" altLang="pl-PL" dirty="0"/>
          </a:p>
        </p:txBody>
      </p:sp>
      <p:sp>
        <p:nvSpPr>
          <p:cNvPr id="32" name="Line 33"/>
          <p:cNvSpPr>
            <a:spLocks noChangeShapeType="1"/>
          </p:cNvSpPr>
          <p:nvPr/>
        </p:nvSpPr>
        <p:spPr bwMode="auto">
          <a:xfrm>
            <a:off x="4729163" y="1909763"/>
            <a:ext cx="0" cy="523875"/>
          </a:xfrm>
          <a:prstGeom prst="line">
            <a:avLst/>
          </a:prstGeom>
          <a:noFill/>
          <a:ln w="50800">
            <a:solidFill>
              <a:srgbClr val="000000"/>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pl-PL"/>
          </a:p>
        </p:txBody>
      </p:sp>
      <p:sp>
        <p:nvSpPr>
          <p:cNvPr id="33" name="Line 34"/>
          <p:cNvSpPr>
            <a:spLocks noChangeShapeType="1"/>
          </p:cNvSpPr>
          <p:nvPr/>
        </p:nvSpPr>
        <p:spPr bwMode="auto">
          <a:xfrm>
            <a:off x="3209925" y="2171700"/>
            <a:ext cx="1519238" cy="0"/>
          </a:xfrm>
          <a:prstGeom prst="line">
            <a:avLst/>
          </a:prstGeom>
          <a:noFill/>
          <a:ln w="50800">
            <a:solidFill>
              <a:srgbClr val="000000"/>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pl-PL"/>
          </a:p>
        </p:txBody>
      </p:sp>
      <p:sp>
        <p:nvSpPr>
          <p:cNvPr id="34" name="Line 35"/>
          <p:cNvSpPr>
            <a:spLocks noChangeShapeType="1"/>
          </p:cNvSpPr>
          <p:nvPr/>
        </p:nvSpPr>
        <p:spPr bwMode="auto">
          <a:xfrm>
            <a:off x="2070100" y="3290888"/>
            <a:ext cx="5572125" cy="0"/>
          </a:xfrm>
          <a:prstGeom prst="line">
            <a:avLst/>
          </a:prstGeom>
          <a:noFill/>
          <a:ln w="50800">
            <a:solidFill>
              <a:srgbClr val="000000"/>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pl-PL"/>
          </a:p>
        </p:txBody>
      </p:sp>
      <p:sp>
        <p:nvSpPr>
          <p:cNvPr id="35" name="Line 36"/>
          <p:cNvSpPr>
            <a:spLocks noChangeShapeType="1"/>
          </p:cNvSpPr>
          <p:nvPr/>
        </p:nvSpPr>
        <p:spPr bwMode="auto">
          <a:xfrm>
            <a:off x="2070100" y="3290888"/>
            <a:ext cx="0" cy="193675"/>
          </a:xfrm>
          <a:prstGeom prst="line">
            <a:avLst/>
          </a:prstGeom>
          <a:noFill/>
          <a:ln w="25400">
            <a:solidFill>
              <a:srgbClr val="000000"/>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pl-PL"/>
          </a:p>
        </p:txBody>
      </p:sp>
      <p:sp>
        <p:nvSpPr>
          <p:cNvPr id="36" name="Line 37"/>
          <p:cNvSpPr>
            <a:spLocks noChangeShapeType="1"/>
          </p:cNvSpPr>
          <p:nvPr/>
        </p:nvSpPr>
        <p:spPr bwMode="auto">
          <a:xfrm>
            <a:off x="3462338" y="3290888"/>
            <a:ext cx="0" cy="193675"/>
          </a:xfrm>
          <a:prstGeom prst="line">
            <a:avLst/>
          </a:prstGeom>
          <a:noFill/>
          <a:ln w="25400">
            <a:solidFill>
              <a:srgbClr val="000000"/>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pl-PL"/>
          </a:p>
        </p:txBody>
      </p:sp>
      <p:sp>
        <p:nvSpPr>
          <p:cNvPr id="37" name="Line 38"/>
          <p:cNvSpPr>
            <a:spLocks noChangeShapeType="1"/>
          </p:cNvSpPr>
          <p:nvPr/>
        </p:nvSpPr>
        <p:spPr bwMode="auto">
          <a:xfrm>
            <a:off x="4857750" y="3290888"/>
            <a:ext cx="0" cy="193675"/>
          </a:xfrm>
          <a:prstGeom prst="line">
            <a:avLst/>
          </a:prstGeom>
          <a:noFill/>
          <a:ln w="25400">
            <a:solidFill>
              <a:srgbClr val="000000"/>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pl-PL"/>
          </a:p>
        </p:txBody>
      </p:sp>
      <p:sp>
        <p:nvSpPr>
          <p:cNvPr id="38" name="Line 39"/>
          <p:cNvSpPr>
            <a:spLocks noChangeShapeType="1"/>
          </p:cNvSpPr>
          <p:nvPr/>
        </p:nvSpPr>
        <p:spPr bwMode="auto">
          <a:xfrm>
            <a:off x="6249988" y="3290888"/>
            <a:ext cx="0" cy="193675"/>
          </a:xfrm>
          <a:prstGeom prst="line">
            <a:avLst/>
          </a:prstGeom>
          <a:noFill/>
          <a:ln w="25400">
            <a:solidFill>
              <a:srgbClr val="000000"/>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pl-PL"/>
          </a:p>
        </p:txBody>
      </p:sp>
      <p:sp>
        <p:nvSpPr>
          <p:cNvPr id="39" name="Line 40"/>
          <p:cNvSpPr>
            <a:spLocks noChangeShapeType="1"/>
          </p:cNvSpPr>
          <p:nvPr/>
        </p:nvSpPr>
        <p:spPr bwMode="auto">
          <a:xfrm>
            <a:off x="7642225" y="3290888"/>
            <a:ext cx="0" cy="193675"/>
          </a:xfrm>
          <a:prstGeom prst="line">
            <a:avLst/>
          </a:prstGeom>
          <a:noFill/>
          <a:ln w="25400">
            <a:solidFill>
              <a:srgbClr val="000000"/>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pl-PL"/>
          </a:p>
        </p:txBody>
      </p:sp>
      <p:sp>
        <p:nvSpPr>
          <p:cNvPr id="40" name="Line 41"/>
          <p:cNvSpPr>
            <a:spLocks noChangeShapeType="1"/>
          </p:cNvSpPr>
          <p:nvPr/>
        </p:nvSpPr>
        <p:spPr bwMode="auto">
          <a:xfrm>
            <a:off x="5614988" y="1716088"/>
            <a:ext cx="2154237" cy="0"/>
          </a:xfrm>
          <a:prstGeom prst="line">
            <a:avLst/>
          </a:prstGeom>
          <a:noFill/>
          <a:ln w="50800">
            <a:solidFill>
              <a:srgbClr val="000000"/>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pl-PL"/>
          </a:p>
        </p:txBody>
      </p:sp>
      <p:sp>
        <p:nvSpPr>
          <p:cNvPr id="41" name="Line 42"/>
          <p:cNvSpPr>
            <a:spLocks noChangeShapeType="1"/>
          </p:cNvSpPr>
          <p:nvPr/>
        </p:nvSpPr>
        <p:spPr bwMode="auto">
          <a:xfrm>
            <a:off x="6502400" y="1716088"/>
            <a:ext cx="0" cy="128587"/>
          </a:xfrm>
          <a:prstGeom prst="line">
            <a:avLst/>
          </a:prstGeom>
          <a:noFill/>
          <a:ln w="25400">
            <a:solidFill>
              <a:srgbClr val="000000"/>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pl-PL"/>
          </a:p>
        </p:txBody>
      </p:sp>
      <p:sp>
        <p:nvSpPr>
          <p:cNvPr id="42" name="Line 43"/>
          <p:cNvSpPr>
            <a:spLocks noChangeShapeType="1"/>
          </p:cNvSpPr>
          <p:nvPr/>
        </p:nvSpPr>
        <p:spPr bwMode="auto">
          <a:xfrm>
            <a:off x="7769225" y="1716088"/>
            <a:ext cx="0" cy="128587"/>
          </a:xfrm>
          <a:prstGeom prst="line">
            <a:avLst/>
          </a:prstGeom>
          <a:noFill/>
          <a:ln w="25400">
            <a:solidFill>
              <a:srgbClr val="000000"/>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pl-PL"/>
          </a:p>
        </p:txBody>
      </p:sp>
      <p:sp>
        <p:nvSpPr>
          <p:cNvPr id="43" name="Line 44"/>
          <p:cNvSpPr>
            <a:spLocks noChangeShapeType="1"/>
          </p:cNvSpPr>
          <p:nvPr/>
        </p:nvSpPr>
        <p:spPr bwMode="auto">
          <a:xfrm>
            <a:off x="2070100" y="4333875"/>
            <a:ext cx="5572125" cy="0"/>
          </a:xfrm>
          <a:prstGeom prst="line">
            <a:avLst/>
          </a:prstGeom>
          <a:noFill/>
          <a:ln w="50800">
            <a:solidFill>
              <a:srgbClr val="000000"/>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pl-PL"/>
          </a:p>
        </p:txBody>
      </p:sp>
      <p:sp>
        <p:nvSpPr>
          <p:cNvPr id="44" name="Line 45"/>
          <p:cNvSpPr>
            <a:spLocks noChangeShapeType="1"/>
          </p:cNvSpPr>
          <p:nvPr/>
        </p:nvSpPr>
        <p:spPr bwMode="auto">
          <a:xfrm>
            <a:off x="4222750" y="3290888"/>
            <a:ext cx="0" cy="2071687"/>
          </a:xfrm>
          <a:prstGeom prst="line">
            <a:avLst/>
          </a:prstGeom>
          <a:noFill/>
          <a:ln w="50800">
            <a:solidFill>
              <a:srgbClr val="000000"/>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pl-PL"/>
          </a:p>
        </p:txBody>
      </p:sp>
      <p:sp>
        <p:nvSpPr>
          <p:cNvPr id="45" name="Line 46"/>
          <p:cNvSpPr>
            <a:spLocks noChangeShapeType="1"/>
          </p:cNvSpPr>
          <p:nvPr/>
        </p:nvSpPr>
        <p:spPr bwMode="auto">
          <a:xfrm>
            <a:off x="2070100" y="4333875"/>
            <a:ext cx="0" cy="195263"/>
          </a:xfrm>
          <a:prstGeom prst="line">
            <a:avLst/>
          </a:prstGeom>
          <a:noFill/>
          <a:ln w="25400">
            <a:solidFill>
              <a:srgbClr val="000000"/>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pl-PL"/>
          </a:p>
        </p:txBody>
      </p:sp>
      <p:sp>
        <p:nvSpPr>
          <p:cNvPr id="46" name="Line 47"/>
          <p:cNvSpPr>
            <a:spLocks noChangeShapeType="1"/>
          </p:cNvSpPr>
          <p:nvPr/>
        </p:nvSpPr>
        <p:spPr bwMode="auto">
          <a:xfrm>
            <a:off x="3462338" y="4333875"/>
            <a:ext cx="0" cy="195263"/>
          </a:xfrm>
          <a:prstGeom prst="line">
            <a:avLst/>
          </a:prstGeom>
          <a:noFill/>
          <a:ln w="25400">
            <a:solidFill>
              <a:srgbClr val="000000"/>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pl-PL"/>
          </a:p>
        </p:txBody>
      </p:sp>
      <p:sp>
        <p:nvSpPr>
          <p:cNvPr id="47" name="Line 48"/>
          <p:cNvSpPr>
            <a:spLocks noChangeShapeType="1"/>
          </p:cNvSpPr>
          <p:nvPr/>
        </p:nvSpPr>
        <p:spPr bwMode="auto">
          <a:xfrm>
            <a:off x="4857750" y="4333875"/>
            <a:ext cx="0" cy="195263"/>
          </a:xfrm>
          <a:prstGeom prst="line">
            <a:avLst/>
          </a:prstGeom>
          <a:noFill/>
          <a:ln w="25400">
            <a:solidFill>
              <a:srgbClr val="000000"/>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pl-PL"/>
          </a:p>
        </p:txBody>
      </p:sp>
      <p:sp>
        <p:nvSpPr>
          <p:cNvPr id="48" name="Line 49"/>
          <p:cNvSpPr>
            <a:spLocks noChangeShapeType="1"/>
          </p:cNvSpPr>
          <p:nvPr/>
        </p:nvSpPr>
        <p:spPr bwMode="auto">
          <a:xfrm>
            <a:off x="6249988" y="4333875"/>
            <a:ext cx="0" cy="195263"/>
          </a:xfrm>
          <a:prstGeom prst="line">
            <a:avLst/>
          </a:prstGeom>
          <a:noFill/>
          <a:ln w="25400">
            <a:solidFill>
              <a:srgbClr val="000000"/>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pl-PL"/>
          </a:p>
        </p:txBody>
      </p:sp>
      <p:sp>
        <p:nvSpPr>
          <p:cNvPr id="49" name="Line 50"/>
          <p:cNvSpPr>
            <a:spLocks noChangeShapeType="1"/>
          </p:cNvSpPr>
          <p:nvPr/>
        </p:nvSpPr>
        <p:spPr bwMode="auto">
          <a:xfrm>
            <a:off x="7642225" y="4333875"/>
            <a:ext cx="0" cy="195263"/>
          </a:xfrm>
          <a:prstGeom prst="line">
            <a:avLst/>
          </a:prstGeom>
          <a:noFill/>
          <a:ln w="25400">
            <a:solidFill>
              <a:srgbClr val="000000"/>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pl-PL"/>
          </a:p>
        </p:txBody>
      </p:sp>
      <p:sp>
        <p:nvSpPr>
          <p:cNvPr id="50" name="Rectangle 51"/>
          <p:cNvSpPr>
            <a:spLocks noChangeArrowheads="1"/>
          </p:cNvSpPr>
          <p:nvPr/>
        </p:nvSpPr>
        <p:spPr bwMode="auto">
          <a:xfrm>
            <a:off x="3981450" y="1452563"/>
            <a:ext cx="1501775" cy="385762"/>
          </a:xfrm>
          <a:prstGeom prst="rect">
            <a:avLst/>
          </a:prstGeom>
          <a:solidFill>
            <a:srgbClr val="FF0000"/>
          </a:solidFill>
          <a:ln w="25400">
            <a:solidFill>
              <a:srgbClr val="FF0000"/>
            </a:solidFill>
            <a:miter lim="800000"/>
            <a:headEnd/>
            <a:tailEnd/>
          </a:ln>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p>
        </p:txBody>
      </p:sp>
      <p:sp>
        <p:nvSpPr>
          <p:cNvPr id="51" name="Rectangle 52"/>
          <p:cNvSpPr>
            <a:spLocks noChangeArrowheads="1"/>
          </p:cNvSpPr>
          <p:nvPr/>
        </p:nvSpPr>
        <p:spPr bwMode="auto">
          <a:xfrm>
            <a:off x="4046538" y="1492250"/>
            <a:ext cx="1438275" cy="376238"/>
          </a:xfrm>
          <a:prstGeom prst="rect">
            <a:avLst/>
          </a:prstGeom>
          <a:solidFill>
            <a:srgbClr val="FF0000"/>
          </a:solidFill>
          <a:ln w="9525">
            <a:solidFill>
              <a:srgbClr val="FF0000"/>
            </a:solidFill>
            <a:miter lim="800000"/>
            <a:headEnd/>
            <a:tailEnd/>
          </a:ln>
        </p:spPr>
        <p:txBody>
          <a:bodyPr wrap="none" lIns="92075" tIns="46038" rIns="92075" bIns="46038">
            <a:spAutoFit/>
          </a:bodyPr>
          <a:lstStyle>
            <a:lvl1pPr defTabSz="762000">
              <a:defRPr>
                <a:solidFill>
                  <a:schemeClr val="tx1"/>
                </a:solidFill>
                <a:latin typeface="Arial" pitchFamily="34" charset="0"/>
              </a:defRPr>
            </a:lvl1pPr>
            <a:lvl2pPr marL="742950" indent="-285750" defTabSz="762000">
              <a:defRPr>
                <a:solidFill>
                  <a:schemeClr val="tx1"/>
                </a:solidFill>
                <a:latin typeface="Arial" pitchFamily="34" charset="0"/>
              </a:defRPr>
            </a:lvl2pPr>
            <a:lvl3pPr marL="1143000" indent="-228600" defTabSz="762000">
              <a:defRPr>
                <a:solidFill>
                  <a:schemeClr val="tx1"/>
                </a:solidFill>
                <a:latin typeface="Arial" pitchFamily="34" charset="0"/>
              </a:defRPr>
            </a:lvl3pPr>
            <a:lvl4pPr marL="1600200" indent="-228600" defTabSz="762000">
              <a:defRPr>
                <a:solidFill>
                  <a:schemeClr val="tx1"/>
                </a:solidFill>
                <a:latin typeface="Arial" pitchFamily="34" charset="0"/>
              </a:defRPr>
            </a:lvl4pPr>
            <a:lvl5pPr marL="2057400" indent="-228600" defTabSz="762000">
              <a:defRPr>
                <a:solidFill>
                  <a:schemeClr val="tx1"/>
                </a:solidFill>
                <a:latin typeface="Arial" pitchFamily="34" charset="0"/>
              </a:defRPr>
            </a:lvl5pPr>
            <a:lvl6pPr marL="2514600" indent="-228600" algn="ctr" defTabSz="762000"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defTabSz="762000"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defTabSz="762000"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defTabSz="762000" eaLnBrk="0" fontAlgn="base" hangingPunct="0">
              <a:spcBef>
                <a:spcPct val="50000"/>
              </a:spcBef>
              <a:spcAft>
                <a:spcPct val="0"/>
              </a:spcAft>
              <a:buFont typeface="Wingdings" pitchFamily="2" charset="2"/>
              <a:defRPr>
                <a:solidFill>
                  <a:schemeClr val="tx1"/>
                </a:solidFill>
                <a:latin typeface="Arial" pitchFamily="34" charset="0"/>
              </a:defRPr>
            </a:lvl9pPr>
          </a:lstStyle>
          <a:p>
            <a:pPr algn="l">
              <a:spcBef>
                <a:spcPct val="0"/>
              </a:spcBef>
              <a:buFontTx/>
              <a:buNone/>
            </a:pPr>
            <a:r>
              <a:rPr lang="pl-PL" altLang="pl-PL" b="1">
                <a:latin typeface="Times New Roman" pitchFamily="18" charset="0"/>
              </a:rPr>
              <a:t>DOWÓDCA</a:t>
            </a:r>
          </a:p>
        </p:txBody>
      </p:sp>
      <p:sp>
        <p:nvSpPr>
          <p:cNvPr id="52" name="Rectangle 53"/>
          <p:cNvSpPr>
            <a:spLocks noChangeArrowheads="1"/>
          </p:cNvSpPr>
          <p:nvPr/>
        </p:nvSpPr>
        <p:spPr bwMode="auto">
          <a:xfrm>
            <a:off x="6156325" y="2324100"/>
            <a:ext cx="184150" cy="366713"/>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2075" tIns="46038" rIns="92075" bIns="46038">
            <a:spAutoFit/>
          </a:bodyPr>
          <a:lstStyle>
            <a:lvl1pPr defTabSz="762000">
              <a:defRPr>
                <a:solidFill>
                  <a:schemeClr val="tx1"/>
                </a:solidFill>
                <a:latin typeface="Arial" pitchFamily="34" charset="0"/>
              </a:defRPr>
            </a:lvl1pPr>
            <a:lvl2pPr marL="742950" indent="-285750" defTabSz="762000">
              <a:defRPr>
                <a:solidFill>
                  <a:schemeClr val="tx1"/>
                </a:solidFill>
                <a:latin typeface="Arial" pitchFamily="34" charset="0"/>
              </a:defRPr>
            </a:lvl2pPr>
            <a:lvl3pPr marL="1143000" indent="-228600" defTabSz="762000">
              <a:defRPr>
                <a:solidFill>
                  <a:schemeClr val="tx1"/>
                </a:solidFill>
                <a:latin typeface="Arial" pitchFamily="34" charset="0"/>
              </a:defRPr>
            </a:lvl3pPr>
            <a:lvl4pPr marL="1600200" indent="-228600" defTabSz="762000">
              <a:defRPr>
                <a:solidFill>
                  <a:schemeClr val="tx1"/>
                </a:solidFill>
                <a:latin typeface="Arial" pitchFamily="34" charset="0"/>
              </a:defRPr>
            </a:lvl4pPr>
            <a:lvl5pPr marL="2057400" indent="-228600" defTabSz="762000">
              <a:defRPr>
                <a:solidFill>
                  <a:schemeClr val="tx1"/>
                </a:solidFill>
                <a:latin typeface="Arial" pitchFamily="34" charset="0"/>
              </a:defRPr>
            </a:lvl5pPr>
            <a:lvl6pPr marL="2514600" indent="-228600" algn="ctr" defTabSz="762000"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defTabSz="762000"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defTabSz="762000"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defTabSz="762000" eaLnBrk="0" fontAlgn="base" hangingPunct="0">
              <a:spcBef>
                <a:spcPct val="50000"/>
              </a:spcBef>
              <a:spcAft>
                <a:spcPct val="0"/>
              </a:spcAft>
              <a:buFont typeface="Wingdings" pitchFamily="2" charset="2"/>
              <a:defRPr>
                <a:solidFill>
                  <a:schemeClr val="tx1"/>
                </a:solidFill>
                <a:latin typeface="Arial" pitchFamily="34" charset="0"/>
              </a:defRPr>
            </a:lvl9pPr>
          </a:lstStyle>
          <a:p>
            <a:pPr algn="l">
              <a:spcBef>
                <a:spcPct val="0"/>
              </a:spcBef>
              <a:buFontTx/>
              <a:buNone/>
            </a:pPr>
            <a:endParaRPr lang="pl-PL" altLang="pl-PL" b="1">
              <a:latin typeface="Times New Roman" pitchFamily="18" charset="0"/>
            </a:endParaRPr>
          </a:p>
        </p:txBody>
      </p:sp>
      <p:sp>
        <p:nvSpPr>
          <p:cNvPr id="53" name="Rectangle 54"/>
          <p:cNvSpPr>
            <a:spLocks noChangeArrowheads="1"/>
          </p:cNvSpPr>
          <p:nvPr/>
        </p:nvSpPr>
        <p:spPr bwMode="auto">
          <a:xfrm>
            <a:off x="1828800" y="1911350"/>
            <a:ext cx="1246188" cy="327025"/>
          </a:xfrm>
          <a:prstGeom prst="rect">
            <a:avLst/>
          </a:prstGeom>
          <a:solidFill>
            <a:srgbClr val="FF0000"/>
          </a:solidFill>
          <a:ln w="25400">
            <a:solidFill>
              <a:srgbClr val="FF0000"/>
            </a:solidFill>
            <a:miter lim="800000"/>
            <a:headEnd/>
            <a:tailEnd/>
          </a:ln>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p>
        </p:txBody>
      </p:sp>
      <p:sp>
        <p:nvSpPr>
          <p:cNvPr id="54" name="Rectangle 55"/>
          <p:cNvSpPr>
            <a:spLocks noChangeArrowheads="1"/>
          </p:cNvSpPr>
          <p:nvPr/>
        </p:nvSpPr>
        <p:spPr bwMode="auto">
          <a:xfrm>
            <a:off x="1724025" y="1897063"/>
            <a:ext cx="1152525" cy="376237"/>
          </a:xfrm>
          <a:prstGeom prst="rect">
            <a:avLst/>
          </a:prstGeom>
          <a:solidFill>
            <a:srgbClr val="FF0000"/>
          </a:solidFill>
          <a:ln w="9525">
            <a:solidFill>
              <a:srgbClr val="FF0000"/>
            </a:solidFill>
            <a:miter lim="800000"/>
            <a:headEnd/>
            <a:tailEnd/>
          </a:ln>
        </p:spPr>
        <p:txBody>
          <a:bodyPr wrap="none" lIns="92075" tIns="46038" rIns="92075" bIns="46038">
            <a:spAutoFit/>
          </a:bodyPr>
          <a:lstStyle>
            <a:lvl1pPr defTabSz="762000">
              <a:defRPr>
                <a:solidFill>
                  <a:schemeClr val="tx1"/>
                </a:solidFill>
                <a:latin typeface="Arial" pitchFamily="34" charset="0"/>
              </a:defRPr>
            </a:lvl1pPr>
            <a:lvl2pPr marL="742950" indent="-285750" defTabSz="762000">
              <a:defRPr>
                <a:solidFill>
                  <a:schemeClr val="tx1"/>
                </a:solidFill>
                <a:latin typeface="Arial" pitchFamily="34" charset="0"/>
              </a:defRPr>
            </a:lvl2pPr>
            <a:lvl3pPr marL="1143000" indent="-228600" defTabSz="762000">
              <a:defRPr>
                <a:solidFill>
                  <a:schemeClr val="tx1"/>
                </a:solidFill>
                <a:latin typeface="Arial" pitchFamily="34" charset="0"/>
              </a:defRPr>
            </a:lvl3pPr>
            <a:lvl4pPr marL="1600200" indent="-228600" defTabSz="762000">
              <a:defRPr>
                <a:solidFill>
                  <a:schemeClr val="tx1"/>
                </a:solidFill>
                <a:latin typeface="Arial" pitchFamily="34" charset="0"/>
              </a:defRPr>
            </a:lvl4pPr>
            <a:lvl5pPr marL="2057400" indent="-228600" defTabSz="762000">
              <a:defRPr>
                <a:solidFill>
                  <a:schemeClr val="tx1"/>
                </a:solidFill>
                <a:latin typeface="Arial" pitchFamily="34" charset="0"/>
              </a:defRPr>
            </a:lvl5pPr>
            <a:lvl6pPr marL="2514600" indent="-228600" algn="ctr" defTabSz="762000"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defTabSz="762000"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defTabSz="762000"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defTabSz="762000" eaLnBrk="0" fontAlgn="base" hangingPunct="0">
              <a:spcBef>
                <a:spcPct val="50000"/>
              </a:spcBef>
              <a:spcAft>
                <a:spcPct val="0"/>
              </a:spcAft>
              <a:buFont typeface="Wingdings" pitchFamily="2" charset="2"/>
              <a:defRPr>
                <a:solidFill>
                  <a:schemeClr val="tx1"/>
                </a:solidFill>
                <a:latin typeface="Arial" pitchFamily="34" charset="0"/>
              </a:defRPr>
            </a:lvl9pPr>
          </a:lstStyle>
          <a:p>
            <a:pPr algn="l">
              <a:spcBef>
                <a:spcPct val="0"/>
              </a:spcBef>
              <a:buFontTx/>
              <a:buNone/>
            </a:pPr>
            <a:r>
              <a:rPr lang="pl-PL" altLang="pl-PL" b="1">
                <a:latin typeface="Times New Roman" pitchFamily="18" charset="0"/>
              </a:rPr>
              <a:t>Z-ca D-cy</a:t>
            </a:r>
          </a:p>
        </p:txBody>
      </p:sp>
      <p:sp>
        <p:nvSpPr>
          <p:cNvPr id="55" name="Rectangle 56"/>
          <p:cNvSpPr>
            <a:spLocks noChangeArrowheads="1"/>
          </p:cNvSpPr>
          <p:nvPr/>
        </p:nvSpPr>
        <p:spPr bwMode="auto">
          <a:xfrm>
            <a:off x="3987800" y="2598738"/>
            <a:ext cx="1727200" cy="366712"/>
          </a:xfrm>
          <a:prstGeom prst="rect">
            <a:avLst/>
          </a:prstGeom>
          <a:solidFill>
            <a:srgbClr val="00FF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2075" tIns="46038" rIns="92075" bIns="46038">
            <a:spAutoFit/>
          </a:bodyPr>
          <a:lstStyle>
            <a:lvl1pPr defTabSz="762000">
              <a:defRPr>
                <a:solidFill>
                  <a:schemeClr val="tx1"/>
                </a:solidFill>
                <a:latin typeface="Arial" pitchFamily="34" charset="0"/>
              </a:defRPr>
            </a:lvl1pPr>
            <a:lvl2pPr marL="742950" indent="-285750" defTabSz="762000">
              <a:defRPr>
                <a:solidFill>
                  <a:schemeClr val="tx1"/>
                </a:solidFill>
                <a:latin typeface="Arial" pitchFamily="34" charset="0"/>
              </a:defRPr>
            </a:lvl2pPr>
            <a:lvl3pPr marL="1143000" indent="-228600" defTabSz="762000">
              <a:defRPr>
                <a:solidFill>
                  <a:schemeClr val="tx1"/>
                </a:solidFill>
                <a:latin typeface="Arial" pitchFamily="34" charset="0"/>
              </a:defRPr>
            </a:lvl3pPr>
            <a:lvl4pPr marL="1600200" indent="-228600" defTabSz="762000">
              <a:defRPr>
                <a:solidFill>
                  <a:schemeClr val="tx1"/>
                </a:solidFill>
                <a:latin typeface="Arial" pitchFamily="34" charset="0"/>
              </a:defRPr>
            </a:lvl4pPr>
            <a:lvl5pPr marL="2057400" indent="-228600" defTabSz="762000">
              <a:defRPr>
                <a:solidFill>
                  <a:schemeClr val="tx1"/>
                </a:solidFill>
                <a:latin typeface="Arial" pitchFamily="34" charset="0"/>
              </a:defRPr>
            </a:lvl5pPr>
            <a:lvl6pPr marL="2514600" indent="-228600" algn="ctr" defTabSz="762000"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defTabSz="762000"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defTabSz="762000"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defTabSz="762000" eaLnBrk="0" fontAlgn="base" hangingPunct="0">
              <a:spcBef>
                <a:spcPct val="50000"/>
              </a:spcBef>
              <a:spcAft>
                <a:spcPct val="0"/>
              </a:spcAft>
              <a:buFont typeface="Wingdings" pitchFamily="2" charset="2"/>
              <a:defRPr>
                <a:solidFill>
                  <a:schemeClr val="tx1"/>
                </a:solidFill>
                <a:latin typeface="Arial" pitchFamily="34" charset="0"/>
              </a:defRPr>
            </a:lvl9pPr>
          </a:lstStyle>
          <a:p>
            <a:pPr algn="l">
              <a:spcBef>
                <a:spcPct val="0"/>
              </a:spcBef>
              <a:buFontTx/>
              <a:buNone/>
            </a:pPr>
            <a:r>
              <a:rPr lang="pl-PL" altLang="pl-PL" b="1">
                <a:latin typeface="Times New Roman" pitchFamily="18" charset="0"/>
              </a:rPr>
              <a:t>SZEF SZTABU</a:t>
            </a:r>
          </a:p>
        </p:txBody>
      </p:sp>
      <p:sp>
        <p:nvSpPr>
          <p:cNvPr id="56" name="Rectangle 57"/>
          <p:cNvSpPr>
            <a:spLocks noChangeArrowheads="1"/>
          </p:cNvSpPr>
          <p:nvPr/>
        </p:nvSpPr>
        <p:spPr bwMode="auto">
          <a:xfrm>
            <a:off x="3784600" y="5421313"/>
            <a:ext cx="1233488" cy="466725"/>
          </a:xfrm>
          <a:prstGeom prst="rect">
            <a:avLst/>
          </a:prstGeom>
          <a:solidFill>
            <a:srgbClr val="FF6699"/>
          </a:solidFill>
          <a:ln w="9525">
            <a:solidFill>
              <a:srgbClr val="00FF00"/>
            </a:solidFill>
            <a:miter lim="800000"/>
            <a:headEnd/>
            <a:tailEnd/>
          </a:ln>
        </p:spPr>
        <p:txBody>
          <a:bodyPr wrap="none" lIns="92075" tIns="46038" rIns="92075" bIns="46038">
            <a:spAutoFit/>
          </a:bodyPr>
          <a:lstStyle>
            <a:lvl1pPr defTabSz="762000">
              <a:defRPr>
                <a:solidFill>
                  <a:schemeClr val="tx1"/>
                </a:solidFill>
                <a:latin typeface="Arial" pitchFamily="34" charset="0"/>
              </a:defRPr>
            </a:lvl1pPr>
            <a:lvl2pPr marL="742950" indent="-285750" defTabSz="762000">
              <a:defRPr>
                <a:solidFill>
                  <a:schemeClr val="tx1"/>
                </a:solidFill>
                <a:latin typeface="Arial" pitchFamily="34" charset="0"/>
              </a:defRPr>
            </a:lvl2pPr>
            <a:lvl3pPr marL="1143000" indent="-228600" defTabSz="762000">
              <a:defRPr>
                <a:solidFill>
                  <a:schemeClr val="tx1"/>
                </a:solidFill>
                <a:latin typeface="Arial" pitchFamily="34" charset="0"/>
              </a:defRPr>
            </a:lvl3pPr>
            <a:lvl4pPr marL="1600200" indent="-228600" defTabSz="762000">
              <a:defRPr>
                <a:solidFill>
                  <a:schemeClr val="tx1"/>
                </a:solidFill>
                <a:latin typeface="Arial" pitchFamily="34" charset="0"/>
              </a:defRPr>
            </a:lvl4pPr>
            <a:lvl5pPr marL="2057400" indent="-228600" defTabSz="762000">
              <a:defRPr>
                <a:solidFill>
                  <a:schemeClr val="tx1"/>
                </a:solidFill>
                <a:latin typeface="Arial" pitchFamily="34" charset="0"/>
              </a:defRPr>
            </a:lvl5pPr>
            <a:lvl6pPr marL="2514600" indent="-228600" algn="ctr" defTabSz="762000"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defTabSz="762000"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defTabSz="762000"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defTabSz="762000" eaLnBrk="0" fontAlgn="base" hangingPunct="0">
              <a:spcBef>
                <a:spcPct val="50000"/>
              </a:spcBef>
              <a:spcAft>
                <a:spcPct val="0"/>
              </a:spcAft>
              <a:buFont typeface="Wingdings" pitchFamily="2" charset="2"/>
              <a:defRPr>
                <a:solidFill>
                  <a:schemeClr val="tx1"/>
                </a:solidFill>
                <a:latin typeface="Arial" pitchFamily="34" charset="0"/>
              </a:defRPr>
            </a:lvl9pPr>
          </a:lstStyle>
          <a:p>
            <a:pPr algn="l">
              <a:spcBef>
                <a:spcPct val="0"/>
              </a:spcBef>
              <a:buFontTx/>
              <a:buNone/>
            </a:pPr>
            <a:r>
              <a:rPr lang="pl-PL" altLang="pl-PL" sz="1200" b="1">
                <a:latin typeface="Times New Roman" pitchFamily="18" charset="0"/>
              </a:rPr>
              <a:t>OFICEROWIE</a:t>
            </a:r>
          </a:p>
          <a:p>
            <a:pPr algn="l">
              <a:spcBef>
                <a:spcPct val="0"/>
              </a:spcBef>
              <a:buFontTx/>
              <a:buNone/>
            </a:pPr>
            <a:r>
              <a:rPr lang="pl-PL" altLang="pl-PL" sz="1200" b="1">
                <a:latin typeface="Times New Roman" pitchFamily="18" charset="0"/>
              </a:rPr>
              <a:t>ŁĄCZNIKOWI</a:t>
            </a:r>
          </a:p>
        </p:txBody>
      </p:sp>
      <p:sp>
        <p:nvSpPr>
          <p:cNvPr id="57" name="Rectangle 58"/>
          <p:cNvSpPr>
            <a:spLocks noChangeArrowheads="1"/>
          </p:cNvSpPr>
          <p:nvPr/>
        </p:nvSpPr>
        <p:spPr bwMode="auto">
          <a:xfrm>
            <a:off x="3027363" y="3883025"/>
            <a:ext cx="184150" cy="366713"/>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2075" tIns="46038" rIns="92075" bIns="46038">
            <a:spAutoFit/>
          </a:bodyPr>
          <a:lstStyle>
            <a:lvl1pPr defTabSz="762000">
              <a:defRPr>
                <a:solidFill>
                  <a:schemeClr val="tx1"/>
                </a:solidFill>
                <a:latin typeface="Arial" pitchFamily="34" charset="0"/>
              </a:defRPr>
            </a:lvl1pPr>
            <a:lvl2pPr marL="742950" indent="-285750" defTabSz="762000">
              <a:defRPr>
                <a:solidFill>
                  <a:schemeClr val="tx1"/>
                </a:solidFill>
                <a:latin typeface="Arial" pitchFamily="34" charset="0"/>
              </a:defRPr>
            </a:lvl2pPr>
            <a:lvl3pPr marL="1143000" indent="-228600" defTabSz="762000">
              <a:defRPr>
                <a:solidFill>
                  <a:schemeClr val="tx1"/>
                </a:solidFill>
                <a:latin typeface="Arial" pitchFamily="34" charset="0"/>
              </a:defRPr>
            </a:lvl3pPr>
            <a:lvl4pPr marL="1600200" indent="-228600" defTabSz="762000">
              <a:defRPr>
                <a:solidFill>
                  <a:schemeClr val="tx1"/>
                </a:solidFill>
                <a:latin typeface="Arial" pitchFamily="34" charset="0"/>
              </a:defRPr>
            </a:lvl4pPr>
            <a:lvl5pPr marL="2057400" indent="-228600" defTabSz="762000">
              <a:defRPr>
                <a:solidFill>
                  <a:schemeClr val="tx1"/>
                </a:solidFill>
                <a:latin typeface="Arial" pitchFamily="34" charset="0"/>
              </a:defRPr>
            </a:lvl5pPr>
            <a:lvl6pPr marL="2514600" indent="-228600" algn="ctr" defTabSz="762000"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defTabSz="762000"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defTabSz="762000"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defTabSz="762000" eaLnBrk="0" fontAlgn="base" hangingPunct="0">
              <a:spcBef>
                <a:spcPct val="50000"/>
              </a:spcBef>
              <a:spcAft>
                <a:spcPct val="0"/>
              </a:spcAft>
              <a:buFont typeface="Wingdings" pitchFamily="2" charset="2"/>
              <a:defRPr>
                <a:solidFill>
                  <a:schemeClr val="tx1"/>
                </a:solidFill>
                <a:latin typeface="Arial" pitchFamily="34" charset="0"/>
              </a:defRPr>
            </a:lvl9pPr>
          </a:lstStyle>
          <a:p>
            <a:pPr algn="l">
              <a:spcBef>
                <a:spcPct val="0"/>
              </a:spcBef>
              <a:buFontTx/>
              <a:buNone/>
            </a:pPr>
            <a:endParaRPr lang="pl-PL" altLang="pl-PL" b="1">
              <a:latin typeface="Times New Roman" pitchFamily="18" charset="0"/>
            </a:endParaRPr>
          </a:p>
        </p:txBody>
      </p:sp>
      <p:sp>
        <p:nvSpPr>
          <p:cNvPr id="58" name="Line 59"/>
          <p:cNvSpPr>
            <a:spLocks noChangeShapeType="1"/>
          </p:cNvSpPr>
          <p:nvPr/>
        </p:nvSpPr>
        <p:spPr bwMode="auto">
          <a:xfrm>
            <a:off x="4783138" y="3054350"/>
            <a:ext cx="0" cy="231775"/>
          </a:xfrm>
          <a:prstGeom prst="line">
            <a:avLst/>
          </a:prstGeom>
          <a:noFill/>
          <a:ln w="50800">
            <a:solidFill>
              <a:srgbClr val="000000"/>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pl-PL"/>
          </a:p>
        </p:txBody>
      </p:sp>
      <p:sp>
        <p:nvSpPr>
          <p:cNvPr id="59" name="Rectangle 60"/>
          <p:cNvSpPr>
            <a:spLocks noChangeArrowheads="1"/>
          </p:cNvSpPr>
          <p:nvPr/>
        </p:nvSpPr>
        <p:spPr bwMode="auto">
          <a:xfrm>
            <a:off x="4435475" y="3883025"/>
            <a:ext cx="2381250" cy="366713"/>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2075" tIns="46038" rIns="92075" bIns="46038">
            <a:spAutoFit/>
          </a:bodyPr>
          <a:lstStyle>
            <a:lvl1pPr defTabSz="762000">
              <a:defRPr>
                <a:solidFill>
                  <a:schemeClr val="tx1"/>
                </a:solidFill>
                <a:latin typeface="Arial" pitchFamily="34" charset="0"/>
              </a:defRPr>
            </a:lvl1pPr>
            <a:lvl2pPr marL="742950" indent="-285750" defTabSz="762000">
              <a:defRPr>
                <a:solidFill>
                  <a:schemeClr val="tx1"/>
                </a:solidFill>
                <a:latin typeface="Arial" pitchFamily="34" charset="0"/>
              </a:defRPr>
            </a:lvl2pPr>
            <a:lvl3pPr marL="1143000" indent="-228600" defTabSz="762000">
              <a:defRPr>
                <a:solidFill>
                  <a:schemeClr val="tx1"/>
                </a:solidFill>
                <a:latin typeface="Arial" pitchFamily="34" charset="0"/>
              </a:defRPr>
            </a:lvl3pPr>
            <a:lvl4pPr marL="1600200" indent="-228600" defTabSz="762000">
              <a:defRPr>
                <a:solidFill>
                  <a:schemeClr val="tx1"/>
                </a:solidFill>
                <a:latin typeface="Arial" pitchFamily="34" charset="0"/>
              </a:defRPr>
            </a:lvl4pPr>
            <a:lvl5pPr marL="2057400" indent="-228600" defTabSz="762000">
              <a:defRPr>
                <a:solidFill>
                  <a:schemeClr val="tx1"/>
                </a:solidFill>
                <a:latin typeface="Arial" pitchFamily="34" charset="0"/>
              </a:defRPr>
            </a:lvl5pPr>
            <a:lvl6pPr marL="2514600" indent="-228600" algn="ctr" defTabSz="762000"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defTabSz="762000"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defTabSz="762000"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defTabSz="762000" eaLnBrk="0" fontAlgn="base" hangingPunct="0">
              <a:spcBef>
                <a:spcPct val="50000"/>
              </a:spcBef>
              <a:spcAft>
                <a:spcPct val="0"/>
              </a:spcAft>
              <a:buFont typeface="Wingdings" pitchFamily="2" charset="2"/>
              <a:defRPr>
                <a:solidFill>
                  <a:schemeClr val="tx1"/>
                </a:solidFill>
                <a:latin typeface="Arial" pitchFamily="34" charset="0"/>
              </a:defRPr>
            </a:lvl9pPr>
          </a:lstStyle>
          <a:p>
            <a:pPr algn="l">
              <a:spcBef>
                <a:spcPct val="0"/>
              </a:spcBef>
              <a:buFontTx/>
              <a:buNone/>
            </a:pPr>
            <a:r>
              <a:rPr lang="pl-PL" altLang="pl-PL" b="1">
                <a:latin typeface="Times New Roman" pitchFamily="18" charset="0"/>
              </a:rPr>
              <a:t>SPECJALISTYCZNA</a:t>
            </a:r>
          </a:p>
        </p:txBody>
      </p:sp>
      <p:sp>
        <p:nvSpPr>
          <p:cNvPr id="60" name="Text Box 61"/>
          <p:cNvSpPr txBox="1">
            <a:spLocks noChangeArrowheads="1"/>
          </p:cNvSpPr>
          <p:nvPr/>
        </p:nvSpPr>
        <p:spPr bwMode="auto">
          <a:xfrm>
            <a:off x="5717058" y="1257300"/>
            <a:ext cx="290784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pPr algn="l">
              <a:spcBef>
                <a:spcPct val="0"/>
              </a:spcBef>
              <a:buFontTx/>
              <a:buNone/>
            </a:pPr>
            <a:r>
              <a:rPr lang="pl-PL" altLang="pl-PL" b="1" dirty="0">
                <a:solidFill>
                  <a:srgbClr val="FF3300"/>
                </a:solidFill>
                <a:latin typeface="Times New Roman" pitchFamily="18" charset="0"/>
              </a:rPr>
              <a:t>G R U PA </a:t>
            </a:r>
            <a:r>
              <a:rPr lang="pl-PL" altLang="pl-PL" b="1" dirty="0" smtClean="0">
                <a:solidFill>
                  <a:srgbClr val="FF3300"/>
                </a:solidFill>
                <a:latin typeface="Times New Roman" pitchFamily="18" charset="0"/>
              </a:rPr>
              <a:t> </a:t>
            </a:r>
            <a:r>
              <a:rPr lang="pl-PL" altLang="pl-PL" b="1" dirty="0">
                <a:solidFill>
                  <a:srgbClr val="FF3300"/>
                </a:solidFill>
                <a:latin typeface="Times New Roman" pitchFamily="18" charset="0"/>
              </a:rPr>
              <a:t>D O W Ó D C Y</a:t>
            </a:r>
            <a:endParaRPr lang="pl-PL" altLang="pl-PL" sz="1200" b="1" dirty="0">
              <a:solidFill>
                <a:srgbClr val="FF3300"/>
              </a:solidFill>
              <a:latin typeface="Times New Roman" pitchFamily="18" charset="0"/>
            </a:endParaRPr>
          </a:p>
        </p:txBody>
      </p:sp>
      <p:sp>
        <p:nvSpPr>
          <p:cNvPr id="61" name="Text Box 62"/>
          <p:cNvSpPr txBox="1">
            <a:spLocks noChangeArrowheads="1"/>
          </p:cNvSpPr>
          <p:nvPr/>
        </p:nvSpPr>
        <p:spPr bwMode="auto">
          <a:xfrm>
            <a:off x="4551660" y="2095500"/>
            <a:ext cx="14605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pPr algn="l">
              <a:spcBef>
                <a:spcPct val="0"/>
              </a:spcBef>
              <a:buFontTx/>
              <a:buNone/>
            </a:pPr>
            <a:r>
              <a:rPr lang="pl-PL" altLang="pl-PL" sz="1200" b="1" dirty="0">
                <a:latin typeface="Times New Roman" pitchFamily="18" charset="0"/>
              </a:rPr>
              <a:t> </a:t>
            </a:r>
            <a:r>
              <a:rPr lang="pl-PL" altLang="pl-PL" sz="1600" b="1" dirty="0">
                <a:latin typeface="Times New Roman" pitchFamily="18" charset="0"/>
              </a:rPr>
              <a:t>    </a:t>
            </a:r>
            <a:r>
              <a:rPr lang="pl-PL" altLang="pl-PL" b="1" dirty="0">
                <a:latin typeface="Times New Roman" pitchFamily="18" charset="0"/>
              </a:rPr>
              <a:t>S Z T  A B</a:t>
            </a:r>
            <a:endParaRPr lang="pl-PL" altLang="pl-PL" sz="1200" b="1" dirty="0">
              <a:latin typeface="Times New Roman" pitchFamily="18" charset="0"/>
            </a:endParaRPr>
          </a:p>
        </p:txBody>
      </p:sp>
      <p:sp>
        <p:nvSpPr>
          <p:cNvPr id="62" name="Text Box 63"/>
          <p:cNvSpPr txBox="1">
            <a:spLocks noChangeArrowheads="1"/>
          </p:cNvSpPr>
          <p:nvPr/>
        </p:nvSpPr>
        <p:spPr bwMode="auto">
          <a:xfrm>
            <a:off x="1259633" y="2857500"/>
            <a:ext cx="104065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pPr algn="l">
              <a:spcBef>
                <a:spcPct val="0"/>
              </a:spcBef>
              <a:buFontTx/>
              <a:buNone/>
            </a:pPr>
            <a:r>
              <a:rPr lang="pl-PL" altLang="pl-PL" b="1" dirty="0">
                <a:latin typeface="Times New Roman" pitchFamily="18" charset="0"/>
              </a:rPr>
              <a:t>GRUPA</a:t>
            </a:r>
          </a:p>
        </p:txBody>
      </p:sp>
      <p:sp>
        <p:nvSpPr>
          <p:cNvPr id="63" name="Text Box 64"/>
          <p:cNvSpPr txBox="1">
            <a:spLocks noChangeArrowheads="1"/>
          </p:cNvSpPr>
          <p:nvPr/>
        </p:nvSpPr>
        <p:spPr bwMode="auto">
          <a:xfrm>
            <a:off x="2123728" y="2857500"/>
            <a:ext cx="126188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pPr algn="l">
              <a:spcBef>
                <a:spcPct val="0"/>
              </a:spcBef>
              <a:buFontTx/>
              <a:buNone/>
            </a:pPr>
            <a:r>
              <a:rPr lang="pl-PL" altLang="pl-PL" b="1" dirty="0">
                <a:latin typeface="Times New Roman" pitchFamily="18" charset="0"/>
              </a:rPr>
              <a:t>GŁÓWNA</a:t>
            </a:r>
          </a:p>
        </p:txBody>
      </p:sp>
      <p:sp>
        <p:nvSpPr>
          <p:cNvPr id="64" name="Text Box 65"/>
          <p:cNvSpPr txBox="1">
            <a:spLocks noChangeArrowheads="1"/>
          </p:cNvSpPr>
          <p:nvPr/>
        </p:nvSpPr>
        <p:spPr bwMode="auto">
          <a:xfrm>
            <a:off x="2651125" y="3848100"/>
            <a:ext cx="13017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pPr algn="l">
              <a:spcBef>
                <a:spcPct val="0"/>
              </a:spcBef>
              <a:buFontTx/>
              <a:buNone/>
            </a:pPr>
            <a:r>
              <a:rPr lang="pl-PL" altLang="pl-PL">
                <a:latin typeface="Times New Roman" pitchFamily="18" charset="0"/>
              </a:rPr>
              <a:t>      GRUPA</a:t>
            </a:r>
          </a:p>
        </p:txBody>
      </p:sp>
      <p:sp>
        <p:nvSpPr>
          <p:cNvPr id="65" name="Text Box 66"/>
          <p:cNvSpPr txBox="1">
            <a:spLocks noChangeArrowheads="1"/>
          </p:cNvSpPr>
          <p:nvPr/>
        </p:nvSpPr>
        <p:spPr bwMode="auto">
          <a:xfrm>
            <a:off x="1812925" y="3465513"/>
            <a:ext cx="5915025" cy="274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pPr algn="l">
              <a:spcBef>
                <a:spcPct val="0"/>
              </a:spcBef>
              <a:buFontTx/>
              <a:buNone/>
            </a:pPr>
            <a:r>
              <a:rPr lang="pl-PL" altLang="pl-PL" sz="1200">
                <a:latin typeface="Times New Roman" pitchFamily="18" charset="0"/>
              </a:rPr>
              <a:t>S/G 1                       .....................             ....................                  ...................                  S/G 6</a:t>
            </a:r>
          </a:p>
        </p:txBody>
      </p:sp>
      <p:sp>
        <p:nvSpPr>
          <p:cNvPr id="66" name="Rectangle 67"/>
          <p:cNvSpPr>
            <a:spLocks noChangeArrowheads="1"/>
          </p:cNvSpPr>
          <p:nvPr/>
        </p:nvSpPr>
        <p:spPr bwMode="auto">
          <a:xfrm>
            <a:off x="12669" y="152400"/>
            <a:ext cx="9131331"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pPr algn="ctr">
              <a:buFontTx/>
              <a:buNone/>
            </a:pPr>
            <a:r>
              <a:rPr lang="pl-PL" altLang="pl-PL" sz="2800" b="1" dirty="0">
                <a:solidFill>
                  <a:schemeClr val="bg1"/>
                </a:solidFill>
                <a:latin typeface="Times New Roman" pitchFamily="18" charset="0"/>
              </a:rPr>
              <a:t>Typowa struktura organizacyjna dowództwa</a:t>
            </a:r>
          </a:p>
        </p:txBody>
      </p:sp>
    </p:spTree>
    <p:extLst>
      <p:ext uri="{BB962C8B-B14F-4D97-AF65-F5344CB8AC3E}">
        <p14:creationId xmlns="" xmlns:p14="http://schemas.microsoft.com/office/powerpoint/2010/main" val="14356501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ymbol zastępczy zawartości 11" descr="WZ.93_Pantera.jpg"/>
          <p:cNvPicPr>
            <a:picLocks noChangeAspect="1"/>
          </p:cNvPicPr>
          <p:nvPr/>
        </p:nvPicPr>
        <p:blipFill>
          <a:blip r:embed="rId2" cstate="print"/>
          <a:stretch>
            <a:fillRect/>
          </a:stretch>
        </p:blipFill>
        <p:spPr>
          <a:xfrm>
            <a:off x="-36512" y="-19061"/>
            <a:ext cx="9131331" cy="68484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ectangle 1177"/>
          <p:cNvSpPr>
            <a:spLocks noChangeArrowheads="1"/>
          </p:cNvSpPr>
          <p:nvPr/>
        </p:nvSpPr>
        <p:spPr bwMode="auto">
          <a:xfrm>
            <a:off x="2170113" y="5827713"/>
            <a:ext cx="2633662" cy="673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p>
        </p:txBody>
      </p:sp>
      <p:grpSp>
        <p:nvGrpSpPr>
          <p:cNvPr id="7" name="Group 1184"/>
          <p:cNvGrpSpPr>
            <a:grpSpLocks/>
          </p:cNvGrpSpPr>
          <p:nvPr/>
        </p:nvGrpSpPr>
        <p:grpSpPr bwMode="auto">
          <a:xfrm>
            <a:off x="461963" y="1155700"/>
            <a:ext cx="7762875" cy="5210176"/>
            <a:chOff x="291" y="728"/>
            <a:chExt cx="4890" cy="3282"/>
          </a:xfrm>
        </p:grpSpPr>
        <p:sp>
          <p:nvSpPr>
            <p:cNvPr id="8" name="Oval 1028"/>
            <p:cNvSpPr>
              <a:spLocks noChangeArrowheads="1"/>
            </p:cNvSpPr>
            <p:nvPr/>
          </p:nvSpPr>
          <p:spPr bwMode="auto">
            <a:xfrm>
              <a:off x="291" y="2125"/>
              <a:ext cx="2255" cy="1528"/>
            </a:xfrm>
            <a:prstGeom prst="ellipse">
              <a:avLst/>
            </a:prstGeom>
            <a:solidFill>
              <a:srgbClr val="B2B2B2"/>
            </a:solidFill>
            <a:ln w="7938">
              <a:solidFill>
                <a:srgbClr val="000000"/>
              </a:solidFill>
              <a:round/>
              <a:headEnd/>
              <a:tailEnd/>
            </a:ln>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0" name="Oval 1029"/>
            <p:cNvSpPr>
              <a:spLocks noChangeArrowheads="1"/>
            </p:cNvSpPr>
            <p:nvPr/>
          </p:nvSpPr>
          <p:spPr bwMode="auto">
            <a:xfrm>
              <a:off x="412" y="2526"/>
              <a:ext cx="846" cy="468"/>
            </a:xfrm>
            <a:prstGeom prst="ellipse">
              <a:avLst/>
            </a:prstGeom>
            <a:solidFill>
              <a:srgbClr val="00CC99"/>
            </a:solidFill>
            <a:ln w="7938">
              <a:solidFill>
                <a:srgbClr val="000000"/>
              </a:solidFill>
              <a:round/>
              <a:headEnd/>
              <a:tailEnd/>
            </a:ln>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1" name="Rectangle 1030"/>
            <p:cNvSpPr>
              <a:spLocks noChangeArrowheads="1"/>
            </p:cNvSpPr>
            <p:nvPr/>
          </p:nvSpPr>
          <p:spPr bwMode="auto">
            <a:xfrm>
              <a:off x="568" y="2670"/>
              <a:ext cx="617" cy="1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2" name="Rectangle 1031"/>
            <p:cNvSpPr>
              <a:spLocks noChangeArrowheads="1"/>
            </p:cNvSpPr>
            <p:nvPr/>
          </p:nvSpPr>
          <p:spPr bwMode="auto">
            <a:xfrm>
              <a:off x="568" y="2670"/>
              <a:ext cx="497" cy="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900" b="1">
                  <a:effectLst>
                    <a:outerShdw blurRad="38100" dist="38100" dir="2700000" algn="tl">
                      <a:srgbClr val="000000">
                        <a:alpha val="43137"/>
                      </a:srgbClr>
                    </a:outerShdw>
                  </a:effectLst>
                </a:rPr>
                <a:t>PLANOWANIE</a:t>
              </a:r>
              <a:endParaRPr lang="pl-PL" altLang="pl-PL">
                <a:effectLst>
                  <a:outerShdw blurRad="38100" dist="38100" dir="2700000" algn="tl">
                    <a:srgbClr val="000000">
                      <a:alpha val="43137"/>
                    </a:srgbClr>
                  </a:outerShdw>
                </a:effectLst>
              </a:endParaRPr>
            </a:p>
          </p:txBody>
        </p:sp>
        <p:sp>
          <p:nvSpPr>
            <p:cNvPr id="13" name="Rectangle 1032"/>
            <p:cNvSpPr>
              <a:spLocks noChangeArrowheads="1"/>
            </p:cNvSpPr>
            <p:nvPr/>
          </p:nvSpPr>
          <p:spPr bwMode="auto">
            <a:xfrm>
              <a:off x="677" y="2761"/>
              <a:ext cx="382" cy="1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4" name="Rectangle 1033"/>
            <p:cNvSpPr>
              <a:spLocks noChangeArrowheads="1"/>
            </p:cNvSpPr>
            <p:nvPr/>
          </p:nvSpPr>
          <p:spPr bwMode="auto">
            <a:xfrm>
              <a:off x="677" y="2761"/>
              <a:ext cx="295" cy="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900" b="1">
                  <a:effectLst>
                    <a:outerShdw blurRad="38100" dist="38100" dir="2700000" algn="tl">
                      <a:srgbClr val="000000">
                        <a:alpha val="43137"/>
                      </a:srgbClr>
                    </a:outerShdw>
                  </a:effectLst>
                </a:rPr>
                <a:t>(PLANS)</a:t>
              </a:r>
              <a:endParaRPr lang="pl-PL" altLang="pl-PL">
                <a:effectLst>
                  <a:outerShdw blurRad="38100" dist="38100" dir="2700000" algn="tl">
                    <a:srgbClr val="000000">
                      <a:alpha val="43137"/>
                    </a:srgbClr>
                  </a:outerShdw>
                </a:effectLst>
              </a:endParaRPr>
            </a:p>
          </p:txBody>
        </p:sp>
        <p:sp>
          <p:nvSpPr>
            <p:cNvPr id="15" name="Oval 1034"/>
            <p:cNvSpPr>
              <a:spLocks noChangeArrowheads="1"/>
            </p:cNvSpPr>
            <p:nvPr/>
          </p:nvSpPr>
          <p:spPr bwMode="auto">
            <a:xfrm>
              <a:off x="1617" y="2526"/>
              <a:ext cx="846" cy="468"/>
            </a:xfrm>
            <a:prstGeom prst="ellipse">
              <a:avLst/>
            </a:prstGeom>
            <a:solidFill>
              <a:srgbClr val="00CC99"/>
            </a:solidFill>
            <a:ln w="7938">
              <a:solidFill>
                <a:srgbClr val="000000"/>
              </a:solidFill>
              <a:round/>
              <a:headEnd/>
              <a:tailEnd/>
            </a:ln>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6" name="Rectangle 1035"/>
            <p:cNvSpPr>
              <a:spLocks noChangeArrowheads="1"/>
            </p:cNvSpPr>
            <p:nvPr/>
          </p:nvSpPr>
          <p:spPr bwMode="auto">
            <a:xfrm>
              <a:off x="1758" y="2670"/>
              <a:ext cx="655" cy="1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7" name="Rectangle 1036"/>
            <p:cNvSpPr>
              <a:spLocks noChangeArrowheads="1"/>
            </p:cNvSpPr>
            <p:nvPr/>
          </p:nvSpPr>
          <p:spPr bwMode="auto">
            <a:xfrm>
              <a:off x="1758" y="2670"/>
              <a:ext cx="529" cy="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900" b="1">
                  <a:effectLst>
                    <a:outerShdw blurRad="38100" dist="38100" dir="2700000" algn="tl">
                      <a:srgbClr val="000000">
                        <a:alpha val="43137"/>
                      </a:srgbClr>
                    </a:outerShdw>
                  </a:effectLst>
                </a:rPr>
                <a:t>ROZPOZNANIE</a:t>
              </a:r>
              <a:endParaRPr lang="pl-PL" altLang="pl-PL">
                <a:effectLst>
                  <a:outerShdw blurRad="38100" dist="38100" dir="2700000" algn="tl">
                    <a:srgbClr val="000000">
                      <a:alpha val="43137"/>
                    </a:srgbClr>
                  </a:outerShdw>
                </a:effectLst>
              </a:endParaRPr>
            </a:p>
          </p:txBody>
        </p:sp>
        <p:sp>
          <p:nvSpPr>
            <p:cNvPr id="18" name="Rectangle 1037"/>
            <p:cNvSpPr>
              <a:spLocks noChangeArrowheads="1"/>
            </p:cNvSpPr>
            <p:nvPr/>
          </p:nvSpPr>
          <p:spPr bwMode="auto">
            <a:xfrm>
              <a:off x="1902" y="2761"/>
              <a:ext cx="341" cy="1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9" name="Rectangle 1038"/>
            <p:cNvSpPr>
              <a:spLocks noChangeArrowheads="1"/>
            </p:cNvSpPr>
            <p:nvPr/>
          </p:nvSpPr>
          <p:spPr bwMode="auto">
            <a:xfrm>
              <a:off x="1900" y="2761"/>
              <a:ext cx="259" cy="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900" b="1">
                  <a:effectLst>
                    <a:outerShdw blurRad="38100" dist="38100" dir="2700000" algn="tl">
                      <a:srgbClr val="000000">
                        <a:alpha val="43137"/>
                      </a:srgbClr>
                    </a:outerShdw>
                  </a:effectLst>
                </a:rPr>
                <a:t>(INTEL)</a:t>
              </a:r>
              <a:endParaRPr lang="pl-PL" altLang="pl-PL">
                <a:effectLst>
                  <a:outerShdw blurRad="38100" dist="38100" dir="2700000" algn="tl">
                    <a:srgbClr val="000000">
                      <a:alpha val="43137"/>
                    </a:srgbClr>
                  </a:outerShdw>
                </a:effectLst>
              </a:endParaRPr>
            </a:p>
          </p:txBody>
        </p:sp>
        <p:sp>
          <p:nvSpPr>
            <p:cNvPr id="20" name="Oval 1039"/>
            <p:cNvSpPr>
              <a:spLocks noChangeArrowheads="1"/>
            </p:cNvSpPr>
            <p:nvPr/>
          </p:nvSpPr>
          <p:spPr bwMode="auto">
            <a:xfrm>
              <a:off x="2968" y="2526"/>
              <a:ext cx="847" cy="468"/>
            </a:xfrm>
            <a:prstGeom prst="ellipse">
              <a:avLst/>
            </a:prstGeom>
            <a:solidFill>
              <a:srgbClr val="66FF66"/>
            </a:solidFill>
            <a:ln w="7938">
              <a:solidFill>
                <a:srgbClr val="000000"/>
              </a:solidFill>
              <a:round/>
              <a:headEnd/>
              <a:tailEnd/>
            </a:ln>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21" name="Rectangle 1040"/>
            <p:cNvSpPr>
              <a:spLocks noChangeArrowheads="1"/>
            </p:cNvSpPr>
            <p:nvPr/>
          </p:nvSpPr>
          <p:spPr bwMode="auto">
            <a:xfrm>
              <a:off x="3057" y="2622"/>
              <a:ext cx="768" cy="1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22" name="Rectangle 1041"/>
            <p:cNvSpPr>
              <a:spLocks noChangeArrowheads="1"/>
            </p:cNvSpPr>
            <p:nvPr/>
          </p:nvSpPr>
          <p:spPr bwMode="auto">
            <a:xfrm>
              <a:off x="3057" y="2622"/>
              <a:ext cx="626" cy="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900" b="1">
                  <a:effectLst>
                    <a:outerShdw blurRad="38100" dist="38100" dir="2700000" algn="tl">
                      <a:srgbClr val="000000">
                        <a:alpha val="43137"/>
                      </a:srgbClr>
                    </a:outerShdw>
                  </a:effectLst>
                </a:rPr>
                <a:t>ZABEZPIECZENIE</a:t>
              </a:r>
              <a:endParaRPr lang="pl-PL" altLang="pl-PL">
                <a:effectLst>
                  <a:outerShdw blurRad="38100" dist="38100" dir="2700000" algn="tl">
                    <a:srgbClr val="000000">
                      <a:alpha val="43137"/>
                    </a:srgbClr>
                  </a:outerShdw>
                </a:effectLst>
              </a:endParaRPr>
            </a:p>
          </p:txBody>
        </p:sp>
        <p:sp>
          <p:nvSpPr>
            <p:cNvPr id="23" name="Rectangle 1042"/>
            <p:cNvSpPr>
              <a:spLocks noChangeArrowheads="1"/>
            </p:cNvSpPr>
            <p:nvPr/>
          </p:nvSpPr>
          <p:spPr bwMode="auto">
            <a:xfrm>
              <a:off x="3221" y="2716"/>
              <a:ext cx="407" cy="1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24" name="Rectangle 1043"/>
            <p:cNvSpPr>
              <a:spLocks noChangeArrowheads="1"/>
            </p:cNvSpPr>
            <p:nvPr/>
          </p:nvSpPr>
          <p:spPr bwMode="auto">
            <a:xfrm>
              <a:off x="3221" y="2716"/>
              <a:ext cx="170" cy="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900" b="1" dirty="0">
                  <a:effectLst>
                    <a:outerShdw blurRad="38100" dist="38100" dir="2700000" algn="tl">
                      <a:srgbClr val="000000">
                        <a:alpha val="43137"/>
                      </a:srgbClr>
                    </a:outerShdw>
                  </a:effectLst>
                </a:rPr>
                <a:t>DZIA</a:t>
              </a:r>
              <a:endParaRPr lang="pl-PL" altLang="pl-PL" dirty="0">
                <a:effectLst>
                  <a:outerShdw blurRad="38100" dist="38100" dir="2700000" algn="tl">
                    <a:srgbClr val="000000">
                      <a:alpha val="43137"/>
                    </a:srgbClr>
                  </a:outerShdw>
                </a:effectLst>
              </a:endParaRPr>
            </a:p>
          </p:txBody>
        </p:sp>
        <p:sp>
          <p:nvSpPr>
            <p:cNvPr id="25" name="Rectangle 1044"/>
            <p:cNvSpPr>
              <a:spLocks noChangeArrowheads="1"/>
            </p:cNvSpPr>
            <p:nvPr/>
          </p:nvSpPr>
          <p:spPr bwMode="auto">
            <a:xfrm>
              <a:off x="3431" y="2716"/>
              <a:ext cx="149" cy="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900" b="1">
                  <a:effectLst>
                    <a:outerShdw blurRad="38100" dist="38100" dir="2700000" algn="tl">
                      <a:srgbClr val="000000">
                        <a:alpha val="43137"/>
                      </a:srgbClr>
                    </a:outerShdw>
                  </a:effectLst>
                </a:rPr>
                <a:t>ŁAŃ</a:t>
              </a:r>
              <a:endParaRPr lang="pl-PL" altLang="pl-PL">
                <a:effectLst>
                  <a:outerShdw blurRad="38100" dist="38100" dir="2700000" algn="tl">
                    <a:srgbClr val="000000">
                      <a:alpha val="43137"/>
                    </a:srgbClr>
                  </a:outerShdw>
                </a:effectLst>
              </a:endParaRPr>
            </a:p>
          </p:txBody>
        </p:sp>
        <p:sp>
          <p:nvSpPr>
            <p:cNvPr id="26" name="Rectangle 1045"/>
            <p:cNvSpPr>
              <a:spLocks noChangeArrowheads="1"/>
            </p:cNvSpPr>
            <p:nvPr/>
          </p:nvSpPr>
          <p:spPr bwMode="auto">
            <a:xfrm>
              <a:off x="3284" y="2807"/>
              <a:ext cx="273" cy="1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27" name="Rectangle 1046"/>
            <p:cNvSpPr>
              <a:spLocks noChangeArrowheads="1"/>
            </p:cNvSpPr>
            <p:nvPr/>
          </p:nvSpPr>
          <p:spPr bwMode="auto">
            <a:xfrm>
              <a:off x="3284" y="2809"/>
              <a:ext cx="24" cy="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900" b="1">
                  <a:effectLst>
                    <a:outerShdw blurRad="38100" dist="38100" dir="2700000" algn="tl">
                      <a:srgbClr val="000000">
                        <a:alpha val="43137"/>
                      </a:srgbClr>
                    </a:outerShdw>
                  </a:effectLst>
                </a:rPr>
                <a:t>(</a:t>
              </a:r>
              <a:endParaRPr lang="pl-PL" altLang="pl-PL">
                <a:effectLst>
                  <a:outerShdw blurRad="38100" dist="38100" dir="2700000" algn="tl">
                    <a:srgbClr val="000000">
                      <a:alpha val="43137"/>
                    </a:srgbClr>
                  </a:outerShdw>
                </a:effectLst>
              </a:endParaRPr>
            </a:p>
          </p:txBody>
        </p:sp>
        <p:sp>
          <p:nvSpPr>
            <p:cNvPr id="28" name="Rectangle 1047"/>
            <p:cNvSpPr>
              <a:spLocks noChangeArrowheads="1"/>
            </p:cNvSpPr>
            <p:nvPr/>
          </p:nvSpPr>
          <p:spPr bwMode="auto">
            <a:xfrm>
              <a:off x="3309" y="2809"/>
              <a:ext cx="174" cy="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900" b="1">
                  <a:effectLst>
                    <a:outerShdw blurRad="38100" dist="38100" dir="2700000" algn="tl">
                      <a:srgbClr val="000000">
                        <a:alpha val="43137"/>
                      </a:srgbClr>
                    </a:outerShdw>
                  </a:effectLst>
                </a:rPr>
                <a:t>CSS)</a:t>
              </a:r>
              <a:endParaRPr lang="pl-PL" altLang="pl-PL">
                <a:effectLst>
                  <a:outerShdw blurRad="38100" dist="38100" dir="2700000" algn="tl">
                    <a:srgbClr val="000000">
                      <a:alpha val="43137"/>
                    </a:srgbClr>
                  </a:outerShdw>
                </a:effectLst>
              </a:endParaRPr>
            </a:p>
          </p:txBody>
        </p:sp>
        <p:sp>
          <p:nvSpPr>
            <p:cNvPr id="29" name="Oval 1048"/>
            <p:cNvSpPr>
              <a:spLocks noChangeArrowheads="1"/>
            </p:cNvSpPr>
            <p:nvPr/>
          </p:nvSpPr>
          <p:spPr bwMode="auto">
            <a:xfrm>
              <a:off x="1005" y="3122"/>
              <a:ext cx="847" cy="470"/>
            </a:xfrm>
            <a:prstGeom prst="ellipse">
              <a:avLst/>
            </a:prstGeom>
            <a:solidFill>
              <a:srgbClr val="00CC99"/>
            </a:solidFill>
            <a:ln w="7938">
              <a:solidFill>
                <a:srgbClr val="000000"/>
              </a:solidFill>
              <a:round/>
              <a:headEnd/>
              <a:tailEnd/>
            </a:ln>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30" name="Rectangle 1049"/>
            <p:cNvSpPr>
              <a:spLocks noChangeArrowheads="1"/>
            </p:cNvSpPr>
            <p:nvPr/>
          </p:nvSpPr>
          <p:spPr bwMode="auto">
            <a:xfrm>
              <a:off x="1162" y="3221"/>
              <a:ext cx="624" cy="1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31" name="Rectangle 1050"/>
            <p:cNvSpPr>
              <a:spLocks noChangeArrowheads="1"/>
            </p:cNvSpPr>
            <p:nvPr/>
          </p:nvSpPr>
          <p:spPr bwMode="auto">
            <a:xfrm>
              <a:off x="1162" y="3221"/>
              <a:ext cx="501" cy="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900" b="1">
                  <a:effectLst>
                    <a:outerShdw blurRad="38100" dist="38100" dir="2700000" algn="tl">
                      <a:srgbClr val="000000">
                        <a:alpha val="43137"/>
                      </a:srgbClr>
                    </a:outerShdw>
                  </a:effectLst>
                </a:rPr>
                <a:t>DOWODZENIE</a:t>
              </a:r>
              <a:endParaRPr lang="pl-PL" altLang="pl-PL">
                <a:effectLst>
                  <a:outerShdw blurRad="38100" dist="38100" dir="2700000" algn="tl">
                    <a:srgbClr val="000000">
                      <a:alpha val="43137"/>
                    </a:srgbClr>
                  </a:outerShdw>
                </a:effectLst>
              </a:endParaRPr>
            </a:p>
          </p:txBody>
        </p:sp>
        <p:sp>
          <p:nvSpPr>
            <p:cNvPr id="32" name="Rectangle 1051"/>
            <p:cNvSpPr>
              <a:spLocks noChangeArrowheads="1"/>
            </p:cNvSpPr>
            <p:nvPr/>
          </p:nvSpPr>
          <p:spPr bwMode="auto">
            <a:xfrm>
              <a:off x="1215" y="3312"/>
              <a:ext cx="503" cy="1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33" name="Rectangle 1052"/>
            <p:cNvSpPr>
              <a:spLocks noChangeArrowheads="1"/>
            </p:cNvSpPr>
            <p:nvPr/>
          </p:nvSpPr>
          <p:spPr bwMode="auto">
            <a:xfrm>
              <a:off x="1215" y="3312"/>
              <a:ext cx="400" cy="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900" b="1">
                  <a:effectLst>
                    <a:outerShdw blurRad="38100" dist="38100" dir="2700000" algn="tl">
                      <a:srgbClr val="000000">
                        <a:alpha val="43137"/>
                      </a:srgbClr>
                    </a:outerShdw>
                  </a:effectLst>
                </a:rPr>
                <a:t>WOJSKAMI</a:t>
              </a:r>
              <a:endParaRPr lang="pl-PL" altLang="pl-PL">
                <a:effectLst>
                  <a:outerShdw blurRad="38100" dist="38100" dir="2700000" algn="tl">
                    <a:srgbClr val="000000">
                      <a:alpha val="43137"/>
                    </a:srgbClr>
                  </a:outerShdw>
                </a:effectLst>
              </a:endParaRPr>
            </a:p>
          </p:txBody>
        </p:sp>
        <p:sp>
          <p:nvSpPr>
            <p:cNvPr id="34" name="Rectangle 1053"/>
            <p:cNvSpPr>
              <a:spLocks noChangeArrowheads="1"/>
            </p:cNvSpPr>
            <p:nvPr/>
          </p:nvSpPr>
          <p:spPr bwMode="auto">
            <a:xfrm>
              <a:off x="1319" y="3405"/>
              <a:ext cx="278" cy="1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35" name="Rectangle 1054"/>
            <p:cNvSpPr>
              <a:spLocks noChangeArrowheads="1"/>
            </p:cNvSpPr>
            <p:nvPr/>
          </p:nvSpPr>
          <p:spPr bwMode="auto">
            <a:xfrm>
              <a:off x="1319" y="3405"/>
              <a:ext cx="202" cy="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900" b="1">
                  <a:effectLst>
                    <a:outerShdw blurRad="38100" dist="38100" dir="2700000" algn="tl">
                      <a:srgbClr val="000000">
                        <a:alpha val="43137"/>
                      </a:srgbClr>
                    </a:outerShdw>
                  </a:effectLst>
                </a:rPr>
                <a:t>(OPS)</a:t>
              </a:r>
              <a:endParaRPr lang="pl-PL" altLang="pl-PL">
                <a:effectLst>
                  <a:outerShdw blurRad="38100" dist="38100" dir="2700000" algn="tl">
                    <a:srgbClr val="000000">
                      <a:alpha val="43137"/>
                    </a:srgbClr>
                  </a:outerShdw>
                </a:effectLst>
              </a:endParaRPr>
            </a:p>
          </p:txBody>
        </p:sp>
        <p:sp>
          <p:nvSpPr>
            <p:cNvPr id="36" name="Oval 1055"/>
            <p:cNvSpPr>
              <a:spLocks noChangeArrowheads="1"/>
            </p:cNvSpPr>
            <p:nvPr/>
          </p:nvSpPr>
          <p:spPr bwMode="auto">
            <a:xfrm>
              <a:off x="2420" y="3122"/>
              <a:ext cx="846" cy="470"/>
            </a:xfrm>
            <a:prstGeom prst="ellipse">
              <a:avLst/>
            </a:prstGeom>
            <a:solidFill>
              <a:srgbClr val="66FF66"/>
            </a:solidFill>
            <a:ln w="7938">
              <a:solidFill>
                <a:srgbClr val="000000"/>
              </a:solidFill>
              <a:round/>
              <a:headEnd/>
              <a:tailEnd/>
            </a:ln>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37" name="Rectangle 1056"/>
            <p:cNvSpPr>
              <a:spLocks noChangeArrowheads="1"/>
            </p:cNvSpPr>
            <p:nvPr/>
          </p:nvSpPr>
          <p:spPr bwMode="auto">
            <a:xfrm>
              <a:off x="2635" y="3175"/>
              <a:ext cx="495" cy="1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38" name="Rectangle 1057"/>
            <p:cNvSpPr>
              <a:spLocks noChangeArrowheads="1"/>
            </p:cNvSpPr>
            <p:nvPr/>
          </p:nvSpPr>
          <p:spPr bwMode="auto">
            <a:xfrm>
              <a:off x="2635" y="3175"/>
              <a:ext cx="392" cy="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900" b="1">
                  <a:effectLst>
                    <a:outerShdw blurRad="38100" dist="38100" dir="2700000" algn="tl">
                      <a:srgbClr val="000000">
                        <a:alpha val="43137"/>
                      </a:srgbClr>
                    </a:outerShdw>
                  </a:effectLst>
                </a:rPr>
                <a:t>WSPARCIE</a:t>
              </a:r>
              <a:endParaRPr lang="pl-PL" altLang="pl-PL">
                <a:effectLst>
                  <a:outerShdw blurRad="38100" dist="38100" dir="2700000" algn="tl">
                    <a:srgbClr val="000000">
                      <a:alpha val="43137"/>
                    </a:srgbClr>
                  </a:outerShdw>
                </a:effectLst>
              </a:endParaRPr>
            </a:p>
          </p:txBody>
        </p:sp>
        <p:sp>
          <p:nvSpPr>
            <p:cNvPr id="39" name="Rectangle 1058"/>
            <p:cNvSpPr>
              <a:spLocks noChangeArrowheads="1"/>
            </p:cNvSpPr>
            <p:nvPr/>
          </p:nvSpPr>
          <p:spPr bwMode="auto">
            <a:xfrm>
              <a:off x="2673" y="3266"/>
              <a:ext cx="409" cy="1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40" name="Rectangle 1059"/>
            <p:cNvSpPr>
              <a:spLocks noChangeArrowheads="1"/>
            </p:cNvSpPr>
            <p:nvPr/>
          </p:nvSpPr>
          <p:spPr bwMode="auto">
            <a:xfrm>
              <a:off x="2673" y="3266"/>
              <a:ext cx="170" cy="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900" b="1">
                  <a:effectLst>
                    <a:outerShdw blurRad="38100" dist="38100" dir="2700000" algn="tl">
                      <a:srgbClr val="000000">
                        <a:alpha val="43137"/>
                      </a:srgbClr>
                    </a:outerShdw>
                  </a:effectLst>
                </a:rPr>
                <a:t>DZIA</a:t>
              </a:r>
              <a:endParaRPr lang="pl-PL" altLang="pl-PL">
                <a:effectLst>
                  <a:outerShdw blurRad="38100" dist="38100" dir="2700000" algn="tl">
                    <a:srgbClr val="000000">
                      <a:alpha val="43137"/>
                    </a:srgbClr>
                  </a:outerShdw>
                </a:effectLst>
              </a:endParaRPr>
            </a:p>
          </p:txBody>
        </p:sp>
        <p:sp>
          <p:nvSpPr>
            <p:cNvPr id="41" name="Rectangle 1060"/>
            <p:cNvSpPr>
              <a:spLocks noChangeArrowheads="1"/>
            </p:cNvSpPr>
            <p:nvPr/>
          </p:nvSpPr>
          <p:spPr bwMode="auto">
            <a:xfrm>
              <a:off x="2883" y="3266"/>
              <a:ext cx="149" cy="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900" b="1">
                  <a:effectLst>
                    <a:outerShdw blurRad="38100" dist="38100" dir="2700000" algn="tl">
                      <a:srgbClr val="000000">
                        <a:alpha val="43137"/>
                      </a:srgbClr>
                    </a:outerShdw>
                  </a:effectLst>
                </a:rPr>
                <a:t>ŁAŃ</a:t>
              </a:r>
              <a:endParaRPr lang="pl-PL" altLang="pl-PL">
                <a:effectLst>
                  <a:outerShdw blurRad="38100" dist="38100" dir="2700000" algn="tl">
                    <a:srgbClr val="000000">
                      <a:alpha val="43137"/>
                    </a:srgbClr>
                  </a:outerShdw>
                </a:effectLst>
              </a:endParaRPr>
            </a:p>
          </p:txBody>
        </p:sp>
        <p:sp>
          <p:nvSpPr>
            <p:cNvPr id="42" name="Rectangle 1061"/>
            <p:cNvSpPr>
              <a:spLocks noChangeArrowheads="1"/>
            </p:cNvSpPr>
            <p:nvPr/>
          </p:nvSpPr>
          <p:spPr bwMode="auto">
            <a:xfrm>
              <a:off x="2660" y="3360"/>
              <a:ext cx="440" cy="1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43" name="Rectangle 1062"/>
            <p:cNvSpPr>
              <a:spLocks noChangeArrowheads="1"/>
            </p:cNvSpPr>
            <p:nvPr/>
          </p:nvSpPr>
          <p:spPr bwMode="auto">
            <a:xfrm>
              <a:off x="2660" y="3360"/>
              <a:ext cx="343" cy="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900" b="1">
                  <a:effectLst>
                    <a:outerShdw blurRad="38100" dist="38100" dir="2700000" algn="tl">
                      <a:srgbClr val="000000">
                        <a:alpha val="43137"/>
                      </a:srgbClr>
                    </a:outerShdw>
                  </a:effectLst>
                </a:rPr>
                <a:t>(COMBAT</a:t>
              </a:r>
              <a:endParaRPr lang="pl-PL" altLang="pl-PL">
                <a:effectLst>
                  <a:outerShdw blurRad="38100" dist="38100" dir="2700000" algn="tl">
                    <a:srgbClr val="000000">
                      <a:alpha val="43137"/>
                    </a:srgbClr>
                  </a:outerShdw>
                </a:effectLst>
              </a:endParaRPr>
            </a:p>
          </p:txBody>
        </p:sp>
        <p:sp>
          <p:nvSpPr>
            <p:cNvPr id="44" name="Rectangle 1063"/>
            <p:cNvSpPr>
              <a:spLocks noChangeArrowheads="1"/>
            </p:cNvSpPr>
            <p:nvPr/>
          </p:nvSpPr>
          <p:spPr bwMode="auto">
            <a:xfrm>
              <a:off x="2642" y="3451"/>
              <a:ext cx="478" cy="1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45" name="Rectangle 1064"/>
            <p:cNvSpPr>
              <a:spLocks noChangeArrowheads="1"/>
            </p:cNvSpPr>
            <p:nvPr/>
          </p:nvSpPr>
          <p:spPr bwMode="auto">
            <a:xfrm>
              <a:off x="2642" y="3451"/>
              <a:ext cx="376" cy="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900" b="1">
                  <a:effectLst>
                    <a:outerShdw blurRad="38100" dist="38100" dir="2700000" algn="tl">
                      <a:srgbClr val="000000">
                        <a:alpha val="43137"/>
                      </a:srgbClr>
                    </a:outerShdw>
                  </a:effectLst>
                </a:rPr>
                <a:t>SUPPORT)</a:t>
              </a:r>
              <a:endParaRPr lang="pl-PL" altLang="pl-PL">
                <a:effectLst>
                  <a:outerShdw blurRad="38100" dist="38100" dir="2700000" algn="tl">
                    <a:srgbClr val="000000">
                      <a:alpha val="43137"/>
                    </a:srgbClr>
                  </a:outerShdw>
                </a:effectLst>
              </a:endParaRPr>
            </a:p>
          </p:txBody>
        </p:sp>
        <p:sp>
          <p:nvSpPr>
            <p:cNvPr id="46" name="Oval 1065"/>
            <p:cNvSpPr>
              <a:spLocks noChangeArrowheads="1"/>
            </p:cNvSpPr>
            <p:nvPr/>
          </p:nvSpPr>
          <p:spPr bwMode="auto">
            <a:xfrm>
              <a:off x="3749" y="3122"/>
              <a:ext cx="846" cy="470"/>
            </a:xfrm>
            <a:prstGeom prst="ellipse">
              <a:avLst/>
            </a:prstGeom>
            <a:solidFill>
              <a:srgbClr val="66FF66"/>
            </a:solidFill>
            <a:ln w="7938">
              <a:solidFill>
                <a:srgbClr val="000000"/>
              </a:solidFill>
              <a:round/>
              <a:headEnd/>
              <a:tailEnd/>
            </a:ln>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47" name="Rectangle 1066"/>
            <p:cNvSpPr>
              <a:spLocks noChangeArrowheads="1"/>
            </p:cNvSpPr>
            <p:nvPr/>
          </p:nvSpPr>
          <p:spPr bwMode="auto">
            <a:xfrm>
              <a:off x="3964" y="3175"/>
              <a:ext cx="492" cy="1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48" name="Rectangle 1067"/>
            <p:cNvSpPr>
              <a:spLocks noChangeArrowheads="1"/>
            </p:cNvSpPr>
            <p:nvPr/>
          </p:nvSpPr>
          <p:spPr bwMode="auto">
            <a:xfrm>
              <a:off x="3964" y="3175"/>
              <a:ext cx="392" cy="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900" b="1">
                  <a:effectLst>
                    <a:outerShdw blurRad="38100" dist="38100" dir="2700000" algn="tl">
                      <a:srgbClr val="000000">
                        <a:alpha val="43137"/>
                      </a:srgbClr>
                    </a:outerShdw>
                  </a:effectLst>
                </a:rPr>
                <a:t>WSPARCIE</a:t>
              </a:r>
              <a:endParaRPr lang="pl-PL" altLang="pl-PL">
                <a:effectLst>
                  <a:outerShdw blurRad="38100" dist="38100" dir="2700000" algn="tl">
                    <a:srgbClr val="000000">
                      <a:alpha val="43137"/>
                    </a:srgbClr>
                  </a:outerShdw>
                </a:effectLst>
              </a:endParaRPr>
            </a:p>
          </p:txBody>
        </p:sp>
        <p:sp>
          <p:nvSpPr>
            <p:cNvPr id="49" name="Rectangle 1068"/>
            <p:cNvSpPr>
              <a:spLocks noChangeArrowheads="1"/>
            </p:cNvSpPr>
            <p:nvPr/>
          </p:nvSpPr>
          <p:spPr bwMode="auto">
            <a:xfrm>
              <a:off x="3903" y="3266"/>
              <a:ext cx="627" cy="1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50" name="Rectangle 1069"/>
            <p:cNvSpPr>
              <a:spLocks noChangeArrowheads="1"/>
            </p:cNvSpPr>
            <p:nvPr/>
          </p:nvSpPr>
          <p:spPr bwMode="auto">
            <a:xfrm>
              <a:off x="3903" y="3266"/>
              <a:ext cx="505" cy="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900" b="1">
                  <a:effectLst>
                    <a:outerShdw blurRad="38100" dist="38100" dir="2700000" algn="tl">
                      <a:srgbClr val="000000">
                        <a:alpha val="43137"/>
                      </a:srgbClr>
                    </a:outerShdw>
                  </a:effectLst>
                </a:rPr>
                <a:t>DOWODZENIA</a:t>
              </a:r>
              <a:endParaRPr lang="pl-PL" altLang="pl-PL">
                <a:effectLst>
                  <a:outerShdw blurRad="38100" dist="38100" dir="2700000" algn="tl">
                    <a:srgbClr val="000000">
                      <a:alpha val="43137"/>
                    </a:srgbClr>
                  </a:outerShdw>
                </a:effectLst>
              </a:endParaRPr>
            </a:p>
          </p:txBody>
        </p:sp>
        <p:sp>
          <p:nvSpPr>
            <p:cNvPr id="51" name="Rectangle 1070"/>
            <p:cNvSpPr>
              <a:spLocks noChangeArrowheads="1"/>
            </p:cNvSpPr>
            <p:nvPr/>
          </p:nvSpPr>
          <p:spPr bwMode="auto">
            <a:xfrm>
              <a:off x="3951" y="3360"/>
              <a:ext cx="520" cy="1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52" name="Rectangle 1071"/>
            <p:cNvSpPr>
              <a:spLocks noChangeArrowheads="1"/>
            </p:cNvSpPr>
            <p:nvPr/>
          </p:nvSpPr>
          <p:spPr bwMode="auto">
            <a:xfrm>
              <a:off x="3951" y="3360"/>
              <a:ext cx="412" cy="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900" b="1">
                  <a:effectLst>
                    <a:outerShdw blurRad="38100" dist="38100" dir="2700000" algn="tl">
                      <a:srgbClr val="000000">
                        <a:alpha val="43137"/>
                      </a:srgbClr>
                    </a:outerShdw>
                  </a:effectLst>
                </a:rPr>
                <a:t>(COMMAND</a:t>
              </a:r>
              <a:endParaRPr lang="pl-PL" altLang="pl-PL">
                <a:effectLst>
                  <a:outerShdw blurRad="38100" dist="38100" dir="2700000" algn="tl">
                    <a:srgbClr val="000000">
                      <a:alpha val="43137"/>
                    </a:srgbClr>
                  </a:outerShdw>
                </a:effectLst>
              </a:endParaRPr>
            </a:p>
          </p:txBody>
        </p:sp>
        <p:sp>
          <p:nvSpPr>
            <p:cNvPr id="53" name="Rectangle 1072"/>
            <p:cNvSpPr>
              <a:spLocks noChangeArrowheads="1"/>
            </p:cNvSpPr>
            <p:nvPr/>
          </p:nvSpPr>
          <p:spPr bwMode="auto">
            <a:xfrm>
              <a:off x="3971" y="3451"/>
              <a:ext cx="478" cy="1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54" name="Rectangle 1073"/>
            <p:cNvSpPr>
              <a:spLocks noChangeArrowheads="1"/>
            </p:cNvSpPr>
            <p:nvPr/>
          </p:nvSpPr>
          <p:spPr bwMode="auto">
            <a:xfrm>
              <a:off x="3971" y="3451"/>
              <a:ext cx="376" cy="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900" b="1">
                  <a:effectLst>
                    <a:outerShdw blurRad="38100" dist="38100" dir="2700000" algn="tl">
                      <a:srgbClr val="000000">
                        <a:alpha val="43137"/>
                      </a:srgbClr>
                    </a:outerShdw>
                  </a:effectLst>
                </a:rPr>
                <a:t>SUPPORT)</a:t>
              </a:r>
              <a:endParaRPr lang="pl-PL" altLang="pl-PL">
                <a:effectLst>
                  <a:outerShdw blurRad="38100" dist="38100" dir="2700000" algn="tl">
                    <a:srgbClr val="000000">
                      <a:alpha val="43137"/>
                    </a:srgbClr>
                  </a:outerShdw>
                </a:effectLst>
              </a:endParaRPr>
            </a:p>
          </p:txBody>
        </p:sp>
        <p:sp>
          <p:nvSpPr>
            <p:cNvPr id="55" name="Rectangle 1074"/>
            <p:cNvSpPr>
              <a:spLocks noChangeArrowheads="1"/>
            </p:cNvSpPr>
            <p:nvPr/>
          </p:nvSpPr>
          <p:spPr bwMode="auto">
            <a:xfrm>
              <a:off x="437" y="1129"/>
              <a:ext cx="414" cy="303"/>
            </a:xfrm>
            <a:prstGeom prst="rect">
              <a:avLst/>
            </a:prstGeom>
            <a:solidFill>
              <a:srgbClr val="FFFF00"/>
            </a:solidFill>
            <a:ln w="7938">
              <a:solidFill>
                <a:srgbClr val="000000"/>
              </a:solidFill>
              <a:miter lim="800000"/>
              <a:headEnd/>
              <a:tailEnd/>
            </a:ln>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56" name="Rectangle 1075"/>
            <p:cNvSpPr>
              <a:spLocks noChangeArrowheads="1"/>
            </p:cNvSpPr>
            <p:nvPr/>
          </p:nvSpPr>
          <p:spPr bwMode="auto">
            <a:xfrm>
              <a:off x="541" y="1192"/>
              <a:ext cx="288" cy="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57" name="Rectangle 1076"/>
            <p:cNvSpPr>
              <a:spLocks noChangeArrowheads="1"/>
            </p:cNvSpPr>
            <p:nvPr/>
          </p:nvSpPr>
          <p:spPr bwMode="auto">
            <a:xfrm>
              <a:off x="541" y="1195"/>
              <a:ext cx="215" cy="1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2000" b="1" dirty="0">
                  <a:effectLst>
                    <a:outerShdw blurRad="38100" dist="38100" dir="2700000" algn="tl">
                      <a:srgbClr val="000000">
                        <a:alpha val="43137"/>
                      </a:srgbClr>
                    </a:outerShdw>
                  </a:effectLst>
                </a:rPr>
                <a:t>G1</a:t>
              </a:r>
              <a:endParaRPr lang="pl-PL" altLang="pl-PL" dirty="0">
                <a:effectLst>
                  <a:outerShdw blurRad="38100" dist="38100" dir="2700000" algn="tl">
                    <a:srgbClr val="000000">
                      <a:alpha val="43137"/>
                    </a:srgbClr>
                  </a:outerShdw>
                </a:effectLst>
              </a:endParaRPr>
            </a:p>
          </p:txBody>
        </p:sp>
        <p:sp>
          <p:nvSpPr>
            <p:cNvPr id="58" name="Rectangle 1077"/>
            <p:cNvSpPr>
              <a:spLocks noChangeArrowheads="1"/>
            </p:cNvSpPr>
            <p:nvPr/>
          </p:nvSpPr>
          <p:spPr bwMode="auto">
            <a:xfrm>
              <a:off x="1036" y="1129"/>
              <a:ext cx="414" cy="303"/>
            </a:xfrm>
            <a:prstGeom prst="rect">
              <a:avLst/>
            </a:prstGeom>
            <a:solidFill>
              <a:srgbClr val="FFFF00"/>
            </a:solidFill>
            <a:ln w="7938">
              <a:solidFill>
                <a:srgbClr val="000000"/>
              </a:solidFill>
              <a:miter lim="800000"/>
              <a:headEnd/>
              <a:tailEnd/>
            </a:ln>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59" name="Rectangle 1078"/>
            <p:cNvSpPr>
              <a:spLocks noChangeArrowheads="1"/>
            </p:cNvSpPr>
            <p:nvPr/>
          </p:nvSpPr>
          <p:spPr bwMode="auto">
            <a:xfrm>
              <a:off x="1137" y="1192"/>
              <a:ext cx="290" cy="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60" name="Rectangle 1079"/>
            <p:cNvSpPr>
              <a:spLocks noChangeArrowheads="1"/>
            </p:cNvSpPr>
            <p:nvPr/>
          </p:nvSpPr>
          <p:spPr bwMode="auto">
            <a:xfrm>
              <a:off x="1137" y="1195"/>
              <a:ext cx="215" cy="1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2000" b="1" dirty="0">
                  <a:effectLst>
                    <a:outerShdw blurRad="38100" dist="38100" dir="2700000" algn="tl">
                      <a:srgbClr val="000000">
                        <a:alpha val="43137"/>
                      </a:srgbClr>
                    </a:outerShdw>
                  </a:effectLst>
                </a:rPr>
                <a:t>G2</a:t>
              </a:r>
              <a:endParaRPr lang="pl-PL" altLang="pl-PL" dirty="0">
                <a:effectLst>
                  <a:outerShdw blurRad="38100" dist="38100" dir="2700000" algn="tl">
                    <a:srgbClr val="000000">
                      <a:alpha val="43137"/>
                    </a:srgbClr>
                  </a:outerShdw>
                </a:effectLst>
              </a:endParaRPr>
            </a:p>
          </p:txBody>
        </p:sp>
        <p:sp>
          <p:nvSpPr>
            <p:cNvPr id="61" name="Rectangle 1080"/>
            <p:cNvSpPr>
              <a:spLocks noChangeArrowheads="1"/>
            </p:cNvSpPr>
            <p:nvPr/>
          </p:nvSpPr>
          <p:spPr bwMode="auto">
            <a:xfrm>
              <a:off x="1634" y="1129"/>
              <a:ext cx="415" cy="303"/>
            </a:xfrm>
            <a:prstGeom prst="rect">
              <a:avLst/>
            </a:prstGeom>
            <a:solidFill>
              <a:srgbClr val="FFFF00"/>
            </a:solidFill>
            <a:ln w="7938">
              <a:solidFill>
                <a:srgbClr val="000000"/>
              </a:solidFill>
              <a:miter lim="800000"/>
              <a:headEnd/>
              <a:tailEnd/>
            </a:ln>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62" name="Rectangle 1081"/>
            <p:cNvSpPr>
              <a:spLocks noChangeArrowheads="1"/>
            </p:cNvSpPr>
            <p:nvPr/>
          </p:nvSpPr>
          <p:spPr bwMode="auto">
            <a:xfrm>
              <a:off x="1738" y="1192"/>
              <a:ext cx="288" cy="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63" name="Rectangle 1082"/>
            <p:cNvSpPr>
              <a:spLocks noChangeArrowheads="1"/>
            </p:cNvSpPr>
            <p:nvPr/>
          </p:nvSpPr>
          <p:spPr bwMode="auto">
            <a:xfrm>
              <a:off x="1736" y="1195"/>
              <a:ext cx="215" cy="1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2000" b="1" dirty="0">
                  <a:effectLst>
                    <a:outerShdw blurRad="38100" dist="38100" dir="2700000" algn="tl">
                      <a:srgbClr val="000000">
                        <a:alpha val="43137"/>
                      </a:srgbClr>
                    </a:outerShdw>
                  </a:effectLst>
                </a:rPr>
                <a:t>G3</a:t>
              </a:r>
              <a:endParaRPr lang="pl-PL" altLang="pl-PL" dirty="0">
                <a:effectLst>
                  <a:outerShdw blurRad="38100" dist="38100" dir="2700000" algn="tl">
                    <a:srgbClr val="000000">
                      <a:alpha val="43137"/>
                    </a:srgbClr>
                  </a:outerShdw>
                </a:effectLst>
              </a:endParaRPr>
            </a:p>
          </p:txBody>
        </p:sp>
        <p:sp>
          <p:nvSpPr>
            <p:cNvPr id="64" name="Rectangle 1083"/>
            <p:cNvSpPr>
              <a:spLocks noChangeArrowheads="1"/>
            </p:cNvSpPr>
            <p:nvPr/>
          </p:nvSpPr>
          <p:spPr bwMode="auto">
            <a:xfrm>
              <a:off x="2233" y="1129"/>
              <a:ext cx="415" cy="303"/>
            </a:xfrm>
            <a:prstGeom prst="rect">
              <a:avLst/>
            </a:prstGeom>
            <a:solidFill>
              <a:srgbClr val="FFFF00"/>
            </a:solidFill>
            <a:ln w="7938">
              <a:solidFill>
                <a:srgbClr val="000000"/>
              </a:solidFill>
              <a:miter lim="800000"/>
              <a:headEnd/>
              <a:tailEnd/>
            </a:ln>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65" name="Rectangle 1084"/>
            <p:cNvSpPr>
              <a:spLocks noChangeArrowheads="1"/>
            </p:cNvSpPr>
            <p:nvPr/>
          </p:nvSpPr>
          <p:spPr bwMode="auto">
            <a:xfrm>
              <a:off x="2334" y="1192"/>
              <a:ext cx="291" cy="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66" name="Rectangle 1085"/>
            <p:cNvSpPr>
              <a:spLocks noChangeArrowheads="1"/>
            </p:cNvSpPr>
            <p:nvPr/>
          </p:nvSpPr>
          <p:spPr bwMode="auto">
            <a:xfrm>
              <a:off x="2334" y="1195"/>
              <a:ext cx="215" cy="1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2000" b="1" dirty="0">
                  <a:effectLst>
                    <a:outerShdw blurRad="38100" dist="38100" dir="2700000" algn="tl">
                      <a:srgbClr val="000000">
                        <a:alpha val="43137"/>
                      </a:srgbClr>
                    </a:outerShdw>
                  </a:effectLst>
                </a:rPr>
                <a:t>G4</a:t>
              </a:r>
              <a:endParaRPr lang="pl-PL" altLang="pl-PL" dirty="0">
                <a:effectLst>
                  <a:outerShdw blurRad="38100" dist="38100" dir="2700000" algn="tl">
                    <a:srgbClr val="000000">
                      <a:alpha val="43137"/>
                    </a:srgbClr>
                  </a:outerShdw>
                </a:effectLst>
              </a:endParaRPr>
            </a:p>
          </p:txBody>
        </p:sp>
        <p:sp>
          <p:nvSpPr>
            <p:cNvPr id="67" name="Rectangle 1086"/>
            <p:cNvSpPr>
              <a:spLocks noChangeArrowheads="1"/>
            </p:cNvSpPr>
            <p:nvPr/>
          </p:nvSpPr>
          <p:spPr bwMode="auto">
            <a:xfrm>
              <a:off x="2832" y="1129"/>
              <a:ext cx="414" cy="303"/>
            </a:xfrm>
            <a:prstGeom prst="rect">
              <a:avLst/>
            </a:prstGeom>
            <a:solidFill>
              <a:srgbClr val="FFFF00"/>
            </a:solidFill>
            <a:ln w="7938">
              <a:solidFill>
                <a:srgbClr val="000000"/>
              </a:solidFill>
              <a:miter lim="800000"/>
              <a:headEnd/>
              <a:tailEnd/>
            </a:ln>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68" name="Rectangle 1087"/>
            <p:cNvSpPr>
              <a:spLocks noChangeArrowheads="1"/>
            </p:cNvSpPr>
            <p:nvPr/>
          </p:nvSpPr>
          <p:spPr bwMode="auto">
            <a:xfrm>
              <a:off x="2935" y="1192"/>
              <a:ext cx="288" cy="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69" name="Rectangle 1088"/>
            <p:cNvSpPr>
              <a:spLocks noChangeArrowheads="1"/>
            </p:cNvSpPr>
            <p:nvPr/>
          </p:nvSpPr>
          <p:spPr bwMode="auto">
            <a:xfrm>
              <a:off x="2935" y="1195"/>
              <a:ext cx="215" cy="1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2000" b="1" dirty="0">
                  <a:effectLst>
                    <a:outerShdw blurRad="38100" dist="38100" dir="2700000" algn="tl">
                      <a:srgbClr val="000000">
                        <a:alpha val="43137"/>
                      </a:srgbClr>
                    </a:outerShdw>
                  </a:effectLst>
                </a:rPr>
                <a:t>G6</a:t>
              </a:r>
              <a:endParaRPr lang="pl-PL" altLang="pl-PL" dirty="0">
                <a:effectLst>
                  <a:outerShdw blurRad="38100" dist="38100" dir="2700000" algn="tl">
                    <a:srgbClr val="000000">
                      <a:alpha val="43137"/>
                    </a:srgbClr>
                  </a:outerShdw>
                </a:effectLst>
              </a:endParaRPr>
            </a:p>
          </p:txBody>
        </p:sp>
        <p:sp>
          <p:nvSpPr>
            <p:cNvPr id="70" name="Rectangle 1089"/>
            <p:cNvSpPr>
              <a:spLocks noChangeArrowheads="1"/>
            </p:cNvSpPr>
            <p:nvPr/>
          </p:nvSpPr>
          <p:spPr bwMode="auto">
            <a:xfrm>
              <a:off x="3643" y="1129"/>
              <a:ext cx="1311" cy="756"/>
            </a:xfrm>
            <a:prstGeom prst="rect">
              <a:avLst/>
            </a:prstGeom>
            <a:solidFill>
              <a:srgbClr val="FF99CC"/>
            </a:solidFill>
            <a:ln w="7938">
              <a:solidFill>
                <a:srgbClr val="000000"/>
              </a:solidFill>
              <a:miter lim="800000"/>
              <a:headEnd/>
              <a:tailEnd/>
            </a:ln>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71" name="Rectangle 1090"/>
            <p:cNvSpPr>
              <a:spLocks noChangeArrowheads="1"/>
            </p:cNvSpPr>
            <p:nvPr/>
          </p:nvSpPr>
          <p:spPr bwMode="auto">
            <a:xfrm>
              <a:off x="3693" y="1235"/>
              <a:ext cx="94" cy="1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72" name="Rectangle 1091"/>
            <p:cNvSpPr>
              <a:spLocks noChangeArrowheads="1"/>
            </p:cNvSpPr>
            <p:nvPr/>
          </p:nvSpPr>
          <p:spPr bwMode="auto">
            <a:xfrm>
              <a:off x="3693" y="1238"/>
              <a:ext cx="42" cy="1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1500">
                  <a:effectLst>
                    <a:outerShdw blurRad="38100" dist="38100" dir="2700000" algn="tl">
                      <a:srgbClr val="000000">
                        <a:alpha val="43137"/>
                      </a:srgbClr>
                    </a:outerShdw>
                  </a:effectLst>
                </a:rPr>
                <a:t>•</a:t>
              </a:r>
              <a:endParaRPr lang="pl-PL" altLang="pl-PL">
                <a:effectLst>
                  <a:outerShdw blurRad="38100" dist="38100" dir="2700000" algn="tl">
                    <a:srgbClr val="000000">
                      <a:alpha val="43137"/>
                    </a:srgbClr>
                  </a:outerShdw>
                </a:effectLst>
              </a:endParaRPr>
            </a:p>
          </p:txBody>
        </p:sp>
        <p:sp>
          <p:nvSpPr>
            <p:cNvPr id="73" name="Rectangle 1092"/>
            <p:cNvSpPr>
              <a:spLocks noChangeArrowheads="1"/>
            </p:cNvSpPr>
            <p:nvPr/>
          </p:nvSpPr>
          <p:spPr bwMode="auto">
            <a:xfrm>
              <a:off x="3734" y="1233"/>
              <a:ext cx="394" cy="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74" name="Rectangle 1093"/>
            <p:cNvSpPr>
              <a:spLocks noChangeArrowheads="1"/>
            </p:cNvSpPr>
            <p:nvPr/>
          </p:nvSpPr>
          <p:spPr bwMode="auto">
            <a:xfrm>
              <a:off x="3759" y="1235"/>
              <a:ext cx="320" cy="1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1500" b="1">
                  <a:effectLst>
                    <a:outerShdw blurRad="38100" dist="38100" dir="2700000" algn="tl">
                      <a:srgbClr val="000000">
                        <a:alpha val="43137"/>
                      </a:srgbClr>
                    </a:outerShdw>
                  </a:effectLst>
                </a:rPr>
                <a:t>WRiA</a:t>
              </a:r>
              <a:endParaRPr lang="pl-PL" altLang="pl-PL">
                <a:effectLst>
                  <a:outerShdw blurRad="38100" dist="38100" dir="2700000" algn="tl">
                    <a:srgbClr val="000000">
                      <a:alpha val="43137"/>
                    </a:srgbClr>
                  </a:outerShdw>
                </a:effectLst>
              </a:endParaRPr>
            </a:p>
          </p:txBody>
        </p:sp>
        <p:sp>
          <p:nvSpPr>
            <p:cNvPr id="75" name="Rectangle 1094"/>
            <p:cNvSpPr>
              <a:spLocks noChangeArrowheads="1"/>
            </p:cNvSpPr>
            <p:nvPr/>
          </p:nvSpPr>
          <p:spPr bwMode="auto">
            <a:xfrm>
              <a:off x="4072" y="1233"/>
              <a:ext cx="579" cy="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76" name="Rectangle 1095"/>
            <p:cNvSpPr>
              <a:spLocks noChangeArrowheads="1"/>
            </p:cNvSpPr>
            <p:nvPr/>
          </p:nvSpPr>
          <p:spPr bwMode="auto">
            <a:xfrm>
              <a:off x="4072" y="1235"/>
              <a:ext cx="515" cy="1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1500" b="1">
                  <a:effectLst>
                    <a:outerShdw blurRad="38100" dist="38100" dir="2700000" algn="tl">
                      <a:srgbClr val="000000">
                        <a:alpha val="43137"/>
                      </a:srgbClr>
                    </a:outerShdw>
                  </a:effectLst>
                </a:rPr>
                <a:t>(ARTY) +</a:t>
              </a:r>
              <a:endParaRPr lang="pl-PL" altLang="pl-PL">
                <a:effectLst>
                  <a:outerShdw blurRad="38100" dist="38100" dir="2700000" algn="tl">
                    <a:srgbClr val="000000">
                      <a:alpha val="43137"/>
                    </a:srgbClr>
                  </a:outerShdw>
                </a:effectLst>
              </a:endParaRPr>
            </a:p>
          </p:txBody>
        </p:sp>
        <p:sp>
          <p:nvSpPr>
            <p:cNvPr id="77" name="Rectangle 1096"/>
            <p:cNvSpPr>
              <a:spLocks noChangeArrowheads="1"/>
            </p:cNvSpPr>
            <p:nvPr/>
          </p:nvSpPr>
          <p:spPr bwMode="auto">
            <a:xfrm>
              <a:off x="4598" y="1233"/>
              <a:ext cx="361" cy="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78" name="Rectangle 1097"/>
            <p:cNvSpPr>
              <a:spLocks noChangeArrowheads="1"/>
            </p:cNvSpPr>
            <p:nvPr/>
          </p:nvSpPr>
          <p:spPr bwMode="auto">
            <a:xfrm>
              <a:off x="4626" y="1235"/>
              <a:ext cx="320" cy="1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1500" b="1">
                  <a:effectLst>
                    <a:outerShdw blurRad="38100" dist="38100" dir="2700000" algn="tl">
                      <a:srgbClr val="000000">
                        <a:alpha val="43137"/>
                      </a:srgbClr>
                    </a:outerShdw>
                  </a:effectLst>
                </a:rPr>
                <a:t>WRiA</a:t>
              </a:r>
              <a:endParaRPr lang="pl-PL" altLang="pl-PL">
                <a:effectLst>
                  <a:outerShdw blurRad="38100" dist="38100" dir="2700000" algn="tl">
                    <a:srgbClr val="000000">
                      <a:alpha val="43137"/>
                    </a:srgbClr>
                  </a:outerShdw>
                </a:effectLst>
              </a:endParaRPr>
            </a:p>
          </p:txBody>
        </p:sp>
        <p:sp>
          <p:nvSpPr>
            <p:cNvPr id="79" name="Rectangle 1098"/>
            <p:cNvSpPr>
              <a:spLocks noChangeArrowheads="1"/>
            </p:cNvSpPr>
            <p:nvPr/>
          </p:nvSpPr>
          <p:spPr bwMode="auto">
            <a:xfrm>
              <a:off x="3693" y="1374"/>
              <a:ext cx="94" cy="1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80" name="Rectangle 1099"/>
            <p:cNvSpPr>
              <a:spLocks noChangeArrowheads="1"/>
            </p:cNvSpPr>
            <p:nvPr/>
          </p:nvSpPr>
          <p:spPr bwMode="auto">
            <a:xfrm>
              <a:off x="3693" y="1377"/>
              <a:ext cx="42" cy="1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1500">
                  <a:effectLst>
                    <a:outerShdw blurRad="38100" dist="38100" dir="2700000" algn="tl">
                      <a:srgbClr val="000000">
                        <a:alpha val="43137"/>
                      </a:srgbClr>
                    </a:outerShdw>
                  </a:effectLst>
                </a:rPr>
                <a:t>•</a:t>
              </a:r>
              <a:endParaRPr lang="pl-PL" altLang="pl-PL">
                <a:effectLst>
                  <a:outerShdw blurRad="38100" dist="38100" dir="2700000" algn="tl">
                    <a:srgbClr val="000000">
                      <a:alpha val="43137"/>
                    </a:srgbClr>
                  </a:outerShdw>
                </a:effectLst>
              </a:endParaRPr>
            </a:p>
          </p:txBody>
        </p:sp>
        <p:sp>
          <p:nvSpPr>
            <p:cNvPr id="81" name="Rectangle 1100"/>
            <p:cNvSpPr>
              <a:spLocks noChangeArrowheads="1"/>
            </p:cNvSpPr>
            <p:nvPr/>
          </p:nvSpPr>
          <p:spPr bwMode="auto">
            <a:xfrm>
              <a:off x="3734" y="1372"/>
              <a:ext cx="937" cy="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82" name="Rectangle 1101"/>
            <p:cNvSpPr>
              <a:spLocks noChangeArrowheads="1"/>
            </p:cNvSpPr>
            <p:nvPr/>
          </p:nvSpPr>
          <p:spPr bwMode="auto">
            <a:xfrm>
              <a:off x="3731" y="1374"/>
              <a:ext cx="673" cy="1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1500" b="1" dirty="0">
                  <a:effectLst>
                    <a:outerShdw blurRad="38100" dist="38100" dir="2700000" algn="tl">
                      <a:srgbClr val="000000">
                        <a:alpha val="43137"/>
                      </a:srgbClr>
                    </a:outerShdw>
                  </a:effectLst>
                </a:rPr>
                <a:t>OPL (AD) + </a:t>
              </a:r>
              <a:endParaRPr lang="pl-PL" altLang="pl-PL" dirty="0">
                <a:effectLst>
                  <a:outerShdw blurRad="38100" dist="38100" dir="2700000" algn="tl">
                    <a:srgbClr val="000000">
                      <a:alpha val="43137"/>
                    </a:srgbClr>
                  </a:outerShdw>
                </a:effectLst>
              </a:endParaRPr>
            </a:p>
          </p:txBody>
        </p:sp>
        <p:sp>
          <p:nvSpPr>
            <p:cNvPr id="83" name="Rectangle 1102"/>
            <p:cNvSpPr>
              <a:spLocks noChangeArrowheads="1"/>
            </p:cNvSpPr>
            <p:nvPr/>
          </p:nvSpPr>
          <p:spPr bwMode="auto">
            <a:xfrm>
              <a:off x="4378" y="1374"/>
              <a:ext cx="248" cy="1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1500" b="1">
                  <a:effectLst>
                    <a:outerShdw blurRad="38100" dist="38100" dir="2700000" algn="tl">
                      <a:srgbClr val="000000">
                        <a:alpha val="43137"/>
                      </a:srgbClr>
                    </a:outerShdw>
                  </a:effectLst>
                </a:rPr>
                <a:t>OPL</a:t>
              </a:r>
              <a:endParaRPr lang="pl-PL" altLang="pl-PL">
                <a:effectLst>
                  <a:outerShdw blurRad="38100" dist="38100" dir="2700000" algn="tl">
                    <a:srgbClr val="000000">
                      <a:alpha val="43137"/>
                    </a:srgbClr>
                  </a:outerShdw>
                </a:effectLst>
              </a:endParaRPr>
            </a:p>
          </p:txBody>
        </p:sp>
        <p:sp>
          <p:nvSpPr>
            <p:cNvPr id="84" name="Rectangle 1103"/>
            <p:cNvSpPr>
              <a:spLocks noChangeArrowheads="1"/>
            </p:cNvSpPr>
            <p:nvPr/>
          </p:nvSpPr>
          <p:spPr bwMode="auto">
            <a:xfrm>
              <a:off x="3693" y="1513"/>
              <a:ext cx="94" cy="1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85" name="Rectangle 1104"/>
            <p:cNvSpPr>
              <a:spLocks noChangeArrowheads="1"/>
            </p:cNvSpPr>
            <p:nvPr/>
          </p:nvSpPr>
          <p:spPr bwMode="auto">
            <a:xfrm>
              <a:off x="3693" y="1516"/>
              <a:ext cx="42" cy="1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1500">
                  <a:effectLst>
                    <a:outerShdw blurRad="38100" dist="38100" dir="2700000" algn="tl">
                      <a:srgbClr val="000000">
                        <a:alpha val="43137"/>
                      </a:srgbClr>
                    </a:outerShdw>
                  </a:effectLst>
                </a:rPr>
                <a:t>•</a:t>
              </a:r>
              <a:endParaRPr lang="pl-PL" altLang="pl-PL">
                <a:effectLst>
                  <a:outerShdw blurRad="38100" dist="38100" dir="2700000" algn="tl">
                    <a:srgbClr val="000000">
                      <a:alpha val="43137"/>
                    </a:srgbClr>
                  </a:outerShdw>
                </a:effectLst>
              </a:endParaRPr>
            </a:p>
          </p:txBody>
        </p:sp>
        <p:sp>
          <p:nvSpPr>
            <p:cNvPr id="86" name="Rectangle 1105"/>
            <p:cNvSpPr>
              <a:spLocks noChangeArrowheads="1"/>
            </p:cNvSpPr>
            <p:nvPr/>
          </p:nvSpPr>
          <p:spPr bwMode="auto">
            <a:xfrm>
              <a:off x="3734" y="1511"/>
              <a:ext cx="359" cy="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87" name="Rectangle 1106"/>
            <p:cNvSpPr>
              <a:spLocks noChangeArrowheads="1"/>
            </p:cNvSpPr>
            <p:nvPr/>
          </p:nvSpPr>
          <p:spPr bwMode="auto">
            <a:xfrm>
              <a:off x="3760" y="1513"/>
              <a:ext cx="219" cy="1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1500" b="1">
                  <a:effectLst>
                    <a:outerShdw blurRad="38100" dist="38100" dir="2700000" algn="tl">
                      <a:srgbClr val="000000">
                        <a:alpha val="43137"/>
                      </a:srgbClr>
                    </a:outerShdw>
                  </a:effectLst>
                </a:rPr>
                <a:t>WIn</a:t>
              </a:r>
              <a:endParaRPr lang="pl-PL" altLang="pl-PL">
                <a:effectLst>
                  <a:outerShdw blurRad="38100" dist="38100" dir="2700000" algn="tl">
                    <a:srgbClr val="000000">
                      <a:alpha val="43137"/>
                    </a:srgbClr>
                  </a:outerShdw>
                </a:effectLst>
              </a:endParaRPr>
            </a:p>
          </p:txBody>
        </p:sp>
        <p:sp>
          <p:nvSpPr>
            <p:cNvPr id="88" name="Rectangle 1107"/>
            <p:cNvSpPr>
              <a:spLocks noChangeArrowheads="1"/>
            </p:cNvSpPr>
            <p:nvPr/>
          </p:nvSpPr>
          <p:spPr bwMode="auto">
            <a:xfrm>
              <a:off x="3986" y="1513"/>
              <a:ext cx="61" cy="1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1500" b="1">
                  <a:effectLst>
                    <a:outerShdw blurRad="38100" dist="38100" dir="2700000" algn="tl">
                      <a:srgbClr val="000000">
                        <a:alpha val="43137"/>
                      </a:srgbClr>
                    </a:outerShdw>
                  </a:effectLst>
                </a:rPr>
                <a:t>ż</a:t>
              </a:r>
              <a:endParaRPr lang="pl-PL" altLang="pl-PL">
                <a:effectLst>
                  <a:outerShdw blurRad="38100" dist="38100" dir="2700000" algn="tl">
                    <a:srgbClr val="000000">
                      <a:alpha val="43137"/>
                    </a:srgbClr>
                  </a:outerShdw>
                </a:effectLst>
              </a:endParaRPr>
            </a:p>
          </p:txBody>
        </p:sp>
        <p:sp>
          <p:nvSpPr>
            <p:cNvPr id="89" name="Rectangle 1108"/>
            <p:cNvSpPr>
              <a:spLocks noChangeArrowheads="1"/>
            </p:cNvSpPr>
            <p:nvPr/>
          </p:nvSpPr>
          <p:spPr bwMode="auto">
            <a:xfrm>
              <a:off x="4034" y="1511"/>
              <a:ext cx="480" cy="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90" name="Rectangle 1109"/>
            <p:cNvSpPr>
              <a:spLocks noChangeArrowheads="1"/>
            </p:cNvSpPr>
            <p:nvPr/>
          </p:nvSpPr>
          <p:spPr bwMode="auto">
            <a:xfrm>
              <a:off x="4034" y="1513"/>
              <a:ext cx="407" cy="1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1500" b="1">
                  <a:effectLst>
                    <a:outerShdw blurRad="38100" dist="38100" dir="2700000" algn="tl">
                      <a:srgbClr val="000000">
                        <a:alpha val="43137"/>
                      </a:srgbClr>
                    </a:outerShdw>
                  </a:effectLst>
                </a:rPr>
                <a:t>ENG) +</a:t>
              </a:r>
              <a:endParaRPr lang="pl-PL" altLang="pl-PL">
                <a:effectLst>
                  <a:outerShdw blurRad="38100" dist="38100" dir="2700000" algn="tl">
                    <a:srgbClr val="000000">
                      <a:alpha val="43137"/>
                    </a:srgbClr>
                  </a:outerShdw>
                </a:effectLst>
              </a:endParaRPr>
            </a:p>
          </p:txBody>
        </p:sp>
        <p:sp>
          <p:nvSpPr>
            <p:cNvPr id="91" name="Rectangle 1110"/>
            <p:cNvSpPr>
              <a:spLocks noChangeArrowheads="1"/>
            </p:cNvSpPr>
            <p:nvPr/>
          </p:nvSpPr>
          <p:spPr bwMode="auto">
            <a:xfrm>
              <a:off x="4456" y="1511"/>
              <a:ext cx="329" cy="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92" name="Rectangle 1111"/>
            <p:cNvSpPr>
              <a:spLocks noChangeArrowheads="1"/>
            </p:cNvSpPr>
            <p:nvPr/>
          </p:nvSpPr>
          <p:spPr bwMode="auto">
            <a:xfrm>
              <a:off x="4485" y="1513"/>
              <a:ext cx="219" cy="1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1500" b="1">
                  <a:effectLst>
                    <a:outerShdw blurRad="38100" dist="38100" dir="2700000" algn="tl">
                      <a:srgbClr val="000000">
                        <a:alpha val="43137"/>
                      </a:srgbClr>
                    </a:outerShdw>
                  </a:effectLst>
                </a:rPr>
                <a:t>WIn</a:t>
              </a:r>
              <a:endParaRPr lang="pl-PL" altLang="pl-PL">
                <a:effectLst>
                  <a:outerShdw blurRad="38100" dist="38100" dir="2700000" algn="tl">
                    <a:srgbClr val="000000">
                      <a:alpha val="43137"/>
                    </a:srgbClr>
                  </a:outerShdw>
                </a:effectLst>
              </a:endParaRPr>
            </a:p>
          </p:txBody>
        </p:sp>
        <p:sp>
          <p:nvSpPr>
            <p:cNvPr id="93" name="Rectangle 1112"/>
            <p:cNvSpPr>
              <a:spLocks noChangeArrowheads="1"/>
            </p:cNvSpPr>
            <p:nvPr/>
          </p:nvSpPr>
          <p:spPr bwMode="auto">
            <a:xfrm>
              <a:off x="4711" y="1513"/>
              <a:ext cx="61" cy="1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1500" b="1">
                  <a:effectLst>
                    <a:outerShdw blurRad="38100" dist="38100" dir="2700000" algn="tl">
                      <a:srgbClr val="000000">
                        <a:alpha val="43137"/>
                      </a:srgbClr>
                    </a:outerShdw>
                  </a:effectLst>
                </a:rPr>
                <a:t>ż</a:t>
              </a:r>
              <a:endParaRPr lang="pl-PL" altLang="pl-PL">
                <a:effectLst>
                  <a:outerShdw blurRad="38100" dist="38100" dir="2700000" algn="tl">
                    <a:srgbClr val="000000">
                      <a:alpha val="43137"/>
                    </a:srgbClr>
                  </a:outerShdw>
                </a:effectLst>
              </a:endParaRPr>
            </a:p>
          </p:txBody>
        </p:sp>
        <p:sp>
          <p:nvSpPr>
            <p:cNvPr id="94" name="Rectangle 1113"/>
            <p:cNvSpPr>
              <a:spLocks noChangeArrowheads="1"/>
            </p:cNvSpPr>
            <p:nvPr/>
          </p:nvSpPr>
          <p:spPr bwMode="auto">
            <a:xfrm>
              <a:off x="3693" y="1652"/>
              <a:ext cx="94" cy="1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95" name="Rectangle 1114"/>
            <p:cNvSpPr>
              <a:spLocks noChangeArrowheads="1"/>
            </p:cNvSpPr>
            <p:nvPr/>
          </p:nvSpPr>
          <p:spPr bwMode="auto">
            <a:xfrm>
              <a:off x="3693" y="1655"/>
              <a:ext cx="42" cy="1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1500">
                  <a:effectLst>
                    <a:outerShdw blurRad="38100" dist="38100" dir="2700000" algn="tl">
                      <a:srgbClr val="000000">
                        <a:alpha val="43137"/>
                      </a:srgbClr>
                    </a:outerShdw>
                  </a:effectLst>
                </a:rPr>
                <a:t>•</a:t>
              </a:r>
              <a:endParaRPr lang="pl-PL" altLang="pl-PL">
                <a:effectLst>
                  <a:outerShdw blurRad="38100" dist="38100" dir="2700000" algn="tl">
                    <a:srgbClr val="000000">
                      <a:alpha val="43137"/>
                    </a:srgbClr>
                  </a:outerShdw>
                </a:effectLst>
              </a:endParaRPr>
            </a:p>
          </p:txBody>
        </p:sp>
        <p:sp>
          <p:nvSpPr>
            <p:cNvPr id="96" name="Rectangle 1115"/>
            <p:cNvSpPr>
              <a:spLocks noChangeArrowheads="1"/>
            </p:cNvSpPr>
            <p:nvPr/>
          </p:nvSpPr>
          <p:spPr bwMode="auto">
            <a:xfrm>
              <a:off x="3734" y="1650"/>
              <a:ext cx="960" cy="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97" name="Rectangle 1116"/>
            <p:cNvSpPr>
              <a:spLocks noChangeArrowheads="1"/>
            </p:cNvSpPr>
            <p:nvPr/>
          </p:nvSpPr>
          <p:spPr bwMode="auto">
            <a:xfrm>
              <a:off x="3731" y="1652"/>
              <a:ext cx="680" cy="1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1500" b="1">
                  <a:effectLst>
                    <a:outerShdw blurRad="38100" dist="38100" dir="2700000" algn="tl">
                      <a:srgbClr val="000000">
                        <a:alpha val="43137"/>
                      </a:srgbClr>
                    </a:outerShdw>
                  </a:effectLst>
                </a:rPr>
                <a:t>LWL (AA) + </a:t>
              </a:r>
              <a:endParaRPr lang="pl-PL" altLang="pl-PL">
                <a:effectLst>
                  <a:outerShdw blurRad="38100" dist="38100" dir="2700000" algn="tl">
                    <a:srgbClr val="000000">
                      <a:alpha val="43137"/>
                    </a:srgbClr>
                  </a:outerShdw>
                </a:effectLst>
              </a:endParaRPr>
            </a:p>
          </p:txBody>
        </p:sp>
        <p:sp>
          <p:nvSpPr>
            <p:cNvPr id="98" name="Rectangle 1117"/>
            <p:cNvSpPr>
              <a:spLocks noChangeArrowheads="1"/>
            </p:cNvSpPr>
            <p:nvPr/>
          </p:nvSpPr>
          <p:spPr bwMode="auto">
            <a:xfrm>
              <a:off x="4388" y="1652"/>
              <a:ext cx="255" cy="1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1500" b="1">
                  <a:effectLst>
                    <a:outerShdw blurRad="38100" dist="38100" dir="2700000" algn="tl">
                      <a:srgbClr val="000000">
                        <a:alpha val="43137"/>
                      </a:srgbClr>
                    </a:outerShdw>
                  </a:effectLst>
                </a:rPr>
                <a:t>LWL</a:t>
              </a:r>
              <a:endParaRPr lang="pl-PL" altLang="pl-PL">
                <a:effectLst>
                  <a:outerShdw blurRad="38100" dist="38100" dir="2700000" algn="tl">
                    <a:srgbClr val="000000">
                      <a:alpha val="43137"/>
                    </a:srgbClr>
                  </a:outerShdw>
                </a:effectLst>
              </a:endParaRPr>
            </a:p>
          </p:txBody>
        </p:sp>
        <p:sp>
          <p:nvSpPr>
            <p:cNvPr id="99" name="Rectangle 1118"/>
            <p:cNvSpPr>
              <a:spLocks noChangeArrowheads="1"/>
            </p:cNvSpPr>
            <p:nvPr/>
          </p:nvSpPr>
          <p:spPr bwMode="auto">
            <a:xfrm>
              <a:off x="4153" y="1953"/>
              <a:ext cx="809" cy="513"/>
            </a:xfrm>
            <a:prstGeom prst="rect">
              <a:avLst/>
            </a:prstGeom>
            <a:solidFill>
              <a:srgbClr val="FF99CC"/>
            </a:solidFill>
            <a:ln w="7938">
              <a:solidFill>
                <a:srgbClr val="000000"/>
              </a:solidFill>
              <a:miter lim="800000"/>
              <a:headEnd/>
              <a:tailEnd/>
            </a:ln>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00" name="Rectangle 1119"/>
            <p:cNvSpPr>
              <a:spLocks noChangeArrowheads="1"/>
            </p:cNvSpPr>
            <p:nvPr/>
          </p:nvSpPr>
          <p:spPr bwMode="auto">
            <a:xfrm>
              <a:off x="4204" y="2003"/>
              <a:ext cx="217" cy="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01" name="Rectangle 1120"/>
            <p:cNvSpPr>
              <a:spLocks noChangeArrowheads="1"/>
            </p:cNvSpPr>
            <p:nvPr/>
          </p:nvSpPr>
          <p:spPr bwMode="auto">
            <a:xfrm>
              <a:off x="4204" y="2006"/>
              <a:ext cx="168" cy="1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1500" b="1">
                  <a:effectLst>
                    <a:outerShdw blurRad="38100" dist="38100" dir="2700000" algn="tl">
                      <a:srgbClr val="000000">
                        <a:alpha val="43137"/>
                      </a:srgbClr>
                    </a:outerShdw>
                  </a:effectLst>
                </a:rPr>
                <a:t>OT</a:t>
              </a:r>
              <a:endParaRPr lang="pl-PL" altLang="pl-PL">
                <a:effectLst>
                  <a:outerShdw blurRad="38100" dist="38100" dir="2700000" algn="tl">
                    <a:srgbClr val="000000">
                      <a:alpha val="43137"/>
                    </a:srgbClr>
                  </a:outerShdw>
                </a:effectLst>
              </a:endParaRPr>
            </a:p>
          </p:txBody>
        </p:sp>
        <p:sp>
          <p:nvSpPr>
            <p:cNvPr id="102" name="Rectangle 1121"/>
            <p:cNvSpPr>
              <a:spLocks noChangeArrowheads="1"/>
            </p:cNvSpPr>
            <p:nvPr/>
          </p:nvSpPr>
          <p:spPr bwMode="auto">
            <a:xfrm>
              <a:off x="4204" y="2142"/>
              <a:ext cx="682" cy="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03" name="Rectangle 1122"/>
            <p:cNvSpPr>
              <a:spLocks noChangeArrowheads="1"/>
            </p:cNvSpPr>
            <p:nvPr/>
          </p:nvSpPr>
          <p:spPr bwMode="auto">
            <a:xfrm>
              <a:off x="4204" y="2145"/>
              <a:ext cx="706" cy="1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1500" b="1" dirty="0">
                  <a:effectLst>
                    <a:outerShdw blurRad="38100" dist="38100" dir="2700000" algn="tl">
                      <a:srgbClr val="000000">
                        <a:alpha val="43137"/>
                      </a:srgbClr>
                    </a:outerShdw>
                  </a:effectLst>
                </a:rPr>
                <a:t>LOGISTYKA</a:t>
              </a:r>
              <a:endParaRPr lang="pl-PL" altLang="pl-PL" dirty="0">
                <a:effectLst>
                  <a:outerShdw blurRad="38100" dist="38100" dir="2700000" algn="tl">
                    <a:srgbClr val="000000">
                      <a:alpha val="43137"/>
                    </a:srgbClr>
                  </a:outerShdw>
                </a:effectLst>
              </a:endParaRPr>
            </a:p>
          </p:txBody>
        </p:sp>
        <p:sp>
          <p:nvSpPr>
            <p:cNvPr id="104" name="Rectangle 1123"/>
            <p:cNvSpPr>
              <a:spLocks noChangeArrowheads="1"/>
            </p:cNvSpPr>
            <p:nvPr/>
          </p:nvSpPr>
          <p:spPr bwMode="auto">
            <a:xfrm>
              <a:off x="4204" y="2281"/>
              <a:ext cx="758" cy="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05" name="Rectangle 1124"/>
            <p:cNvSpPr>
              <a:spLocks noChangeArrowheads="1"/>
            </p:cNvSpPr>
            <p:nvPr/>
          </p:nvSpPr>
          <p:spPr bwMode="auto">
            <a:xfrm>
              <a:off x="4204" y="2284"/>
              <a:ext cx="732" cy="1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1500" b="1">
                  <a:effectLst>
                    <a:outerShdw blurRad="38100" dist="38100" dir="2700000" algn="tl">
                      <a:srgbClr val="000000">
                        <a:alpha val="43137"/>
                      </a:srgbClr>
                    </a:outerShdw>
                  </a:effectLst>
                </a:rPr>
                <a:t>(LOGISTICS)</a:t>
              </a:r>
              <a:endParaRPr lang="pl-PL" altLang="pl-PL">
                <a:effectLst>
                  <a:outerShdw blurRad="38100" dist="38100" dir="2700000" algn="tl">
                    <a:srgbClr val="000000">
                      <a:alpha val="43137"/>
                    </a:srgbClr>
                  </a:outerShdw>
                </a:effectLst>
              </a:endParaRPr>
            </a:p>
          </p:txBody>
        </p:sp>
        <p:sp>
          <p:nvSpPr>
            <p:cNvPr id="106" name="Rectangle 1125"/>
            <p:cNvSpPr>
              <a:spLocks noChangeArrowheads="1"/>
            </p:cNvSpPr>
            <p:nvPr/>
          </p:nvSpPr>
          <p:spPr bwMode="auto">
            <a:xfrm>
              <a:off x="4153" y="2544"/>
              <a:ext cx="809" cy="397"/>
            </a:xfrm>
            <a:prstGeom prst="rect">
              <a:avLst/>
            </a:prstGeom>
            <a:solidFill>
              <a:srgbClr val="FF99CC"/>
            </a:solidFill>
            <a:ln w="7938">
              <a:solidFill>
                <a:srgbClr val="000000"/>
              </a:solidFill>
              <a:miter lim="800000"/>
              <a:headEnd/>
              <a:tailEnd/>
            </a:ln>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07" name="Rectangle 1126"/>
            <p:cNvSpPr>
              <a:spLocks noChangeArrowheads="1"/>
            </p:cNvSpPr>
            <p:nvPr/>
          </p:nvSpPr>
          <p:spPr bwMode="auto">
            <a:xfrm>
              <a:off x="4204" y="2607"/>
              <a:ext cx="697" cy="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08" name="Rectangle 1127"/>
            <p:cNvSpPr>
              <a:spLocks noChangeArrowheads="1"/>
            </p:cNvSpPr>
            <p:nvPr/>
          </p:nvSpPr>
          <p:spPr bwMode="auto">
            <a:xfrm>
              <a:off x="4204" y="2610"/>
              <a:ext cx="674" cy="1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1500" b="1">
                  <a:effectLst>
                    <a:outerShdw blurRad="38100" dist="38100" dir="2700000" algn="tl">
                      <a:srgbClr val="000000">
                        <a:alpha val="43137"/>
                      </a:srgbClr>
                    </a:outerShdw>
                  </a:effectLst>
                </a:rPr>
                <a:t>ŁĄCZNOŚĆ</a:t>
              </a:r>
              <a:endParaRPr lang="pl-PL" altLang="pl-PL">
                <a:effectLst>
                  <a:outerShdw blurRad="38100" dist="38100" dir="2700000" algn="tl">
                    <a:srgbClr val="000000">
                      <a:alpha val="43137"/>
                    </a:srgbClr>
                  </a:outerShdw>
                </a:effectLst>
              </a:endParaRPr>
            </a:p>
          </p:txBody>
        </p:sp>
        <p:sp>
          <p:nvSpPr>
            <p:cNvPr id="109" name="Rectangle 1128"/>
            <p:cNvSpPr>
              <a:spLocks noChangeArrowheads="1"/>
            </p:cNvSpPr>
            <p:nvPr/>
          </p:nvSpPr>
          <p:spPr bwMode="auto">
            <a:xfrm>
              <a:off x="4204" y="2746"/>
              <a:ext cx="568" cy="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10" name="Rectangle 1129"/>
            <p:cNvSpPr>
              <a:spLocks noChangeArrowheads="1"/>
            </p:cNvSpPr>
            <p:nvPr/>
          </p:nvSpPr>
          <p:spPr bwMode="auto">
            <a:xfrm>
              <a:off x="4204" y="2749"/>
              <a:ext cx="538" cy="1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1500" b="1">
                  <a:effectLst>
                    <a:outerShdw blurRad="38100" dist="38100" dir="2700000" algn="tl">
                      <a:srgbClr val="000000">
                        <a:alpha val="43137"/>
                      </a:srgbClr>
                    </a:outerShdw>
                  </a:effectLst>
                </a:rPr>
                <a:t>(SIGNAL)</a:t>
              </a:r>
              <a:endParaRPr lang="pl-PL" altLang="pl-PL">
                <a:effectLst>
                  <a:outerShdw blurRad="38100" dist="38100" dir="2700000" algn="tl">
                    <a:srgbClr val="000000">
                      <a:alpha val="43137"/>
                    </a:srgbClr>
                  </a:outerShdw>
                </a:effectLst>
              </a:endParaRPr>
            </a:p>
          </p:txBody>
        </p:sp>
        <p:sp>
          <p:nvSpPr>
            <p:cNvPr id="111" name="Freeform 1130"/>
            <p:cNvSpPr>
              <a:spLocks/>
            </p:cNvSpPr>
            <p:nvPr/>
          </p:nvSpPr>
          <p:spPr bwMode="auto">
            <a:xfrm>
              <a:off x="639" y="1420"/>
              <a:ext cx="2380" cy="1144"/>
            </a:xfrm>
            <a:custGeom>
              <a:avLst/>
              <a:gdLst>
                <a:gd name="T0" fmla="*/ 8 w 2380"/>
                <a:gd name="T1" fmla="*/ 0 h 1144"/>
                <a:gd name="T2" fmla="*/ 0 w 2380"/>
                <a:gd name="T3" fmla="*/ 17 h 1144"/>
                <a:gd name="T4" fmla="*/ 2372 w 2380"/>
                <a:gd name="T5" fmla="*/ 1144 h 1144"/>
                <a:gd name="T6" fmla="*/ 2380 w 2380"/>
                <a:gd name="T7" fmla="*/ 1129 h 1144"/>
                <a:gd name="T8" fmla="*/ 8 w 2380"/>
                <a:gd name="T9" fmla="*/ 0 h 1144"/>
                <a:gd name="T10" fmla="*/ 0 60000 65536"/>
                <a:gd name="T11" fmla="*/ 0 60000 65536"/>
                <a:gd name="T12" fmla="*/ 0 60000 65536"/>
                <a:gd name="T13" fmla="*/ 0 60000 65536"/>
                <a:gd name="T14" fmla="*/ 0 60000 65536"/>
                <a:gd name="T15" fmla="*/ 0 w 2380"/>
                <a:gd name="T16" fmla="*/ 0 h 1144"/>
                <a:gd name="T17" fmla="*/ 2380 w 2380"/>
                <a:gd name="T18" fmla="*/ 1144 h 1144"/>
              </a:gdLst>
              <a:ahLst/>
              <a:cxnLst>
                <a:cxn ang="T10">
                  <a:pos x="T0" y="T1"/>
                </a:cxn>
                <a:cxn ang="T11">
                  <a:pos x="T2" y="T3"/>
                </a:cxn>
                <a:cxn ang="T12">
                  <a:pos x="T4" y="T5"/>
                </a:cxn>
                <a:cxn ang="T13">
                  <a:pos x="T6" y="T7"/>
                </a:cxn>
                <a:cxn ang="T14">
                  <a:pos x="T8" y="T9"/>
                </a:cxn>
              </a:cxnLst>
              <a:rect l="T15" t="T16" r="T17" b="T18"/>
              <a:pathLst>
                <a:path w="2380" h="1144">
                  <a:moveTo>
                    <a:pt x="8" y="0"/>
                  </a:moveTo>
                  <a:lnTo>
                    <a:pt x="0" y="17"/>
                  </a:lnTo>
                  <a:lnTo>
                    <a:pt x="2372" y="1144"/>
                  </a:lnTo>
                  <a:lnTo>
                    <a:pt x="2380" y="1129"/>
                  </a:lnTo>
                  <a:lnTo>
                    <a:pt x="8"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12" name="Freeform 1131"/>
            <p:cNvSpPr>
              <a:spLocks/>
            </p:cNvSpPr>
            <p:nvPr/>
          </p:nvSpPr>
          <p:spPr bwMode="auto">
            <a:xfrm>
              <a:off x="2996" y="2519"/>
              <a:ext cx="96" cy="75"/>
            </a:xfrm>
            <a:custGeom>
              <a:avLst/>
              <a:gdLst>
                <a:gd name="T0" fmla="*/ 0 w 96"/>
                <a:gd name="T1" fmla="*/ 75 h 75"/>
                <a:gd name="T2" fmla="*/ 96 w 96"/>
                <a:gd name="T3" fmla="*/ 75 h 75"/>
                <a:gd name="T4" fmla="*/ 38 w 96"/>
                <a:gd name="T5" fmla="*/ 0 h 75"/>
                <a:gd name="T6" fmla="*/ 0 w 96"/>
                <a:gd name="T7" fmla="*/ 75 h 75"/>
                <a:gd name="T8" fmla="*/ 0 60000 65536"/>
                <a:gd name="T9" fmla="*/ 0 60000 65536"/>
                <a:gd name="T10" fmla="*/ 0 60000 65536"/>
                <a:gd name="T11" fmla="*/ 0 60000 65536"/>
                <a:gd name="T12" fmla="*/ 0 w 96"/>
                <a:gd name="T13" fmla="*/ 0 h 75"/>
                <a:gd name="T14" fmla="*/ 96 w 96"/>
                <a:gd name="T15" fmla="*/ 75 h 75"/>
              </a:gdLst>
              <a:ahLst/>
              <a:cxnLst>
                <a:cxn ang="T8">
                  <a:pos x="T0" y="T1"/>
                </a:cxn>
                <a:cxn ang="T9">
                  <a:pos x="T2" y="T3"/>
                </a:cxn>
                <a:cxn ang="T10">
                  <a:pos x="T4" y="T5"/>
                </a:cxn>
                <a:cxn ang="T11">
                  <a:pos x="T6" y="T7"/>
                </a:cxn>
              </a:cxnLst>
              <a:rect l="T12" t="T13" r="T14" b="T15"/>
              <a:pathLst>
                <a:path w="96" h="75">
                  <a:moveTo>
                    <a:pt x="0" y="75"/>
                  </a:moveTo>
                  <a:lnTo>
                    <a:pt x="96" y="75"/>
                  </a:lnTo>
                  <a:lnTo>
                    <a:pt x="38" y="0"/>
                  </a:lnTo>
                  <a:lnTo>
                    <a:pt x="0" y="75"/>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13" name="Freeform 1132"/>
            <p:cNvSpPr>
              <a:spLocks/>
            </p:cNvSpPr>
            <p:nvPr/>
          </p:nvSpPr>
          <p:spPr bwMode="auto">
            <a:xfrm>
              <a:off x="571" y="1425"/>
              <a:ext cx="679" cy="1101"/>
            </a:xfrm>
            <a:custGeom>
              <a:avLst/>
              <a:gdLst>
                <a:gd name="T0" fmla="*/ 679 w 679"/>
                <a:gd name="T1" fmla="*/ 7 h 1101"/>
                <a:gd name="T2" fmla="*/ 662 w 679"/>
                <a:gd name="T3" fmla="*/ 0 h 1101"/>
                <a:gd name="T4" fmla="*/ 0 w 679"/>
                <a:gd name="T5" fmla="*/ 1091 h 1101"/>
                <a:gd name="T6" fmla="*/ 15 w 679"/>
                <a:gd name="T7" fmla="*/ 1101 h 1101"/>
                <a:gd name="T8" fmla="*/ 679 w 679"/>
                <a:gd name="T9" fmla="*/ 7 h 1101"/>
                <a:gd name="T10" fmla="*/ 0 60000 65536"/>
                <a:gd name="T11" fmla="*/ 0 60000 65536"/>
                <a:gd name="T12" fmla="*/ 0 60000 65536"/>
                <a:gd name="T13" fmla="*/ 0 60000 65536"/>
                <a:gd name="T14" fmla="*/ 0 60000 65536"/>
                <a:gd name="T15" fmla="*/ 0 w 679"/>
                <a:gd name="T16" fmla="*/ 0 h 1101"/>
                <a:gd name="T17" fmla="*/ 679 w 679"/>
                <a:gd name="T18" fmla="*/ 1101 h 1101"/>
              </a:gdLst>
              <a:ahLst/>
              <a:cxnLst>
                <a:cxn ang="T10">
                  <a:pos x="T0" y="T1"/>
                </a:cxn>
                <a:cxn ang="T11">
                  <a:pos x="T2" y="T3"/>
                </a:cxn>
                <a:cxn ang="T12">
                  <a:pos x="T4" y="T5"/>
                </a:cxn>
                <a:cxn ang="T13">
                  <a:pos x="T6" y="T7"/>
                </a:cxn>
                <a:cxn ang="T14">
                  <a:pos x="T8" y="T9"/>
                </a:cxn>
              </a:cxnLst>
              <a:rect l="T15" t="T16" r="T17" b="T18"/>
              <a:pathLst>
                <a:path w="679" h="1101">
                  <a:moveTo>
                    <a:pt x="679" y="7"/>
                  </a:moveTo>
                  <a:lnTo>
                    <a:pt x="662" y="0"/>
                  </a:lnTo>
                  <a:lnTo>
                    <a:pt x="0" y="1091"/>
                  </a:lnTo>
                  <a:lnTo>
                    <a:pt x="15" y="1101"/>
                  </a:lnTo>
                  <a:lnTo>
                    <a:pt x="679" y="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14" name="Freeform 1133"/>
            <p:cNvSpPr>
              <a:spLocks/>
            </p:cNvSpPr>
            <p:nvPr/>
          </p:nvSpPr>
          <p:spPr bwMode="auto">
            <a:xfrm>
              <a:off x="536" y="2498"/>
              <a:ext cx="80" cy="96"/>
            </a:xfrm>
            <a:custGeom>
              <a:avLst/>
              <a:gdLst>
                <a:gd name="T0" fmla="*/ 7 w 80"/>
                <a:gd name="T1" fmla="*/ 0 h 96"/>
                <a:gd name="T2" fmla="*/ 0 w 80"/>
                <a:gd name="T3" fmla="*/ 96 h 96"/>
                <a:gd name="T4" fmla="*/ 80 w 80"/>
                <a:gd name="T5" fmla="*/ 43 h 96"/>
                <a:gd name="T6" fmla="*/ 7 w 80"/>
                <a:gd name="T7" fmla="*/ 0 h 96"/>
                <a:gd name="T8" fmla="*/ 0 60000 65536"/>
                <a:gd name="T9" fmla="*/ 0 60000 65536"/>
                <a:gd name="T10" fmla="*/ 0 60000 65536"/>
                <a:gd name="T11" fmla="*/ 0 60000 65536"/>
                <a:gd name="T12" fmla="*/ 0 w 80"/>
                <a:gd name="T13" fmla="*/ 0 h 96"/>
                <a:gd name="T14" fmla="*/ 80 w 80"/>
                <a:gd name="T15" fmla="*/ 96 h 96"/>
              </a:gdLst>
              <a:ahLst/>
              <a:cxnLst>
                <a:cxn ang="T8">
                  <a:pos x="T0" y="T1"/>
                </a:cxn>
                <a:cxn ang="T9">
                  <a:pos x="T2" y="T3"/>
                </a:cxn>
                <a:cxn ang="T10">
                  <a:pos x="T4" y="T5"/>
                </a:cxn>
                <a:cxn ang="T11">
                  <a:pos x="T6" y="T7"/>
                </a:cxn>
              </a:cxnLst>
              <a:rect l="T12" t="T13" r="T14" b="T15"/>
              <a:pathLst>
                <a:path w="80" h="96">
                  <a:moveTo>
                    <a:pt x="7" y="0"/>
                  </a:moveTo>
                  <a:lnTo>
                    <a:pt x="0" y="96"/>
                  </a:lnTo>
                  <a:lnTo>
                    <a:pt x="80" y="43"/>
                  </a:lnTo>
                  <a:lnTo>
                    <a:pt x="7"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15" name="Freeform 1134"/>
            <p:cNvSpPr>
              <a:spLocks/>
            </p:cNvSpPr>
            <p:nvPr/>
          </p:nvSpPr>
          <p:spPr bwMode="auto">
            <a:xfrm>
              <a:off x="1233" y="1427"/>
              <a:ext cx="194" cy="1615"/>
            </a:xfrm>
            <a:custGeom>
              <a:avLst/>
              <a:gdLst>
                <a:gd name="T0" fmla="*/ 17 w 194"/>
                <a:gd name="T1" fmla="*/ 0 h 1615"/>
                <a:gd name="T2" fmla="*/ 0 w 194"/>
                <a:gd name="T3" fmla="*/ 3 h 1615"/>
                <a:gd name="T4" fmla="*/ 177 w 194"/>
                <a:gd name="T5" fmla="*/ 1615 h 1615"/>
                <a:gd name="T6" fmla="*/ 194 w 194"/>
                <a:gd name="T7" fmla="*/ 1612 h 1615"/>
                <a:gd name="T8" fmla="*/ 17 w 194"/>
                <a:gd name="T9" fmla="*/ 0 h 1615"/>
                <a:gd name="T10" fmla="*/ 0 60000 65536"/>
                <a:gd name="T11" fmla="*/ 0 60000 65536"/>
                <a:gd name="T12" fmla="*/ 0 60000 65536"/>
                <a:gd name="T13" fmla="*/ 0 60000 65536"/>
                <a:gd name="T14" fmla="*/ 0 60000 65536"/>
                <a:gd name="T15" fmla="*/ 0 w 194"/>
                <a:gd name="T16" fmla="*/ 0 h 1615"/>
                <a:gd name="T17" fmla="*/ 194 w 194"/>
                <a:gd name="T18" fmla="*/ 1615 h 1615"/>
              </a:gdLst>
              <a:ahLst/>
              <a:cxnLst>
                <a:cxn ang="T10">
                  <a:pos x="T0" y="T1"/>
                </a:cxn>
                <a:cxn ang="T11">
                  <a:pos x="T2" y="T3"/>
                </a:cxn>
                <a:cxn ang="T12">
                  <a:pos x="T4" y="T5"/>
                </a:cxn>
                <a:cxn ang="T13">
                  <a:pos x="T6" y="T7"/>
                </a:cxn>
                <a:cxn ang="T14">
                  <a:pos x="T8" y="T9"/>
                </a:cxn>
              </a:cxnLst>
              <a:rect l="T15" t="T16" r="T17" b="T18"/>
              <a:pathLst>
                <a:path w="194" h="1615">
                  <a:moveTo>
                    <a:pt x="17" y="0"/>
                  </a:moveTo>
                  <a:lnTo>
                    <a:pt x="0" y="3"/>
                  </a:lnTo>
                  <a:lnTo>
                    <a:pt x="177" y="1615"/>
                  </a:lnTo>
                  <a:lnTo>
                    <a:pt x="194" y="1612"/>
                  </a:lnTo>
                  <a:lnTo>
                    <a:pt x="17"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16" name="Freeform 1135"/>
            <p:cNvSpPr>
              <a:spLocks/>
            </p:cNvSpPr>
            <p:nvPr/>
          </p:nvSpPr>
          <p:spPr bwMode="auto">
            <a:xfrm>
              <a:off x="1374" y="3031"/>
              <a:ext cx="86" cy="91"/>
            </a:xfrm>
            <a:custGeom>
              <a:avLst/>
              <a:gdLst>
                <a:gd name="T0" fmla="*/ 0 w 86"/>
                <a:gd name="T1" fmla="*/ 11 h 91"/>
                <a:gd name="T2" fmla="*/ 53 w 86"/>
                <a:gd name="T3" fmla="*/ 91 h 91"/>
                <a:gd name="T4" fmla="*/ 86 w 86"/>
                <a:gd name="T5" fmla="*/ 0 h 91"/>
                <a:gd name="T6" fmla="*/ 0 w 86"/>
                <a:gd name="T7" fmla="*/ 11 h 91"/>
                <a:gd name="T8" fmla="*/ 0 60000 65536"/>
                <a:gd name="T9" fmla="*/ 0 60000 65536"/>
                <a:gd name="T10" fmla="*/ 0 60000 65536"/>
                <a:gd name="T11" fmla="*/ 0 60000 65536"/>
                <a:gd name="T12" fmla="*/ 0 w 86"/>
                <a:gd name="T13" fmla="*/ 0 h 91"/>
                <a:gd name="T14" fmla="*/ 86 w 86"/>
                <a:gd name="T15" fmla="*/ 91 h 91"/>
              </a:gdLst>
              <a:ahLst/>
              <a:cxnLst>
                <a:cxn ang="T8">
                  <a:pos x="T0" y="T1"/>
                </a:cxn>
                <a:cxn ang="T9">
                  <a:pos x="T2" y="T3"/>
                </a:cxn>
                <a:cxn ang="T10">
                  <a:pos x="T4" y="T5"/>
                </a:cxn>
                <a:cxn ang="T11">
                  <a:pos x="T6" y="T7"/>
                </a:cxn>
              </a:cxnLst>
              <a:rect l="T12" t="T13" r="T14" b="T15"/>
              <a:pathLst>
                <a:path w="86" h="91">
                  <a:moveTo>
                    <a:pt x="0" y="11"/>
                  </a:moveTo>
                  <a:lnTo>
                    <a:pt x="53" y="91"/>
                  </a:lnTo>
                  <a:lnTo>
                    <a:pt x="86" y="0"/>
                  </a:lnTo>
                  <a:lnTo>
                    <a:pt x="0" y="11"/>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17" name="Freeform 1136"/>
            <p:cNvSpPr>
              <a:spLocks/>
            </p:cNvSpPr>
            <p:nvPr/>
          </p:nvSpPr>
          <p:spPr bwMode="auto">
            <a:xfrm>
              <a:off x="1235" y="1422"/>
              <a:ext cx="763" cy="1041"/>
            </a:xfrm>
            <a:custGeom>
              <a:avLst/>
              <a:gdLst>
                <a:gd name="T0" fmla="*/ 15 w 763"/>
                <a:gd name="T1" fmla="*/ 0 h 1041"/>
                <a:gd name="T2" fmla="*/ 0 w 763"/>
                <a:gd name="T3" fmla="*/ 13 h 1041"/>
                <a:gd name="T4" fmla="*/ 748 w 763"/>
                <a:gd name="T5" fmla="*/ 1041 h 1041"/>
                <a:gd name="T6" fmla="*/ 763 w 763"/>
                <a:gd name="T7" fmla="*/ 1028 h 1041"/>
                <a:gd name="T8" fmla="*/ 15 w 763"/>
                <a:gd name="T9" fmla="*/ 0 h 1041"/>
                <a:gd name="T10" fmla="*/ 0 60000 65536"/>
                <a:gd name="T11" fmla="*/ 0 60000 65536"/>
                <a:gd name="T12" fmla="*/ 0 60000 65536"/>
                <a:gd name="T13" fmla="*/ 0 60000 65536"/>
                <a:gd name="T14" fmla="*/ 0 60000 65536"/>
                <a:gd name="T15" fmla="*/ 0 w 763"/>
                <a:gd name="T16" fmla="*/ 0 h 1041"/>
                <a:gd name="T17" fmla="*/ 763 w 763"/>
                <a:gd name="T18" fmla="*/ 1041 h 1041"/>
              </a:gdLst>
              <a:ahLst/>
              <a:cxnLst>
                <a:cxn ang="T10">
                  <a:pos x="T0" y="T1"/>
                </a:cxn>
                <a:cxn ang="T11">
                  <a:pos x="T2" y="T3"/>
                </a:cxn>
                <a:cxn ang="T12">
                  <a:pos x="T4" y="T5"/>
                </a:cxn>
                <a:cxn ang="T13">
                  <a:pos x="T6" y="T7"/>
                </a:cxn>
                <a:cxn ang="T14">
                  <a:pos x="T8" y="T9"/>
                </a:cxn>
              </a:cxnLst>
              <a:rect l="T15" t="T16" r="T17" b="T18"/>
              <a:pathLst>
                <a:path w="763" h="1041">
                  <a:moveTo>
                    <a:pt x="15" y="0"/>
                  </a:moveTo>
                  <a:lnTo>
                    <a:pt x="0" y="13"/>
                  </a:lnTo>
                  <a:lnTo>
                    <a:pt x="748" y="1041"/>
                  </a:lnTo>
                  <a:lnTo>
                    <a:pt x="763" y="1028"/>
                  </a:lnTo>
                  <a:lnTo>
                    <a:pt x="15"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18" name="Freeform 1137"/>
            <p:cNvSpPr>
              <a:spLocks/>
            </p:cNvSpPr>
            <p:nvPr/>
          </p:nvSpPr>
          <p:spPr bwMode="auto">
            <a:xfrm>
              <a:off x="1955" y="2430"/>
              <a:ext cx="84" cy="96"/>
            </a:xfrm>
            <a:custGeom>
              <a:avLst/>
              <a:gdLst>
                <a:gd name="T0" fmla="*/ 0 w 84"/>
                <a:gd name="T1" fmla="*/ 51 h 96"/>
                <a:gd name="T2" fmla="*/ 84 w 84"/>
                <a:gd name="T3" fmla="*/ 96 h 96"/>
                <a:gd name="T4" fmla="*/ 69 w 84"/>
                <a:gd name="T5" fmla="*/ 0 h 96"/>
                <a:gd name="T6" fmla="*/ 0 w 84"/>
                <a:gd name="T7" fmla="*/ 51 h 96"/>
                <a:gd name="T8" fmla="*/ 0 60000 65536"/>
                <a:gd name="T9" fmla="*/ 0 60000 65536"/>
                <a:gd name="T10" fmla="*/ 0 60000 65536"/>
                <a:gd name="T11" fmla="*/ 0 60000 65536"/>
                <a:gd name="T12" fmla="*/ 0 w 84"/>
                <a:gd name="T13" fmla="*/ 0 h 96"/>
                <a:gd name="T14" fmla="*/ 84 w 84"/>
                <a:gd name="T15" fmla="*/ 96 h 96"/>
              </a:gdLst>
              <a:ahLst/>
              <a:cxnLst>
                <a:cxn ang="T8">
                  <a:pos x="T0" y="T1"/>
                </a:cxn>
                <a:cxn ang="T9">
                  <a:pos x="T2" y="T3"/>
                </a:cxn>
                <a:cxn ang="T10">
                  <a:pos x="T4" y="T5"/>
                </a:cxn>
                <a:cxn ang="T11">
                  <a:pos x="T6" y="T7"/>
                </a:cxn>
              </a:cxnLst>
              <a:rect l="T12" t="T13" r="T14" b="T15"/>
              <a:pathLst>
                <a:path w="84" h="96">
                  <a:moveTo>
                    <a:pt x="0" y="51"/>
                  </a:moveTo>
                  <a:lnTo>
                    <a:pt x="84" y="96"/>
                  </a:lnTo>
                  <a:lnTo>
                    <a:pt x="69" y="0"/>
                  </a:lnTo>
                  <a:lnTo>
                    <a:pt x="0" y="51"/>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19" name="Freeform 1138"/>
            <p:cNvSpPr>
              <a:spLocks/>
            </p:cNvSpPr>
            <p:nvPr/>
          </p:nvSpPr>
          <p:spPr bwMode="auto">
            <a:xfrm>
              <a:off x="884" y="1422"/>
              <a:ext cx="963" cy="1049"/>
            </a:xfrm>
            <a:custGeom>
              <a:avLst/>
              <a:gdLst>
                <a:gd name="T0" fmla="*/ 963 w 963"/>
                <a:gd name="T1" fmla="*/ 13 h 1049"/>
                <a:gd name="T2" fmla="*/ 950 w 963"/>
                <a:gd name="T3" fmla="*/ 0 h 1049"/>
                <a:gd name="T4" fmla="*/ 0 w 963"/>
                <a:gd name="T5" fmla="*/ 1033 h 1049"/>
                <a:gd name="T6" fmla="*/ 13 w 963"/>
                <a:gd name="T7" fmla="*/ 1049 h 1049"/>
                <a:gd name="T8" fmla="*/ 963 w 963"/>
                <a:gd name="T9" fmla="*/ 13 h 1049"/>
                <a:gd name="T10" fmla="*/ 0 60000 65536"/>
                <a:gd name="T11" fmla="*/ 0 60000 65536"/>
                <a:gd name="T12" fmla="*/ 0 60000 65536"/>
                <a:gd name="T13" fmla="*/ 0 60000 65536"/>
                <a:gd name="T14" fmla="*/ 0 60000 65536"/>
                <a:gd name="T15" fmla="*/ 0 w 963"/>
                <a:gd name="T16" fmla="*/ 0 h 1049"/>
                <a:gd name="T17" fmla="*/ 963 w 963"/>
                <a:gd name="T18" fmla="*/ 1049 h 1049"/>
              </a:gdLst>
              <a:ahLst/>
              <a:cxnLst>
                <a:cxn ang="T10">
                  <a:pos x="T0" y="T1"/>
                </a:cxn>
                <a:cxn ang="T11">
                  <a:pos x="T2" y="T3"/>
                </a:cxn>
                <a:cxn ang="T12">
                  <a:pos x="T4" y="T5"/>
                </a:cxn>
                <a:cxn ang="T13">
                  <a:pos x="T6" y="T7"/>
                </a:cxn>
                <a:cxn ang="T14">
                  <a:pos x="T8" y="T9"/>
                </a:cxn>
              </a:cxnLst>
              <a:rect l="T15" t="T16" r="T17" b="T18"/>
              <a:pathLst>
                <a:path w="963" h="1049">
                  <a:moveTo>
                    <a:pt x="963" y="13"/>
                  </a:moveTo>
                  <a:lnTo>
                    <a:pt x="950" y="0"/>
                  </a:lnTo>
                  <a:lnTo>
                    <a:pt x="0" y="1033"/>
                  </a:lnTo>
                  <a:lnTo>
                    <a:pt x="13" y="1049"/>
                  </a:lnTo>
                  <a:lnTo>
                    <a:pt x="963" y="13"/>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20" name="Freeform 1139"/>
            <p:cNvSpPr>
              <a:spLocks/>
            </p:cNvSpPr>
            <p:nvPr/>
          </p:nvSpPr>
          <p:spPr bwMode="auto">
            <a:xfrm>
              <a:off x="834" y="2433"/>
              <a:ext cx="88" cy="93"/>
            </a:xfrm>
            <a:custGeom>
              <a:avLst/>
              <a:gdLst>
                <a:gd name="T0" fmla="*/ 25 w 88"/>
                <a:gd name="T1" fmla="*/ 0 h 93"/>
                <a:gd name="T2" fmla="*/ 0 w 88"/>
                <a:gd name="T3" fmla="*/ 93 h 93"/>
                <a:gd name="T4" fmla="*/ 88 w 88"/>
                <a:gd name="T5" fmla="*/ 58 h 93"/>
                <a:gd name="T6" fmla="*/ 25 w 88"/>
                <a:gd name="T7" fmla="*/ 0 h 93"/>
                <a:gd name="T8" fmla="*/ 0 60000 65536"/>
                <a:gd name="T9" fmla="*/ 0 60000 65536"/>
                <a:gd name="T10" fmla="*/ 0 60000 65536"/>
                <a:gd name="T11" fmla="*/ 0 60000 65536"/>
                <a:gd name="T12" fmla="*/ 0 w 88"/>
                <a:gd name="T13" fmla="*/ 0 h 93"/>
                <a:gd name="T14" fmla="*/ 88 w 88"/>
                <a:gd name="T15" fmla="*/ 93 h 93"/>
              </a:gdLst>
              <a:ahLst/>
              <a:cxnLst>
                <a:cxn ang="T8">
                  <a:pos x="T0" y="T1"/>
                </a:cxn>
                <a:cxn ang="T9">
                  <a:pos x="T2" y="T3"/>
                </a:cxn>
                <a:cxn ang="T10">
                  <a:pos x="T4" y="T5"/>
                </a:cxn>
                <a:cxn ang="T11">
                  <a:pos x="T6" y="T7"/>
                </a:cxn>
              </a:cxnLst>
              <a:rect l="T12" t="T13" r="T14" b="T15"/>
              <a:pathLst>
                <a:path w="88" h="93">
                  <a:moveTo>
                    <a:pt x="25" y="0"/>
                  </a:moveTo>
                  <a:lnTo>
                    <a:pt x="0" y="93"/>
                  </a:lnTo>
                  <a:lnTo>
                    <a:pt x="88" y="58"/>
                  </a:lnTo>
                  <a:lnTo>
                    <a:pt x="25"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21" name="Freeform 1140"/>
            <p:cNvSpPr>
              <a:spLocks/>
            </p:cNvSpPr>
            <p:nvPr/>
          </p:nvSpPr>
          <p:spPr bwMode="auto">
            <a:xfrm>
              <a:off x="1440" y="1427"/>
              <a:ext cx="409" cy="1617"/>
            </a:xfrm>
            <a:custGeom>
              <a:avLst/>
              <a:gdLst>
                <a:gd name="T0" fmla="*/ 409 w 409"/>
                <a:gd name="T1" fmla="*/ 3 h 1617"/>
                <a:gd name="T2" fmla="*/ 392 w 409"/>
                <a:gd name="T3" fmla="*/ 0 h 1617"/>
                <a:gd name="T4" fmla="*/ 0 w 409"/>
                <a:gd name="T5" fmla="*/ 1612 h 1617"/>
                <a:gd name="T6" fmla="*/ 18 w 409"/>
                <a:gd name="T7" fmla="*/ 1617 h 1617"/>
                <a:gd name="T8" fmla="*/ 409 w 409"/>
                <a:gd name="T9" fmla="*/ 3 h 1617"/>
                <a:gd name="T10" fmla="*/ 0 60000 65536"/>
                <a:gd name="T11" fmla="*/ 0 60000 65536"/>
                <a:gd name="T12" fmla="*/ 0 60000 65536"/>
                <a:gd name="T13" fmla="*/ 0 60000 65536"/>
                <a:gd name="T14" fmla="*/ 0 60000 65536"/>
                <a:gd name="T15" fmla="*/ 0 w 409"/>
                <a:gd name="T16" fmla="*/ 0 h 1617"/>
                <a:gd name="T17" fmla="*/ 409 w 409"/>
                <a:gd name="T18" fmla="*/ 1617 h 1617"/>
              </a:gdLst>
              <a:ahLst/>
              <a:cxnLst>
                <a:cxn ang="T10">
                  <a:pos x="T0" y="T1"/>
                </a:cxn>
                <a:cxn ang="T11">
                  <a:pos x="T2" y="T3"/>
                </a:cxn>
                <a:cxn ang="T12">
                  <a:pos x="T4" y="T5"/>
                </a:cxn>
                <a:cxn ang="T13">
                  <a:pos x="T6" y="T7"/>
                </a:cxn>
                <a:cxn ang="T14">
                  <a:pos x="T8" y="T9"/>
                </a:cxn>
              </a:cxnLst>
              <a:rect l="T15" t="T16" r="T17" b="T18"/>
              <a:pathLst>
                <a:path w="409" h="1617">
                  <a:moveTo>
                    <a:pt x="409" y="3"/>
                  </a:moveTo>
                  <a:lnTo>
                    <a:pt x="392" y="0"/>
                  </a:lnTo>
                  <a:lnTo>
                    <a:pt x="0" y="1612"/>
                  </a:lnTo>
                  <a:lnTo>
                    <a:pt x="18" y="1617"/>
                  </a:lnTo>
                  <a:lnTo>
                    <a:pt x="409" y="3"/>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22" name="Freeform 1141"/>
            <p:cNvSpPr>
              <a:spLocks/>
            </p:cNvSpPr>
            <p:nvPr/>
          </p:nvSpPr>
          <p:spPr bwMode="auto">
            <a:xfrm>
              <a:off x="1405" y="3029"/>
              <a:ext cx="85" cy="93"/>
            </a:xfrm>
            <a:custGeom>
              <a:avLst/>
              <a:gdLst>
                <a:gd name="T0" fmla="*/ 0 w 85"/>
                <a:gd name="T1" fmla="*/ 0 h 93"/>
                <a:gd name="T2" fmla="*/ 22 w 85"/>
                <a:gd name="T3" fmla="*/ 93 h 93"/>
                <a:gd name="T4" fmla="*/ 85 w 85"/>
                <a:gd name="T5" fmla="*/ 20 h 93"/>
                <a:gd name="T6" fmla="*/ 0 w 85"/>
                <a:gd name="T7" fmla="*/ 0 h 93"/>
                <a:gd name="T8" fmla="*/ 0 60000 65536"/>
                <a:gd name="T9" fmla="*/ 0 60000 65536"/>
                <a:gd name="T10" fmla="*/ 0 60000 65536"/>
                <a:gd name="T11" fmla="*/ 0 60000 65536"/>
                <a:gd name="T12" fmla="*/ 0 w 85"/>
                <a:gd name="T13" fmla="*/ 0 h 93"/>
                <a:gd name="T14" fmla="*/ 85 w 85"/>
                <a:gd name="T15" fmla="*/ 93 h 93"/>
              </a:gdLst>
              <a:ahLst/>
              <a:cxnLst>
                <a:cxn ang="T8">
                  <a:pos x="T0" y="T1"/>
                </a:cxn>
                <a:cxn ang="T9">
                  <a:pos x="T2" y="T3"/>
                </a:cxn>
                <a:cxn ang="T10">
                  <a:pos x="T4" y="T5"/>
                </a:cxn>
                <a:cxn ang="T11">
                  <a:pos x="T6" y="T7"/>
                </a:cxn>
              </a:cxnLst>
              <a:rect l="T12" t="T13" r="T14" b="T15"/>
              <a:pathLst>
                <a:path w="85" h="93">
                  <a:moveTo>
                    <a:pt x="0" y="0"/>
                  </a:moveTo>
                  <a:lnTo>
                    <a:pt x="22" y="93"/>
                  </a:lnTo>
                  <a:lnTo>
                    <a:pt x="85" y="20"/>
                  </a:lnTo>
                  <a:lnTo>
                    <a:pt x="0"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23" name="Freeform 1142"/>
            <p:cNvSpPr>
              <a:spLocks/>
            </p:cNvSpPr>
            <p:nvPr/>
          </p:nvSpPr>
          <p:spPr bwMode="auto">
            <a:xfrm>
              <a:off x="1832" y="1425"/>
              <a:ext cx="977" cy="1629"/>
            </a:xfrm>
            <a:custGeom>
              <a:avLst/>
              <a:gdLst>
                <a:gd name="T0" fmla="*/ 17 w 977"/>
                <a:gd name="T1" fmla="*/ 0 h 1629"/>
                <a:gd name="T2" fmla="*/ 0 w 977"/>
                <a:gd name="T3" fmla="*/ 7 h 1629"/>
                <a:gd name="T4" fmla="*/ 959 w 977"/>
                <a:gd name="T5" fmla="*/ 1629 h 1629"/>
                <a:gd name="T6" fmla="*/ 977 w 977"/>
                <a:gd name="T7" fmla="*/ 1619 h 1629"/>
                <a:gd name="T8" fmla="*/ 17 w 977"/>
                <a:gd name="T9" fmla="*/ 0 h 1629"/>
                <a:gd name="T10" fmla="*/ 0 60000 65536"/>
                <a:gd name="T11" fmla="*/ 0 60000 65536"/>
                <a:gd name="T12" fmla="*/ 0 60000 65536"/>
                <a:gd name="T13" fmla="*/ 0 60000 65536"/>
                <a:gd name="T14" fmla="*/ 0 60000 65536"/>
                <a:gd name="T15" fmla="*/ 0 w 977"/>
                <a:gd name="T16" fmla="*/ 0 h 1629"/>
                <a:gd name="T17" fmla="*/ 977 w 977"/>
                <a:gd name="T18" fmla="*/ 1629 h 1629"/>
              </a:gdLst>
              <a:ahLst/>
              <a:cxnLst>
                <a:cxn ang="T10">
                  <a:pos x="T0" y="T1"/>
                </a:cxn>
                <a:cxn ang="T11">
                  <a:pos x="T2" y="T3"/>
                </a:cxn>
                <a:cxn ang="T12">
                  <a:pos x="T4" y="T5"/>
                </a:cxn>
                <a:cxn ang="T13">
                  <a:pos x="T6" y="T7"/>
                </a:cxn>
                <a:cxn ang="T14">
                  <a:pos x="T8" y="T9"/>
                </a:cxn>
              </a:cxnLst>
              <a:rect l="T15" t="T16" r="T17" b="T18"/>
              <a:pathLst>
                <a:path w="977" h="1629">
                  <a:moveTo>
                    <a:pt x="17" y="0"/>
                  </a:moveTo>
                  <a:lnTo>
                    <a:pt x="0" y="7"/>
                  </a:lnTo>
                  <a:lnTo>
                    <a:pt x="959" y="1629"/>
                  </a:lnTo>
                  <a:lnTo>
                    <a:pt x="977" y="1619"/>
                  </a:lnTo>
                  <a:lnTo>
                    <a:pt x="17"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24" name="Freeform 1143"/>
            <p:cNvSpPr>
              <a:spLocks/>
            </p:cNvSpPr>
            <p:nvPr/>
          </p:nvSpPr>
          <p:spPr bwMode="auto">
            <a:xfrm>
              <a:off x="2761" y="3026"/>
              <a:ext cx="81" cy="96"/>
            </a:xfrm>
            <a:custGeom>
              <a:avLst/>
              <a:gdLst>
                <a:gd name="T0" fmla="*/ 0 w 81"/>
                <a:gd name="T1" fmla="*/ 43 h 96"/>
                <a:gd name="T2" fmla="*/ 81 w 81"/>
                <a:gd name="T3" fmla="*/ 96 h 96"/>
                <a:gd name="T4" fmla="*/ 76 w 81"/>
                <a:gd name="T5" fmla="*/ 0 h 96"/>
                <a:gd name="T6" fmla="*/ 0 w 81"/>
                <a:gd name="T7" fmla="*/ 43 h 96"/>
                <a:gd name="T8" fmla="*/ 0 60000 65536"/>
                <a:gd name="T9" fmla="*/ 0 60000 65536"/>
                <a:gd name="T10" fmla="*/ 0 60000 65536"/>
                <a:gd name="T11" fmla="*/ 0 60000 65536"/>
                <a:gd name="T12" fmla="*/ 0 w 81"/>
                <a:gd name="T13" fmla="*/ 0 h 96"/>
                <a:gd name="T14" fmla="*/ 81 w 81"/>
                <a:gd name="T15" fmla="*/ 96 h 96"/>
              </a:gdLst>
              <a:ahLst/>
              <a:cxnLst>
                <a:cxn ang="T8">
                  <a:pos x="T0" y="T1"/>
                </a:cxn>
                <a:cxn ang="T9">
                  <a:pos x="T2" y="T3"/>
                </a:cxn>
                <a:cxn ang="T10">
                  <a:pos x="T4" y="T5"/>
                </a:cxn>
                <a:cxn ang="T11">
                  <a:pos x="T6" y="T7"/>
                </a:cxn>
              </a:cxnLst>
              <a:rect l="T12" t="T13" r="T14" b="T15"/>
              <a:pathLst>
                <a:path w="81" h="96">
                  <a:moveTo>
                    <a:pt x="0" y="43"/>
                  </a:moveTo>
                  <a:lnTo>
                    <a:pt x="81" y="96"/>
                  </a:lnTo>
                  <a:lnTo>
                    <a:pt x="76" y="0"/>
                  </a:lnTo>
                  <a:lnTo>
                    <a:pt x="0" y="43"/>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25" name="Freeform 1144"/>
            <p:cNvSpPr>
              <a:spLocks/>
            </p:cNvSpPr>
            <p:nvPr/>
          </p:nvSpPr>
          <p:spPr bwMode="auto">
            <a:xfrm>
              <a:off x="1187" y="1422"/>
              <a:ext cx="1258" cy="1122"/>
            </a:xfrm>
            <a:custGeom>
              <a:avLst/>
              <a:gdLst>
                <a:gd name="T0" fmla="*/ 1258 w 1258"/>
                <a:gd name="T1" fmla="*/ 13 h 1122"/>
                <a:gd name="T2" fmla="*/ 1246 w 1258"/>
                <a:gd name="T3" fmla="*/ 0 h 1122"/>
                <a:gd name="T4" fmla="*/ 0 w 1258"/>
                <a:gd name="T5" fmla="*/ 1109 h 1122"/>
                <a:gd name="T6" fmla="*/ 13 w 1258"/>
                <a:gd name="T7" fmla="*/ 1122 h 1122"/>
                <a:gd name="T8" fmla="*/ 1258 w 1258"/>
                <a:gd name="T9" fmla="*/ 13 h 1122"/>
                <a:gd name="T10" fmla="*/ 0 60000 65536"/>
                <a:gd name="T11" fmla="*/ 0 60000 65536"/>
                <a:gd name="T12" fmla="*/ 0 60000 65536"/>
                <a:gd name="T13" fmla="*/ 0 60000 65536"/>
                <a:gd name="T14" fmla="*/ 0 60000 65536"/>
                <a:gd name="T15" fmla="*/ 0 w 1258"/>
                <a:gd name="T16" fmla="*/ 0 h 1122"/>
                <a:gd name="T17" fmla="*/ 1258 w 1258"/>
                <a:gd name="T18" fmla="*/ 1122 h 1122"/>
              </a:gdLst>
              <a:ahLst/>
              <a:cxnLst>
                <a:cxn ang="T10">
                  <a:pos x="T0" y="T1"/>
                </a:cxn>
                <a:cxn ang="T11">
                  <a:pos x="T2" y="T3"/>
                </a:cxn>
                <a:cxn ang="T12">
                  <a:pos x="T4" y="T5"/>
                </a:cxn>
                <a:cxn ang="T13">
                  <a:pos x="T6" y="T7"/>
                </a:cxn>
                <a:cxn ang="T14">
                  <a:pos x="T8" y="T9"/>
                </a:cxn>
              </a:cxnLst>
              <a:rect l="T15" t="T16" r="T17" b="T18"/>
              <a:pathLst>
                <a:path w="1258" h="1122">
                  <a:moveTo>
                    <a:pt x="1258" y="13"/>
                  </a:moveTo>
                  <a:lnTo>
                    <a:pt x="1246" y="0"/>
                  </a:lnTo>
                  <a:lnTo>
                    <a:pt x="0" y="1109"/>
                  </a:lnTo>
                  <a:lnTo>
                    <a:pt x="13" y="1122"/>
                  </a:lnTo>
                  <a:lnTo>
                    <a:pt x="1258" y="13"/>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26" name="Freeform 1145"/>
            <p:cNvSpPr>
              <a:spLocks/>
            </p:cNvSpPr>
            <p:nvPr/>
          </p:nvSpPr>
          <p:spPr bwMode="auto">
            <a:xfrm>
              <a:off x="1132" y="2503"/>
              <a:ext cx="91" cy="91"/>
            </a:xfrm>
            <a:custGeom>
              <a:avLst/>
              <a:gdLst>
                <a:gd name="T0" fmla="*/ 33 w 91"/>
                <a:gd name="T1" fmla="*/ 0 h 91"/>
                <a:gd name="T2" fmla="*/ 0 w 91"/>
                <a:gd name="T3" fmla="*/ 91 h 91"/>
                <a:gd name="T4" fmla="*/ 91 w 91"/>
                <a:gd name="T5" fmla="*/ 66 h 91"/>
                <a:gd name="T6" fmla="*/ 33 w 91"/>
                <a:gd name="T7" fmla="*/ 0 h 91"/>
                <a:gd name="T8" fmla="*/ 0 60000 65536"/>
                <a:gd name="T9" fmla="*/ 0 60000 65536"/>
                <a:gd name="T10" fmla="*/ 0 60000 65536"/>
                <a:gd name="T11" fmla="*/ 0 60000 65536"/>
                <a:gd name="T12" fmla="*/ 0 w 91"/>
                <a:gd name="T13" fmla="*/ 0 h 91"/>
                <a:gd name="T14" fmla="*/ 91 w 91"/>
                <a:gd name="T15" fmla="*/ 91 h 91"/>
              </a:gdLst>
              <a:ahLst/>
              <a:cxnLst>
                <a:cxn ang="T8">
                  <a:pos x="T0" y="T1"/>
                </a:cxn>
                <a:cxn ang="T9">
                  <a:pos x="T2" y="T3"/>
                </a:cxn>
                <a:cxn ang="T10">
                  <a:pos x="T4" y="T5"/>
                </a:cxn>
                <a:cxn ang="T11">
                  <a:pos x="T6" y="T7"/>
                </a:cxn>
              </a:cxnLst>
              <a:rect l="T12" t="T13" r="T14" b="T15"/>
              <a:pathLst>
                <a:path w="91" h="91">
                  <a:moveTo>
                    <a:pt x="33" y="0"/>
                  </a:moveTo>
                  <a:lnTo>
                    <a:pt x="0" y="91"/>
                  </a:lnTo>
                  <a:lnTo>
                    <a:pt x="91" y="66"/>
                  </a:lnTo>
                  <a:lnTo>
                    <a:pt x="33"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27" name="Freeform 1146"/>
            <p:cNvSpPr>
              <a:spLocks/>
            </p:cNvSpPr>
            <p:nvPr/>
          </p:nvSpPr>
          <p:spPr bwMode="auto">
            <a:xfrm>
              <a:off x="1172" y="1422"/>
              <a:ext cx="1276" cy="1708"/>
            </a:xfrm>
            <a:custGeom>
              <a:avLst/>
              <a:gdLst>
                <a:gd name="T0" fmla="*/ 1276 w 1276"/>
                <a:gd name="T1" fmla="*/ 13 h 1708"/>
                <a:gd name="T2" fmla="*/ 1261 w 1276"/>
                <a:gd name="T3" fmla="*/ 0 h 1708"/>
                <a:gd name="T4" fmla="*/ 0 w 1276"/>
                <a:gd name="T5" fmla="*/ 1695 h 1708"/>
                <a:gd name="T6" fmla="*/ 15 w 1276"/>
                <a:gd name="T7" fmla="*/ 1708 h 1708"/>
                <a:gd name="T8" fmla="*/ 1276 w 1276"/>
                <a:gd name="T9" fmla="*/ 13 h 1708"/>
                <a:gd name="T10" fmla="*/ 0 60000 65536"/>
                <a:gd name="T11" fmla="*/ 0 60000 65536"/>
                <a:gd name="T12" fmla="*/ 0 60000 65536"/>
                <a:gd name="T13" fmla="*/ 0 60000 65536"/>
                <a:gd name="T14" fmla="*/ 0 60000 65536"/>
                <a:gd name="T15" fmla="*/ 0 w 1276"/>
                <a:gd name="T16" fmla="*/ 0 h 1708"/>
                <a:gd name="T17" fmla="*/ 1276 w 1276"/>
                <a:gd name="T18" fmla="*/ 1708 h 1708"/>
              </a:gdLst>
              <a:ahLst/>
              <a:cxnLst>
                <a:cxn ang="T10">
                  <a:pos x="T0" y="T1"/>
                </a:cxn>
                <a:cxn ang="T11">
                  <a:pos x="T2" y="T3"/>
                </a:cxn>
                <a:cxn ang="T12">
                  <a:pos x="T4" y="T5"/>
                </a:cxn>
                <a:cxn ang="T13">
                  <a:pos x="T6" y="T7"/>
                </a:cxn>
                <a:cxn ang="T14">
                  <a:pos x="T8" y="T9"/>
                </a:cxn>
              </a:cxnLst>
              <a:rect l="T15" t="T16" r="T17" b="T18"/>
              <a:pathLst>
                <a:path w="1276" h="1708">
                  <a:moveTo>
                    <a:pt x="1276" y="13"/>
                  </a:moveTo>
                  <a:lnTo>
                    <a:pt x="1261" y="0"/>
                  </a:lnTo>
                  <a:lnTo>
                    <a:pt x="0" y="1695"/>
                  </a:lnTo>
                  <a:lnTo>
                    <a:pt x="15" y="1708"/>
                  </a:lnTo>
                  <a:lnTo>
                    <a:pt x="1276" y="13"/>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28" name="Freeform 1147"/>
            <p:cNvSpPr>
              <a:spLocks/>
            </p:cNvSpPr>
            <p:nvPr/>
          </p:nvSpPr>
          <p:spPr bwMode="auto">
            <a:xfrm>
              <a:off x="1129" y="3095"/>
              <a:ext cx="86" cy="96"/>
            </a:xfrm>
            <a:custGeom>
              <a:avLst/>
              <a:gdLst>
                <a:gd name="T0" fmla="*/ 18 w 86"/>
                <a:gd name="T1" fmla="*/ 0 h 96"/>
                <a:gd name="T2" fmla="*/ 0 w 86"/>
                <a:gd name="T3" fmla="*/ 96 h 96"/>
                <a:gd name="T4" fmla="*/ 86 w 86"/>
                <a:gd name="T5" fmla="*/ 53 h 96"/>
                <a:gd name="T6" fmla="*/ 18 w 86"/>
                <a:gd name="T7" fmla="*/ 0 h 96"/>
                <a:gd name="T8" fmla="*/ 0 60000 65536"/>
                <a:gd name="T9" fmla="*/ 0 60000 65536"/>
                <a:gd name="T10" fmla="*/ 0 60000 65536"/>
                <a:gd name="T11" fmla="*/ 0 60000 65536"/>
                <a:gd name="T12" fmla="*/ 0 w 86"/>
                <a:gd name="T13" fmla="*/ 0 h 96"/>
                <a:gd name="T14" fmla="*/ 86 w 86"/>
                <a:gd name="T15" fmla="*/ 96 h 96"/>
              </a:gdLst>
              <a:ahLst/>
              <a:cxnLst>
                <a:cxn ang="T8">
                  <a:pos x="T0" y="T1"/>
                </a:cxn>
                <a:cxn ang="T9">
                  <a:pos x="T2" y="T3"/>
                </a:cxn>
                <a:cxn ang="T10">
                  <a:pos x="T4" y="T5"/>
                </a:cxn>
                <a:cxn ang="T11">
                  <a:pos x="T6" y="T7"/>
                </a:cxn>
              </a:cxnLst>
              <a:rect l="T12" t="T13" r="T14" b="T15"/>
              <a:pathLst>
                <a:path w="86" h="96">
                  <a:moveTo>
                    <a:pt x="18" y="0"/>
                  </a:moveTo>
                  <a:lnTo>
                    <a:pt x="0" y="96"/>
                  </a:lnTo>
                  <a:lnTo>
                    <a:pt x="86" y="53"/>
                  </a:lnTo>
                  <a:lnTo>
                    <a:pt x="18"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29" name="Freeform 1148"/>
            <p:cNvSpPr>
              <a:spLocks/>
            </p:cNvSpPr>
            <p:nvPr/>
          </p:nvSpPr>
          <p:spPr bwMode="auto">
            <a:xfrm>
              <a:off x="2433" y="1422"/>
              <a:ext cx="909" cy="1046"/>
            </a:xfrm>
            <a:custGeom>
              <a:avLst/>
              <a:gdLst>
                <a:gd name="T0" fmla="*/ 12 w 909"/>
                <a:gd name="T1" fmla="*/ 0 h 1046"/>
                <a:gd name="T2" fmla="*/ 0 w 909"/>
                <a:gd name="T3" fmla="*/ 13 h 1046"/>
                <a:gd name="T4" fmla="*/ 897 w 909"/>
                <a:gd name="T5" fmla="*/ 1046 h 1046"/>
                <a:gd name="T6" fmla="*/ 909 w 909"/>
                <a:gd name="T7" fmla="*/ 1033 h 1046"/>
                <a:gd name="T8" fmla="*/ 12 w 909"/>
                <a:gd name="T9" fmla="*/ 0 h 1046"/>
                <a:gd name="T10" fmla="*/ 0 60000 65536"/>
                <a:gd name="T11" fmla="*/ 0 60000 65536"/>
                <a:gd name="T12" fmla="*/ 0 60000 65536"/>
                <a:gd name="T13" fmla="*/ 0 60000 65536"/>
                <a:gd name="T14" fmla="*/ 0 60000 65536"/>
                <a:gd name="T15" fmla="*/ 0 w 909"/>
                <a:gd name="T16" fmla="*/ 0 h 1046"/>
                <a:gd name="T17" fmla="*/ 909 w 909"/>
                <a:gd name="T18" fmla="*/ 1046 h 1046"/>
              </a:gdLst>
              <a:ahLst/>
              <a:cxnLst>
                <a:cxn ang="T10">
                  <a:pos x="T0" y="T1"/>
                </a:cxn>
                <a:cxn ang="T11">
                  <a:pos x="T2" y="T3"/>
                </a:cxn>
                <a:cxn ang="T12">
                  <a:pos x="T4" y="T5"/>
                </a:cxn>
                <a:cxn ang="T13">
                  <a:pos x="T6" y="T7"/>
                </a:cxn>
                <a:cxn ang="T14">
                  <a:pos x="T8" y="T9"/>
                </a:cxn>
              </a:cxnLst>
              <a:rect l="T15" t="T16" r="T17" b="T18"/>
              <a:pathLst>
                <a:path w="909" h="1046">
                  <a:moveTo>
                    <a:pt x="12" y="0"/>
                  </a:moveTo>
                  <a:lnTo>
                    <a:pt x="0" y="13"/>
                  </a:lnTo>
                  <a:lnTo>
                    <a:pt x="897" y="1046"/>
                  </a:lnTo>
                  <a:lnTo>
                    <a:pt x="909" y="1033"/>
                  </a:lnTo>
                  <a:lnTo>
                    <a:pt x="12"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30" name="Freeform 1149"/>
            <p:cNvSpPr>
              <a:spLocks/>
            </p:cNvSpPr>
            <p:nvPr/>
          </p:nvSpPr>
          <p:spPr bwMode="auto">
            <a:xfrm>
              <a:off x="3302" y="2433"/>
              <a:ext cx="88" cy="93"/>
            </a:xfrm>
            <a:custGeom>
              <a:avLst/>
              <a:gdLst>
                <a:gd name="T0" fmla="*/ 0 w 88"/>
                <a:gd name="T1" fmla="*/ 55 h 93"/>
                <a:gd name="T2" fmla="*/ 88 w 88"/>
                <a:gd name="T3" fmla="*/ 93 h 93"/>
                <a:gd name="T4" fmla="*/ 65 w 88"/>
                <a:gd name="T5" fmla="*/ 0 h 93"/>
                <a:gd name="T6" fmla="*/ 0 w 88"/>
                <a:gd name="T7" fmla="*/ 55 h 93"/>
                <a:gd name="T8" fmla="*/ 0 60000 65536"/>
                <a:gd name="T9" fmla="*/ 0 60000 65536"/>
                <a:gd name="T10" fmla="*/ 0 60000 65536"/>
                <a:gd name="T11" fmla="*/ 0 60000 65536"/>
                <a:gd name="T12" fmla="*/ 0 w 88"/>
                <a:gd name="T13" fmla="*/ 0 h 93"/>
                <a:gd name="T14" fmla="*/ 88 w 88"/>
                <a:gd name="T15" fmla="*/ 93 h 93"/>
              </a:gdLst>
              <a:ahLst/>
              <a:cxnLst>
                <a:cxn ang="T8">
                  <a:pos x="T0" y="T1"/>
                </a:cxn>
                <a:cxn ang="T9">
                  <a:pos x="T2" y="T3"/>
                </a:cxn>
                <a:cxn ang="T10">
                  <a:pos x="T4" y="T5"/>
                </a:cxn>
                <a:cxn ang="T11">
                  <a:pos x="T6" y="T7"/>
                </a:cxn>
              </a:cxnLst>
              <a:rect l="T12" t="T13" r="T14" b="T15"/>
              <a:pathLst>
                <a:path w="88" h="93">
                  <a:moveTo>
                    <a:pt x="0" y="55"/>
                  </a:moveTo>
                  <a:lnTo>
                    <a:pt x="88" y="93"/>
                  </a:lnTo>
                  <a:lnTo>
                    <a:pt x="65" y="0"/>
                  </a:lnTo>
                  <a:lnTo>
                    <a:pt x="0" y="55"/>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31" name="Freeform 1150"/>
            <p:cNvSpPr>
              <a:spLocks/>
            </p:cNvSpPr>
            <p:nvPr/>
          </p:nvSpPr>
          <p:spPr bwMode="auto">
            <a:xfrm>
              <a:off x="1316" y="1422"/>
              <a:ext cx="1728" cy="1294"/>
            </a:xfrm>
            <a:custGeom>
              <a:avLst/>
              <a:gdLst>
                <a:gd name="T0" fmla="*/ 1728 w 1728"/>
                <a:gd name="T1" fmla="*/ 15 h 1294"/>
                <a:gd name="T2" fmla="*/ 1715 w 1728"/>
                <a:gd name="T3" fmla="*/ 0 h 1294"/>
                <a:gd name="T4" fmla="*/ 0 w 1728"/>
                <a:gd name="T5" fmla="*/ 1279 h 1294"/>
                <a:gd name="T6" fmla="*/ 10 w 1728"/>
                <a:gd name="T7" fmla="*/ 1294 h 1294"/>
                <a:gd name="T8" fmla="*/ 1728 w 1728"/>
                <a:gd name="T9" fmla="*/ 15 h 1294"/>
                <a:gd name="T10" fmla="*/ 0 60000 65536"/>
                <a:gd name="T11" fmla="*/ 0 60000 65536"/>
                <a:gd name="T12" fmla="*/ 0 60000 65536"/>
                <a:gd name="T13" fmla="*/ 0 60000 65536"/>
                <a:gd name="T14" fmla="*/ 0 60000 65536"/>
                <a:gd name="T15" fmla="*/ 0 w 1728"/>
                <a:gd name="T16" fmla="*/ 0 h 1294"/>
                <a:gd name="T17" fmla="*/ 1728 w 1728"/>
                <a:gd name="T18" fmla="*/ 1294 h 1294"/>
              </a:gdLst>
              <a:ahLst/>
              <a:cxnLst>
                <a:cxn ang="T10">
                  <a:pos x="T0" y="T1"/>
                </a:cxn>
                <a:cxn ang="T11">
                  <a:pos x="T2" y="T3"/>
                </a:cxn>
                <a:cxn ang="T12">
                  <a:pos x="T4" y="T5"/>
                </a:cxn>
                <a:cxn ang="T13">
                  <a:pos x="T6" y="T7"/>
                </a:cxn>
                <a:cxn ang="T14">
                  <a:pos x="T8" y="T9"/>
                </a:cxn>
              </a:cxnLst>
              <a:rect l="T15" t="T16" r="T17" b="T18"/>
              <a:pathLst>
                <a:path w="1728" h="1294">
                  <a:moveTo>
                    <a:pt x="1728" y="15"/>
                  </a:moveTo>
                  <a:lnTo>
                    <a:pt x="1715" y="0"/>
                  </a:lnTo>
                  <a:lnTo>
                    <a:pt x="0" y="1279"/>
                  </a:lnTo>
                  <a:lnTo>
                    <a:pt x="10" y="1294"/>
                  </a:lnTo>
                  <a:lnTo>
                    <a:pt x="1728" y="15"/>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32" name="Freeform 1151"/>
            <p:cNvSpPr>
              <a:spLocks/>
            </p:cNvSpPr>
            <p:nvPr/>
          </p:nvSpPr>
          <p:spPr bwMode="auto">
            <a:xfrm>
              <a:off x="1253" y="2673"/>
              <a:ext cx="96" cy="86"/>
            </a:xfrm>
            <a:custGeom>
              <a:avLst/>
              <a:gdLst>
                <a:gd name="T0" fmla="*/ 45 w 96"/>
                <a:gd name="T1" fmla="*/ 0 h 86"/>
                <a:gd name="T2" fmla="*/ 0 w 96"/>
                <a:gd name="T3" fmla="*/ 86 h 86"/>
                <a:gd name="T4" fmla="*/ 96 w 96"/>
                <a:gd name="T5" fmla="*/ 68 h 86"/>
                <a:gd name="T6" fmla="*/ 45 w 96"/>
                <a:gd name="T7" fmla="*/ 0 h 86"/>
                <a:gd name="T8" fmla="*/ 0 60000 65536"/>
                <a:gd name="T9" fmla="*/ 0 60000 65536"/>
                <a:gd name="T10" fmla="*/ 0 60000 65536"/>
                <a:gd name="T11" fmla="*/ 0 60000 65536"/>
                <a:gd name="T12" fmla="*/ 0 w 96"/>
                <a:gd name="T13" fmla="*/ 0 h 86"/>
                <a:gd name="T14" fmla="*/ 96 w 96"/>
                <a:gd name="T15" fmla="*/ 86 h 86"/>
              </a:gdLst>
              <a:ahLst/>
              <a:cxnLst>
                <a:cxn ang="T8">
                  <a:pos x="T0" y="T1"/>
                </a:cxn>
                <a:cxn ang="T9">
                  <a:pos x="T2" y="T3"/>
                </a:cxn>
                <a:cxn ang="T10">
                  <a:pos x="T4" y="T5"/>
                </a:cxn>
                <a:cxn ang="T11">
                  <a:pos x="T6" y="T7"/>
                </a:cxn>
              </a:cxnLst>
              <a:rect l="T12" t="T13" r="T14" b="T15"/>
              <a:pathLst>
                <a:path w="96" h="86">
                  <a:moveTo>
                    <a:pt x="45" y="0"/>
                  </a:moveTo>
                  <a:lnTo>
                    <a:pt x="0" y="86"/>
                  </a:lnTo>
                  <a:lnTo>
                    <a:pt x="96" y="68"/>
                  </a:lnTo>
                  <a:lnTo>
                    <a:pt x="45"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33" name="Freeform 1152"/>
            <p:cNvSpPr>
              <a:spLocks/>
            </p:cNvSpPr>
            <p:nvPr/>
          </p:nvSpPr>
          <p:spPr bwMode="auto">
            <a:xfrm>
              <a:off x="3029" y="1425"/>
              <a:ext cx="1104" cy="1634"/>
            </a:xfrm>
            <a:custGeom>
              <a:avLst/>
              <a:gdLst>
                <a:gd name="T0" fmla="*/ 18 w 1104"/>
                <a:gd name="T1" fmla="*/ 0 h 1634"/>
                <a:gd name="T2" fmla="*/ 0 w 1104"/>
                <a:gd name="T3" fmla="*/ 10 h 1634"/>
                <a:gd name="T4" fmla="*/ 1089 w 1104"/>
                <a:gd name="T5" fmla="*/ 1634 h 1634"/>
                <a:gd name="T6" fmla="*/ 1104 w 1104"/>
                <a:gd name="T7" fmla="*/ 1622 h 1634"/>
                <a:gd name="T8" fmla="*/ 18 w 1104"/>
                <a:gd name="T9" fmla="*/ 0 h 1634"/>
                <a:gd name="T10" fmla="*/ 0 60000 65536"/>
                <a:gd name="T11" fmla="*/ 0 60000 65536"/>
                <a:gd name="T12" fmla="*/ 0 60000 65536"/>
                <a:gd name="T13" fmla="*/ 0 60000 65536"/>
                <a:gd name="T14" fmla="*/ 0 60000 65536"/>
                <a:gd name="T15" fmla="*/ 0 w 1104"/>
                <a:gd name="T16" fmla="*/ 0 h 1634"/>
                <a:gd name="T17" fmla="*/ 1104 w 1104"/>
                <a:gd name="T18" fmla="*/ 1634 h 1634"/>
              </a:gdLst>
              <a:ahLst/>
              <a:cxnLst>
                <a:cxn ang="T10">
                  <a:pos x="T0" y="T1"/>
                </a:cxn>
                <a:cxn ang="T11">
                  <a:pos x="T2" y="T3"/>
                </a:cxn>
                <a:cxn ang="T12">
                  <a:pos x="T4" y="T5"/>
                </a:cxn>
                <a:cxn ang="T13">
                  <a:pos x="T6" y="T7"/>
                </a:cxn>
                <a:cxn ang="T14">
                  <a:pos x="T8" y="T9"/>
                </a:cxn>
              </a:cxnLst>
              <a:rect l="T15" t="T16" r="T17" b="T18"/>
              <a:pathLst>
                <a:path w="1104" h="1634">
                  <a:moveTo>
                    <a:pt x="18" y="0"/>
                  </a:moveTo>
                  <a:lnTo>
                    <a:pt x="0" y="10"/>
                  </a:lnTo>
                  <a:lnTo>
                    <a:pt x="1089" y="1634"/>
                  </a:lnTo>
                  <a:lnTo>
                    <a:pt x="1104" y="1622"/>
                  </a:lnTo>
                  <a:lnTo>
                    <a:pt x="18" y="0"/>
                  </a:lnTo>
                  <a:close/>
                </a:path>
              </a:pathLst>
            </a:custGeom>
            <a:solidFill>
              <a:srgbClr val="000000"/>
            </a:solidFill>
            <a:ln w="9525">
              <a:solidFill>
                <a:srgbClr val="000000"/>
              </a:solidFill>
              <a:round/>
              <a:headEnd/>
              <a:tailEnd/>
            </a:ln>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34" name="Freeform 1153"/>
            <p:cNvSpPr>
              <a:spLocks/>
            </p:cNvSpPr>
            <p:nvPr/>
          </p:nvSpPr>
          <p:spPr bwMode="auto">
            <a:xfrm>
              <a:off x="4087" y="3029"/>
              <a:ext cx="84" cy="93"/>
            </a:xfrm>
            <a:custGeom>
              <a:avLst/>
              <a:gdLst>
                <a:gd name="T0" fmla="*/ 0 w 84"/>
                <a:gd name="T1" fmla="*/ 45 h 93"/>
                <a:gd name="T2" fmla="*/ 84 w 84"/>
                <a:gd name="T3" fmla="*/ 93 h 93"/>
                <a:gd name="T4" fmla="*/ 71 w 84"/>
                <a:gd name="T5" fmla="*/ 0 h 93"/>
                <a:gd name="T6" fmla="*/ 0 w 84"/>
                <a:gd name="T7" fmla="*/ 45 h 93"/>
                <a:gd name="T8" fmla="*/ 0 60000 65536"/>
                <a:gd name="T9" fmla="*/ 0 60000 65536"/>
                <a:gd name="T10" fmla="*/ 0 60000 65536"/>
                <a:gd name="T11" fmla="*/ 0 60000 65536"/>
                <a:gd name="T12" fmla="*/ 0 w 84"/>
                <a:gd name="T13" fmla="*/ 0 h 93"/>
                <a:gd name="T14" fmla="*/ 84 w 84"/>
                <a:gd name="T15" fmla="*/ 93 h 93"/>
              </a:gdLst>
              <a:ahLst/>
              <a:cxnLst>
                <a:cxn ang="T8">
                  <a:pos x="T0" y="T1"/>
                </a:cxn>
                <a:cxn ang="T9">
                  <a:pos x="T2" y="T3"/>
                </a:cxn>
                <a:cxn ang="T10">
                  <a:pos x="T4" y="T5"/>
                </a:cxn>
                <a:cxn ang="T11">
                  <a:pos x="T6" y="T7"/>
                </a:cxn>
              </a:cxnLst>
              <a:rect l="T12" t="T13" r="T14" b="T15"/>
              <a:pathLst>
                <a:path w="84" h="93">
                  <a:moveTo>
                    <a:pt x="0" y="45"/>
                  </a:moveTo>
                  <a:lnTo>
                    <a:pt x="84" y="93"/>
                  </a:lnTo>
                  <a:lnTo>
                    <a:pt x="71" y="0"/>
                  </a:lnTo>
                  <a:lnTo>
                    <a:pt x="0" y="45"/>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35" name="Freeform 1154"/>
            <p:cNvSpPr>
              <a:spLocks/>
            </p:cNvSpPr>
            <p:nvPr/>
          </p:nvSpPr>
          <p:spPr bwMode="auto">
            <a:xfrm>
              <a:off x="2582" y="1501"/>
              <a:ext cx="1071" cy="1624"/>
            </a:xfrm>
            <a:custGeom>
              <a:avLst/>
              <a:gdLst>
                <a:gd name="T0" fmla="*/ 1071 w 1071"/>
                <a:gd name="T1" fmla="*/ 10 h 1624"/>
                <a:gd name="T2" fmla="*/ 1053 w 1071"/>
                <a:gd name="T3" fmla="*/ 0 h 1624"/>
                <a:gd name="T4" fmla="*/ 0 w 1071"/>
                <a:gd name="T5" fmla="*/ 1614 h 1624"/>
                <a:gd name="T6" fmla="*/ 15 w 1071"/>
                <a:gd name="T7" fmla="*/ 1624 h 1624"/>
                <a:gd name="T8" fmla="*/ 1071 w 1071"/>
                <a:gd name="T9" fmla="*/ 10 h 1624"/>
                <a:gd name="T10" fmla="*/ 0 60000 65536"/>
                <a:gd name="T11" fmla="*/ 0 60000 65536"/>
                <a:gd name="T12" fmla="*/ 0 60000 65536"/>
                <a:gd name="T13" fmla="*/ 0 60000 65536"/>
                <a:gd name="T14" fmla="*/ 0 60000 65536"/>
                <a:gd name="T15" fmla="*/ 0 w 1071"/>
                <a:gd name="T16" fmla="*/ 0 h 1624"/>
                <a:gd name="T17" fmla="*/ 1071 w 1071"/>
                <a:gd name="T18" fmla="*/ 1624 h 1624"/>
              </a:gdLst>
              <a:ahLst/>
              <a:cxnLst>
                <a:cxn ang="T10">
                  <a:pos x="T0" y="T1"/>
                </a:cxn>
                <a:cxn ang="T11">
                  <a:pos x="T2" y="T3"/>
                </a:cxn>
                <a:cxn ang="T12">
                  <a:pos x="T4" y="T5"/>
                </a:cxn>
                <a:cxn ang="T13">
                  <a:pos x="T6" y="T7"/>
                </a:cxn>
                <a:cxn ang="T14">
                  <a:pos x="T8" y="T9"/>
                </a:cxn>
              </a:cxnLst>
              <a:rect l="T15" t="T16" r="T17" b="T18"/>
              <a:pathLst>
                <a:path w="1071" h="1624">
                  <a:moveTo>
                    <a:pt x="1071" y="10"/>
                  </a:moveTo>
                  <a:lnTo>
                    <a:pt x="1053" y="0"/>
                  </a:lnTo>
                  <a:lnTo>
                    <a:pt x="0" y="1614"/>
                  </a:lnTo>
                  <a:lnTo>
                    <a:pt x="15" y="1624"/>
                  </a:lnTo>
                  <a:lnTo>
                    <a:pt x="1071" y="1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36" name="Freeform 1155"/>
            <p:cNvSpPr>
              <a:spLocks/>
            </p:cNvSpPr>
            <p:nvPr/>
          </p:nvSpPr>
          <p:spPr bwMode="auto">
            <a:xfrm>
              <a:off x="2544" y="3095"/>
              <a:ext cx="83" cy="96"/>
            </a:xfrm>
            <a:custGeom>
              <a:avLst/>
              <a:gdLst>
                <a:gd name="T0" fmla="*/ 10 w 83"/>
                <a:gd name="T1" fmla="*/ 0 h 96"/>
                <a:gd name="T2" fmla="*/ 0 w 83"/>
                <a:gd name="T3" fmla="*/ 96 h 96"/>
                <a:gd name="T4" fmla="*/ 83 w 83"/>
                <a:gd name="T5" fmla="*/ 48 h 96"/>
                <a:gd name="T6" fmla="*/ 10 w 83"/>
                <a:gd name="T7" fmla="*/ 0 h 96"/>
                <a:gd name="T8" fmla="*/ 0 60000 65536"/>
                <a:gd name="T9" fmla="*/ 0 60000 65536"/>
                <a:gd name="T10" fmla="*/ 0 60000 65536"/>
                <a:gd name="T11" fmla="*/ 0 60000 65536"/>
                <a:gd name="T12" fmla="*/ 0 w 83"/>
                <a:gd name="T13" fmla="*/ 0 h 96"/>
                <a:gd name="T14" fmla="*/ 83 w 83"/>
                <a:gd name="T15" fmla="*/ 96 h 96"/>
              </a:gdLst>
              <a:ahLst/>
              <a:cxnLst>
                <a:cxn ang="T8">
                  <a:pos x="T0" y="T1"/>
                </a:cxn>
                <a:cxn ang="T9">
                  <a:pos x="T2" y="T3"/>
                </a:cxn>
                <a:cxn ang="T10">
                  <a:pos x="T4" y="T5"/>
                </a:cxn>
                <a:cxn ang="T11">
                  <a:pos x="T6" y="T7"/>
                </a:cxn>
              </a:cxnLst>
              <a:rect l="T12" t="T13" r="T14" b="T15"/>
              <a:pathLst>
                <a:path w="83" h="96">
                  <a:moveTo>
                    <a:pt x="10" y="0"/>
                  </a:moveTo>
                  <a:lnTo>
                    <a:pt x="0" y="96"/>
                  </a:lnTo>
                  <a:lnTo>
                    <a:pt x="83" y="48"/>
                  </a:lnTo>
                  <a:lnTo>
                    <a:pt x="10"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37" name="Freeform 1156"/>
            <p:cNvSpPr>
              <a:spLocks/>
            </p:cNvSpPr>
            <p:nvPr/>
          </p:nvSpPr>
          <p:spPr bwMode="auto">
            <a:xfrm>
              <a:off x="3746" y="2200"/>
              <a:ext cx="415" cy="349"/>
            </a:xfrm>
            <a:custGeom>
              <a:avLst/>
              <a:gdLst>
                <a:gd name="T0" fmla="*/ 415 w 415"/>
                <a:gd name="T1" fmla="*/ 16 h 349"/>
                <a:gd name="T2" fmla="*/ 405 w 415"/>
                <a:gd name="T3" fmla="*/ 0 h 349"/>
                <a:gd name="T4" fmla="*/ 0 w 415"/>
                <a:gd name="T5" fmla="*/ 334 h 349"/>
                <a:gd name="T6" fmla="*/ 13 w 415"/>
                <a:gd name="T7" fmla="*/ 349 h 349"/>
                <a:gd name="T8" fmla="*/ 415 w 415"/>
                <a:gd name="T9" fmla="*/ 16 h 349"/>
                <a:gd name="T10" fmla="*/ 0 60000 65536"/>
                <a:gd name="T11" fmla="*/ 0 60000 65536"/>
                <a:gd name="T12" fmla="*/ 0 60000 65536"/>
                <a:gd name="T13" fmla="*/ 0 60000 65536"/>
                <a:gd name="T14" fmla="*/ 0 60000 65536"/>
                <a:gd name="T15" fmla="*/ 0 w 415"/>
                <a:gd name="T16" fmla="*/ 0 h 349"/>
                <a:gd name="T17" fmla="*/ 415 w 415"/>
                <a:gd name="T18" fmla="*/ 349 h 349"/>
              </a:gdLst>
              <a:ahLst/>
              <a:cxnLst>
                <a:cxn ang="T10">
                  <a:pos x="T0" y="T1"/>
                </a:cxn>
                <a:cxn ang="T11">
                  <a:pos x="T2" y="T3"/>
                </a:cxn>
                <a:cxn ang="T12">
                  <a:pos x="T4" y="T5"/>
                </a:cxn>
                <a:cxn ang="T13">
                  <a:pos x="T6" y="T7"/>
                </a:cxn>
                <a:cxn ang="T14">
                  <a:pos x="T8" y="T9"/>
                </a:cxn>
              </a:cxnLst>
              <a:rect l="T15" t="T16" r="T17" b="T18"/>
              <a:pathLst>
                <a:path w="415" h="349">
                  <a:moveTo>
                    <a:pt x="415" y="16"/>
                  </a:moveTo>
                  <a:lnTo>
                    <a:pt x="405" y="0"/>
                  </a:lnTo>
                  <a:lnTo>
                    <a:pt x="0" y="334"/>
                  </a:lnTo>
                  <a:lnTo>
                    <a:pt x="13" y="349"/>
                  </a:lnTo>
                  <a:lnTo>
                    <a:pt x="415" y="16"/>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38" name="Freeform 1157"/>
            <p:cNvSpPr>
              <a:spLocks/>
            </p:cNvSpPr>
            <p:nvPr/>
          </p:nvSpPr>
          <p:spPr bwMode="auto">
            <a:xfrm>
              <a:off x="3688" y="2506"/>
              <a:ext cx="91" cy="88"/>
            </a:xfrm>
            <a:custGeom>
              <a:avLst/>
              <a:gdLst>
                <a:gd name="T0" fmla="*/ 38 w 91"/>
                <a:gd name="T1" fmla="*/ 0 h 88"/>
                <a:gd name="T2" fmla="*/ 0 w 91"/>
                <a:gd name="T3" fmla="*/ 88 h 88"/>
                <a:gd name="T4" fmla="*/ 91 w 91"/>
                <a:gd name="T5" fmla="*/ 66 h 88"/>
                <a:gd name="T6" fmla="*/ 38 w 91"/>
                <a:gd name="T7" fmla="*/ 0 h 88"/>
                <a:gd name="T8" fmla="*/ 0 60000 65536"/>
                <a:gd name="T9" fmla="*/ 0 60000 65536"/>
                <a:gd name="T10" fmla="*/ 0 60000 65536"/>
                <a:gd name="T11" fmla="*/ 0 60000 65536"/>
                <a:gd name="T12" fmla="*/ 0 w 91"/>
                <a:gd name="T13" fmla="*/ 0 h 88"/>
                <a:gd name="T14" fmla="*/ 91 w 91"/>
                <a:gd name="T15" fmla="*/ 88 h 88"/>
              </a:gdLst>
              <a:ahLst/>
              <a:cxnLst>
                <a:cxn ang="T8">
                  <a:pos x="T0" y="T1"/>
                </a:cxn>
                <a:cxn ang="T9">
                  <a:pos x="T2" y="T3"/>
                </a:cxn>
                <a:cxn ang="T10">
                  <a:pos x="T4" y="T5"/>
                </a:cxn>
                <a:cxn ang="T11">
                  <a:pos x="T6" y="T7"/>
                </a:cxn>
              </a:cxnLst>
              <a:rect l="T12" t="T13" r="T14" b="T15"/>
              <a:pathLst>
                <a:path w="91" h="88">
                  <a:moveTo>
                    <a:pt x="38" y="0"/>
                  </a:moveTo>
                  <a:lnTo>
                    <a:pt x="0" y="88"/>
                  </a:lnTo>
                  <a:lnTo>
                    <a:pt x="91" y="66"/>
                  </a:lnTo>
                  <a:lnTo>
                    <a:pt x="38"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39" name="Freeform 1158"/>
            <p:cNvSpPr>
              <a:spLocks/>
            </p:cNvSpPr>
            <p:nvPr/>
          </p:nvSpPr>
          <p:spPr bwMode="auto">
            <a:xfrm>
              <a:off x="4489" y="2935"/>
              <a:ext cx="78" cy="180"/>
            </a:xfrm>
            <a:custGeom>
              <a:avLst/>
              <a:gdLst>
                <a:gd name="T0" fmla="*/ 78 w 78"/>
                <a:gd name="T1" fmla="*/ 6 h 180"/>
                <a:gd name="T2" fmla="*/ 58 w 78"/>
                <a:gd name="T3" fmla="*/ 0 h 180"/>
                <a:gd name="T4" fmla="*/ 0 w 78"/>
                <a:gd name="T5" fmla="*/ 172 h 180"/>
                <a:gd name="T6" fmla="*/ 18 w 78"/>
                <a:gd name="T7" fmla="*/ 180 h 180"/>
                <a:gd name="T8" fmla="*/ 78 w 78"/>
                <a:gd name="T9" fmla="*/ 6 h 180"/>
                <a:gd name="T10" fmla="*/ 0 60000 65536"/>
                <a:gd name="T11" fmla="*/ 0 60000 65536"/>
                <a:gd name="T12" fmla="*/ 0 60000 65536"/>
                <a:gd name="T13" fmla="*/ 0 60000 65536"/>
                <a:gd name="T14" fmla="*/ 0 60000 65536"/>
                <a:gd name="T15" fmla="*/ 0 w 78"/>
                <a:gd name="T16" fmla="*/ 0 h 180"/>
                <a:gd name="T17" fmla="*/ 78 w 78"/>
                <a:gd name="T18" fmla="*/ 180 h 180"/>
              </a:gdLst>
              <a:ahLst/>
              <a:cxnLst>
                <a:cxn ang="T10">
                  <a:pos x="T0" y="T1"/>
                </a:cxn>
                <a:cxn ang="T11">
                  <a:pos x="T2" y="T3"/>
                </a:cxn>
                <a:cxn ang="T12">
                  <a:pos x="T4" y="T5"/>
                </a:cxn>
                <a:cxn ang="T13">
                  <a:pos x="T6" y="T7"/>
                </a:cxn>
                <a:cxn ang="T14">
                  <a:pos x="T8" y="T9"/>
                </a:cxn>
              </a:cxnLst>
              <a:rect l="T15" t="T16" r="T17" b="T18"/>
              <a:pathLst>
                <a:path w="78" h="180">
                  <a:moveTo>
                    <a:pt x="78" y="6"/>
                  </a:moveTo>
                  <a:lnTo>
                    <a:pt x="58" y="0"/>
                  </a:lnTo>
                  <a:lnTo>
                    <a:pt x="0" y="172"/>
                  </a:lnTo>
                  <a:lnTo>
                    <a:pt x="18" y="180"/>
                  </a:lnTo>
                  <a:lnTo>
                    <a:pt x="78" y="6"/>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40" name="Freeform 1159"/>
            <p:cNvSpPr>
              <a:spLocks/>
            </p:cNvSpPr>
            <p:nvPr/>
          </p:nvSpPr>
          <p:spPr bwMode="auto">
            <a:xfrm>
              <a:off x="4456" y="3095"/>
              <a:ext cx="81" cy="96"/>
            </a:xfrm>
            <a:custGeom>
              <a:avLst/>
              <a:gdLst>
                <a:gd name="T0" fmla="*/ 0 w 81"/>
                <a:gd name="T1" fmla="*/ 0 h 96"/>
                <a:gd name="T2" fmla="*/ 13 w 81"/>
                <a:gd name="T3" fmla="*/ 96 h 96"/>
                <a:gd name="T4" fmla="*/ 81 w 81"/>
                <a:gd name="T5" fmla="*/ 30 h 96"/>
                <a:gd name="T6" fmla="*/ 0 w 81"/>
                <a:gd name="T7" fmla="*/ 0 h 96"/>
                <a:gd name="T8" fmla="*/ 0 60000 65536"/>
                <a:gd name="T9" fmla="*/ 0 60000 65536"/>
                <a:gd name="T10" fmla="*/ 0 60000 65536"/>
                <a:gd name="T11" fmla="*/ 0 60000 65536"/>
                <a:gd name="T12" fmla="*/ 0 w 81"/>
                <a:gd name="T13" fmla="*/ 0 h 96"/>
                <a:gd name="T14" fmla="*/ 81 w 81"/>
                <a:gd name="T15" fmla="*/ 96 h 96"/>
              </a:gdLst>
              <a:ahLst/>
              <a:cxnLst>
                <a:cxn ang="T8">
                  <a:pos x="T0" y="T1"/>
                </a:cxn>
                <a:cxn ang="T9">
                  <a:pos x="T2" y="T3"/>
                </a:cxn>
                <a:cxn ang="T10">
                  <a:pos x="T4" y="T5"/>
                </a:cxn>
                <a:cxn ang="T11">
                  <a:pos x="T6" y="T7"/>
                </a:cxn>
              </a:cxnLst>
              <a:rect l="T12" t="T13" r="T14" b="T15"/>
              <a:pathLst>
                <a:path w="81" h="96">
                  <a:moveTo>
                    <a:pt x="0" y="0"/>
                  </a:moveTo>
                  <a:lnTo>
                    <a:pt x="13" y="96"/>
                  </a:lnTo>
                  <a:lnTo>
                    <a:pt x="81" y="30"/>
                  </a:lnTo>
                  <a:lnTo>
                    <a:pt x="0"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41" name="Rectangle 1160"/>
            <p:cNvSpPr>
              <a:spLocks noChangeArrowheads="1"/>
            </p:cNvSpPr>
            <p:nvPr/>
          </p:nvSpPr>
          <p:spPr bwMode="auto">
            <a:xfrm>
              <a:off x="437" y="728"/>
              <a:ext cx="2802" cy="3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42" name="Rectangle 1161"/>
            <p:cNvSpPr>
              <a:spLocks noChangeArrowheads="1"/>
            </p:cNvSpPr>
            <p:nvPr/>
          </p:nvSpPr>
          <p:spPr bwMode="auto">
            <a:xfrm>
              <a:off x="907" y="733"/>
              <a:ext cx="2034" cy="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43" name="Rectangle 1162"/>
            <p:cNvSpPr>
              <a:spLocks noChangeArrowheads="1"/>
            </p:cNvSpPr>
            <p:nvPr/>
          </p:nvSpPr>
          <p:spPr bwMode="auto">
            <a:xfrm>
              <a:off x="907" y="735"/>
              <a:ext cx="729" cy="1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1600" b="1" dirty="0">
                  <a:solidFill>
                    <a:schemeClr val="bg1"/>
                  </a:solidFill>
                  <a:effectLst>
                    <a:outerShdw blurRad="38100" dist="38100" dir="2700000" algn="tl">
                      <a:srgbClr val="000000">
                        <a:alpha val="43137"/>
                      </a:srgbClr>
                    </a:outerShdw>
                  </a:effectLst>
                </a:rPr>
                <a:t>ELEMENTY </a:t>
              </a:r>
              <a:endParaRPr lang="pl-PL" altLang="pl-PL" b="1" dirty="0">
                <a:solidFill>
                  <a:schemeClr val="bg1"/>
                </a:solidFill>
                <a:effectLst>
                  <a:outerShdw blurRad="38100" dist="38100" dir="2700000" algn="tl">
                    <a:srgbClr val="000000">
                      <a:alpha val="43137"/>
                    </a:srgbClr>
                  </a:outerShdw>
                </a:effectLst>
              </a:endParaRPr>
            </a:p>
          </p:txBody>
        </p:sp>
        <p:sp>
          <p:nvSpPr>
            <p:cNvPr id="144" name="Rectangle 1163"/>
            <p:cNvSpPr>
              <a:spLocks noChangeArrowheads="1"/>
            </p:cNvSpPr>
            <p:nvPr/>
          </p:nvSpPr>
          <p:spPr bwMode="auto">
            <a:xfrm>
              <a:off x="1622" y="735"/>
              <a:ext cx="492" cy="1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1600" b="1" dirty="0">
                  <a:solidFill>
                    <a:schemeClr val="bg1"/>
                  </a:solidFill>
                  <a:effectLst>
                    <a:outerShdw blurRad="38100" dist="38100" dir="2700000" algn="tl">
                      <a:srgbClr val="000000">
                        <a:alpha val="43137"/>
                      </a:srgbClr>
                    </a:outerShdw>
                  </a:effectLst>
                </a:rPr>
                <a:t>GRUPY </a:t>
              </a:r>
              <a:endParaRPr lang="pl-PL" altLang="pl-PL" b="1" dirty="0">
                <a:solidFill>
                  <a:schemeClr val="bg1"/>
                </a:solidFill>
                <a:effectLst>
                  <a:outerShdw blurRad="38100" dist="38100" dir="2700000" algn="tl">
                    <a:srgbClr val="000000">
                      <a:alpha val="43137"/>
                    </a:srgbClr>
                  </a:outerShdw>
                </a:effectLst>
              </a:endParaRPr>
            </a:p>
          </p:txBody>
        </p:sp>
        <p:sp>
          <p:nvSpPr>
            <p:cNvPr id="145" name="Rectangle 1164"/>
            <p:cNvSpPr>
              <a:spLocks noChangeArrowheads="1"/>
            </p:cNvSpPr>
            <p:nvPr/>
          </p:nvSpPr>
          <p:spPr bwMode="auto">
            <a:xfrm>
              <a:off x="2157" y="735"/>
              <a:ext cx="100" cy="1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1600" b="1" dirty="0">
                  <a:solidFill>
                    <a:schemeClr val="bg1"/>
                  </a:solidFill>
                  <a:effectLst>
                    <a:outerShdw blurRad="38100" dist="38100" dir="2700000" algn="tl">
                      <a:srgbClr val="000000">
                        <a:alpha val="43137"/>
                      </a:srgbClr>
                    </a:outerShdw>
                  </a:effectLst>
                </a:rPr>
                <a:t>G</a:t>
              </a:r>
              <a:endParaRPr lang="pl-PL" altLang="pl-PL" b="1" dirty="0">
                <a:solidFill>
                  <a:schemeClr val="bg1"/>
                </a:solidFill>
                <a:effectLst>
                  <a:outerShdw blurRad="38100" dist="38100" dir="2700000" algn="tl">
                    <a:srgbClr val="000000">
                      <a:alpha val="43137"/>
                    </a:srgbClr>
                  </a:outerShdw>
                </a:effectLst>
              </a:endParaRPr>
            </a:p>
          </p:txBody>
        </p:sp>
        <p:sp>
          <p:nvSpPr>
            <p:cNvPr id="146" name="Rectangle 1165"/>
            <p:cNvSpPr>
              <a:spLocks noChangeArrowheads="1"/>
            </p:cNvSpPr>
            <p:nvPr/>
          </p:nvSpPr>
          <p:spPr bwMode="auto">
            <a:xfrm>
              <a:off x="2240" y="735"/>
              <a:ext cx="552" cy="1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1600" b="1" dirty="0">
                  <a:solidFill>
                    <a:schemeClr val="bg1"/>
                  </a:solidFill>
                  <a:effectLst>
                    <a:outerShdw blurRad="38100" dist="38100" dir="2700000" algn="tl">
                      <a:srgbClr val="000000">
                        <a:alpha val="43137"/>
                      </a:srgbClr>
                    </a:outerShdw>
                  </a:effectLst>
                </a:rPr>
                <a:t>ŁÓWNEJ</a:t>
              </a:r>
              <a:endParaRPr lang="pl-PL" altLang="pl-PL" b="1" dirty="0">
                <a:solidFill>
                  <a:schemeClr val="bg1"/>
                </a:solidFill>
                <a:effectLst>
                  <a:outerShdw blurRad="38100" dist="38100" dir="2700000" algn="tl">
                    <a:srgbClr val="000000">
                      <a:alpha val="43137"/>
                    </a:srgbClr>
                  </a:outerShdw>
                </a:effectLst>
              </a:endParaRPr>
            </a:p>
          </p:txBody>
        </p:sp>
        <p:sp>
          <p:nvSpPr>
            <p:cNvPr id="147" name="Rectangle 1166"/>
            <p:cNvSpPr>
              <a:spLocks noChangeArrowheads="1"/>
            </p:cNvSpPr>
            <p:nvPr/>
          </p:nvSpPr>
          <p:spPr bwMode="auto">
            <a:xfrm>
              <a:off x="907" y="864"/>
              <a:ext cx="1824" cy="10"/>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48" name="Rectangle 1167"/>
            <p:cNvSpPr>
              <a:spLocks noChangeArrowheads="1"/>
            </p:cNvSpPr>
            <p:nvPr/>
          </p:nvSpPr>
          <p:spPr bwMode="auto">
            <a:xfrm>
              <a:off x="730" y="887"/>
              <a:ext cx="2410" cy="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49" name="Rectangle 1169"/>
            <p:cNvSpPr>
              <a:spLocks noChangeArrowheads="1"/>
            </p:cNvSpPr>
            <p:nvPr/>
          </p:nvSpPr>
          <p:spPr bwMode="auto">
            <a:xfrm>
              <a:off x="3489" y="728"/>
              <a:ext cx="1566" cy="3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50" name="Rectangle 1170"/>
            <p:cNvSpPr>
              <a:spLocks noChangeArrowheads="1"/>
            </p:cNvSpPr>
            <p:nvPr/>
          </p:nvSpPr>
          <p:spPr bwMode="auto">
            <a:xfrm>
              <a:off x="3842" y="733"/>
              <a:ext cx="973" cy="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51" name="Rectangle 1171"/>
            <p:cNvSpPr>
              <a:spLocks noChangeArrowheads="1"/>
            </p:cNvSpPr>
            <p:nvPr/>
          </p:nvSpPr>
          <p:spPr bwMode="auto">
            <a:xfrm>
              <a:off x="3842" y="735"/>
              <a:ext cx="630" cy="1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1600" b="1" dirty="0">
                  <a:solidFill>
                    <a:schemeClr val="bg1"/>
                  </a:solidFill>
                  <a:effectLst>
                    <a:outerShdw blurRad="38100" dist="38100" dir="2700000" algn="tl">
                      <a:srgbClr val="000000">
                        <a:alpha val="43137"/>
                      </a:srgbClr>
                    </a:outerShdw>
                  </a:effectLst>
                </a:rPr>
                <a:t>SPECJALI</a:t>
              </a:r>
              <a:endParaRPr lang="pl-PL" altLang="pl-PL" b="1" dirty="0">
                <a:solidFill>
                  <a:schemeClr val="bg1"/>
                </a:solidFill>
                <a:effectLst>
                  <a:outerShdw blurRad="38100" dist="38100" dir="2700000" algn="tl">
                    <a:srgbClr val="000000">
                      <a:alpha val="43137"/>
                    </a:srgbClr>
                  </a:outerShdw>
                </a:effectLst>
              </a:endParaRPr>
            </a:p>
          </p:txBody>
        </p:sp>
        <p:sp>
          <p:nvSpPr>
            <p:cNvPr id="152" name="Rectangle 1172"/>
            <p:cNvSpPr>
              <a:spLocks noChangeArrowheads="1"/>
            </p:cNvSpPr>
            <p:nvPr/>
          </p:nvSpPr>
          <p:spPr bwMode="auto">
            <a:xfrm>
              <a:off x="4468" y="735"/>
              <a:ext cx="215" cy="1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1600" b="1" dirty="0">
                  <a:solidFill>
                    <a:schemeClr val="bg1"/>
                  </a:solidFill>
                  <a:effectLst>
                    <a:outerShdw blurRad="38100" dist="38100" dir="2700000" algn="tl">
                      <a:srgbClr val="000000">
                        <a:alpha val="43137"/>
                      </a:srgbClr>
                    </a:outerShdw>
                  </a:effectLst>
                </a:rPr>
                <a:t>ŚCI</a:t>
              </a:r>
              <a:endParaRPr lang="pl-PL" altLang="pl-PL" b="1" dirty="0">
                <a:solidFill>
                  <a:schemeClr val="bg1"/>
                </a:solidFill>
                <a:effectLst>
                  <a:outerShdw blurRad="38100" dist="38100" dir="2700000" algn="tl">
                    <a:srgbClr val="000000">
                      <a:alpha val="43137"/>
                    </a:srgbClr>
                  </a:outerShdw>
                </a:effectLst>
              </a:endParaRPr>
            </a:p>
          </p:txBody>
        </p:sp>
        <p:sp>
          <p:nvSpPr>
            <p:cNvPr id="153" name="Rectangle 1173"/>
            <p:cNvSpPr>
              <a:spLocks noChangeArrowheads="1"/>
            </p:cNvSpPr>
            <p:nvPr/>
          </p:nvSpPr>
          <p:spPr bwMode="auto">
            <a:xfrm>
              <a:off x="3514" y="887"/>
              <a:ext cx="1667" cy="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54" name="Rectangle 1174"/>
            <p:cNvSpPr>
              <a:spLocks noChangeArrowheads="1"/>
            </p:cNvSpPr>
            <p:nvPr/>
          </p:nvSpPr>
          <p:spPr bwMode="auto">
            <a:xfrm>
              <a:off x="3514" y="889"/>
              <a:ext cx="73" cy="1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1600" b="1" dirty="0">
                  <a:solidFill>
                    <a:schemeClr val="bg1"/>
                  </a:solidFill>
                  <a:effectLst>
                    <a:outerShdw blurRad="38100" dist="38100" dir="2700000" algn="tl">
                      <a:srgbClr val="000000">
                        <a:alpha val="43137"/>
                      </a:srgbClr>
                    </a:outerShdw>
                  </a:effectLst>
                </a:rPr>
                <a:t>I </a:t>
              </a:r>
              <a:endParaRPr lang="pl-PL" altLang="pl-PL" b="1" dirty="0">
                <a:solidFill>
                  <a:schemeClr val="bg1"/>
                </a:solidFill>
                <a:effectLst>
                  <a:outerShdw blurRad="38100" dist="38100" dir="2700000" algn="tl">
                    <a:srgbClr val="000000">
                      <a:alpha val="43137"/>
                    </a:srgbClr>
                  </a:outerShdw>
                </a:effectLst>
              </a:endParaRPr>
            </a:p>
          </p:txBody>
        </p:sp>
        <p:sp>
          <p:nvSpPr>
            <p:cNvPr id="155" name="Rectangle 1175"/>
            <p:cNvSpPr>
              <a:spLocks noChangeArrowheads="1"/>
            </p:cNvSpPr>
            <p:nvPr/>
          </p:nvSpPr>
          <p:spPr bwMode="auto">
            <a:xfrm>
              <a:off x="3585" y="889"/>
              <a:ext cx="774" cy="1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1600" b="1" dirty="0">
                  <a:solidFill>
                    <a:schemeClr val="bg1"/>
                  </a:solidFill>
                  <a:effectLst>
                    <a:outerShdw blurRad="38100" dist="38100" dir="2700000" algn="tl">
                      <a:srgbClr val="000000">
                        <a:alpha val="43137"/>
                      </a:srgbClr>
                    </a:outerShdw>
                  </a:effectLst>
                </a:rPr>
                <a:t>JEDNOSTKI </a:t>
              </a:r>
              <a:endParaRPr lang="pl-PL" altLang="pl-PL" b="1" dirty="0">
                <a:solidFill>
                  <a:schemeClr val="bg1"/>
                </a:solidFill>
                <a:effectLst>
                  <a:outerShdw blurRad="38100" dist="38100" dir="2700000" algn="tl">
                    <a:srgbClr val="000000">
                      <a:alpha val="43137"/>
                    </a:srgbClr>
                  </a:outerShdw>
                </a:effectLst>
              </a:endParaRPr>
            </a:p>
          </p:txBody>
        </p:sp>
        <p:sp>
          <p:nvSpPr>
            <p:cNvPr id="156" name="Rectangle 1176"/>
            <p:cNvSpPr>
              <a:spLocks noChangeArrowheads="1"/>
            </p:cNvSpPr>
            <p:nvPr/>
          </p:nvSpPr>
          <p:spPr bwMode="auto">
            <a:xfrm>
              <a:off x="4325" y="889"/>
              <a:ext cx="692" cy="1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1600" b="1" dirty="0">
                  <a:solidFill>
                    <a:schemeClr val="bg1"/>
                  </a:solidFill>
                  <a:effectLst>
                    <a:outerShdw blurRad="38100" dist="38100" dir="2700000" algn="tl">
                      <a:srgbClr val="000000">
                        <a:alpha val="43137"/>
                      </a:srgbClr>
                    </a:outerShdw>
                  </a:effectLst>
                </a:rPr>
                <a:t>WSPARCIA</a:t>
              </a:r>
              <a:endParaRPr lang="pl-PL" altLang="pl-PL" b="1" dirty="0">
                <a:solidFill>
                  <a:schemeClr val="bg1"/>
                </a:solidFill>
                <a:effectLst>
                  <a:outerShdw blurRad="38100" dist="38100" dir="2700000" algn="tl">
                    <a:srgbClr val="000000">
                      <a:alpha val="43137"/>
                    </a:srgbClr>
                  </a:outerShdw>
                </a:effectLst>
              </a:endParaRPr>
            </a:p>
          </p:txBody>
        </p:sp>
        <p:sp>
          <p:nvSpPr>
            <p:cNvPr id="157" name="Rectangle 1178"/>
            <p:cNvSpPr>
              <a:spLocks noChangeArrowheads="1"/>
            </p:cNvSpPr>
            <p:nvPr/>
          </p:nvSpPr>
          <p:spPr bwMode="auto">
            <a:xfrm>
              <a:off x="1741" y="3736"/>
              <a:ext cx="1025" cy="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effectLst>
                  <a:outerShdw blurRad="38100" dist="38100" dir="2700000" algn="tl">
                    <a:srgbClr val="000000">
                      <a:alpha val="43137"/>
                    </a:srgbClr>
                  </a:outerShdw>
                </a:effectLst>
              </a:endParaRPr>
            </a:p>
          </p:txBody>
        </p:sp>
        <p:sp>
          <p:nvSpPr>
            <p:cNvPr id="158" name="Rectangle 1179"/>
            <p:cNvSpPr>
              <a:spLocks noChangeArrowheads="1"/>
            </p:cNvSpPr>
            <p:nvPr/>
          </p:nvSpPr>
          <p:spPr bwMode="auto">
            <a:xfrm>
              <a:off x="1741" y="3739"/>
              <a:ext cx="1603" cy="2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r>
                <a:rPr lang="pl-PL" altLang="pl-PL" sz="2800" b="1" dirty="0">
                  <a:solidFill>
                    <a:schemeClr val="bg1"/>
                  </a:solidFill>
                  <a:effectLst>
                    <a:outerShdw blurRad="38100" dist="38100" dir="2700000" algn="tl">
                      <a:srgbClr val="000000">
                        <a:alpha val="43137"/>
                      </a:srgbClr>
                    </a:outerShdw>
                  </a:effectLst>
                </a:rPr>
                <a:t>ELEMENTY SD</a:t>
              </a:r>
              <a:endParaRPr lang="pl-PL" altLang="pl-PL" sz="3200" b="1" dirty="0">
                <a:solidFill>
                  <a:schemeClr val="bg1"/>
                </a:solidFill>
                <a:effectLst>
                  <a:outerShdw blurRad="38100" dist="38100" dir="2700000" algn="tl">
                    <a:srgbClr val="000000">
                      <a:alpha val="43137"/>
                    </a:srgbClr>
                  </a:outerShdw>
                </a:effectLst>
              </a:endParaRPr>
            </a:p>
          </p:txBody>
        </p:sp>
      </p:grpSp>
      <p:sp>
        <p:nvSpPr>
          <p:cNvPr id="159" name="Rectangle 1181"/>
          <p:cNvSpPr>
            <a:spLocks noChangeArrowheads="1"/>
          </p:cNvSpPr>
          <p:nvPr/>
        </p:nvSpPr>
        <p:spPr bwMode="auto">
          <a:xfrm>
            <a:off x="2414588" y="6175375"/>
            <a:ext cx="2362200" cy="2936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endParaRPr lang="pl-PL" altLang="pl-PL"/>
          </a:p>
        </p:txBody>
      </p:sp>
      <p:sp>
        <p:nvSpPr>
          <p:cNvPr id="160" name="Rectangle 1027"/>
          <p:cNvSpPr>
            <a:spLocks noChangeArrowheads="1"/>
          </p:cNvSpPr>
          <p:nvPr/>
        </p:nvSpPr>
        <p:spPr bwMode="auto">
          <a:xfrm>
            <a:off x="12669" y="261809"/>
            <a:ext cx="9131331"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algn="ctr" eaLnBrk="0" fontAlgn="base" hangingPunct="0">
              <a:spcBef>
                <a:spcPct val="50000"/>
              </a:spcBef>
              <a:spcAft>
                <a:spcPct val="0"/>
              </a:spcAft>
              <a:buFont typeface="Wingdings" pitchFamily="2" charset="2"/>
              <a:defRPr>
                <a:solidFill>
                  <a:schemeClr val="tx1"/>
                </a:solidFill>
                <a:latin typeface="Arial" pitchFamily="34" charset="0"/>
              </a:defRPr>
            </a:lvl6pPr>
            <a:lvl7pPr marL="2971800" indent="-228600" algn="ctr" eaLnBrk="0" fontAlgn="base" hangingPunct="0">
              <a:spcBef>
                <a:spcPct val="50000"/>
              </a:spcBef>
              <a:spcAft>
                <a:spcPct val="0"/>
              </a:spcAft>
              <a:buFont typeface="Wingdings" pitchFamily="2" charset="2"/>
              <a:defRPr>
                <a:solidFill>
                  <a:schemeClr val="tx1"/>
                </a:solidFill>
                <a:latin typeface="Arial" pitchFamily="34" charset="0"/>
              </a:defRPr>
            </a:lvl7pPr>
            <a:lvl8pPr marL="3429000" indent="-228600" algn="ctr" eaLnBrk="0" fontAlgn="base" hangingPunct="0">
              <a:spcBef>
                <a:spcPct val="50000"/>
              </a:spcBef>
              <a:spcAft>
                <a:spcPct val="0"/>
              </a:spcAft>
              <a:buFont typeface="Wingdings" pitchFamily="2" charset="2"/>
              <a:defRPr>
                <a:solidFill>
                  <a:schemeClr val="tx1"/>
                </a:solidFill>
                <a:latin typeface="Arial" pitchFamily="34" charset="0"/>
              </a:defRPr>
            </a:lvl8pPr>
            <a:lvl9pPr marL="3886200" indent="-228600" algn="ctr" eaLnBrk="0" fontAlgn="base" hangingPunct="0">
              <a:spcBef>
                <a:spcPct val="50000"/>
              </a:spcBef>
              <a:spcAft>
                <a:spcPct val="0"/>
              </a:spcAft>
              <a:buFont typeface="Wingdings" pitchFamily="2" charset="2"/>
              <a:defRPr>
                <a:solidFill>
                  <a:schemeClr val="tx1"/>
                </a:solidFill>
                <a:latin typeface="Arial" pitchFamily="34" charset="0"/>
              </a:defRPr>
            </a:lvl9pPr>
          </a:lstStyle>
          <a:p>
            <a:pPr algn="ctr"/>
            <a:r>
              <a:rPr lang="pl-PL" altLang="pl-PL" sz="2800" b="1" dirty="0">
                <a:solidFill>
                  <a:schemeClr val="bg1"/>
                </a:solidFill>
                <a:effectLst>
                  <a:outerShdw blurRad="38100" dist="38100" dir="2700000" algn="tl">
                    <a:srgbClr val="000000">
                      <a:alpha val="43137"/>
                    </a:srgbClr>
                  </a:outerShdw>
                </a:effectLst>
                <a:latin typeface="Times New Roman" pitchFamily="18" charset="0"/>
              </a:rPr>
              <a:t>Transformacja </a:t>
            </a:r>
            <a:r>
              <a:rPr lang="pl-PL" altLang="pl-PL" sz="2800" b="1" dirty="0" smtClean="0">
                <a:solidFill>
                  <a:schemeClr val="bg1"/>
                </a:solidFill>
                <a:effectLst>
                  <a:outerShdw blurRad="38100" dist="38100" dir="2700000" algn="tl">
                    <a:srgbClr val="000000">
                      <a:alpha val="43137"/>
                    </a:srgbClr>
                  </a:outerShdw>
                </a:effectLst>
                <a:latin typeface="Times New Roman" pitchFamily="18" charset="0"/>
              </a:rPr>
              <a:t>dowództwa </a:t>
            </a:r>
            <a:r>
              <a:rPr lang="pl-PL" altLang="pl-PL" sz="2800" b="1" dirty="0">
                <a:solidFill>
                  <a:schemeClr val="bg1"/>
                </a:solidFill>
                <a:effectLst>
                  <a:outerShdw blurRad="38100" dist="38100" dir="2700000" algn="tl">
                    <a:srgbClr val="000000">
                      <a:alpha val="43137"/>
                    </a:srgbClr>
                  </a:outerShdw>
                </a:effectLst>
                <a:latin typeface="Times New Roman" pitchFamily="18" charset="0"/>
              </a:rPr>
              <a:t>na stanowisko dowodzenia</a:t>
            </a:r>
            <a:endParaRPr lang="pl-PL" altLang="pl-PL" sz="20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16785417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ymbol zastępczy zawartości 11" descr="WZ.93_Pantera.jpg"/>
          <p:cNvPicPr>
            <a:picLocks noChangeAspect="1"/>
          </p:cNvPicPr>
          <p:nvPr/>
        </p:nvPicPr>
        <p:blipFill>
          <a:blip r:embed="rId2" cstate="print"/>
          <a:stretch>
            <a:fillRect/>
          </a:stretch>
        </p:blipFill>
        <p:spPr>
          <a:xfrm>
            <a:off x="12669" y="9502"/>
            <a:ext cx="9131331" cy="68484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314" name="Rectangle 2"/>
          <p:cNvSpPr>
            <a:spLocks noGrp="1" noChangeArrowheads="1"/>
          </p:cNvSpPr>
          <p:nvPr>
            <p:ph type="title"/>
          </p:nvPr>
        </p:nvSpPr>
        <p:spPr/>
        <p:txBody>
          <a:bodyPr>
            <a:normAutofit fontScale="90000"/>
          </a:bodyPr>
          <a:lstStyle/>
          <a:p>
            <a:pPr eaLnBrk="1" hangingPunct="1"/>
            <a:r>
              <a:rPr lang="pl-PL" altLang="pl-PL" dirty="0" smtClean="0">
                <a:solidFill>
                  <a:schemeClr val="bg1"/>
                </a:solidFill>
              </a:rPr>
              <a:t>Dowódca – sztab w procesie dowodzenia</a:t>
            </a:r>
            <a:endParaRPr lang="en-GB" altLang="pl-PL" dirty="0" smtClean="0">
              <a:solidFill>
                <a:schemeClr val="bg1"/>
              </a:solidFill>
            </a:endParaRPr>
          </a:p>
        </p:txBody>
      </p:sp>
      <p:sp>
        <p:nvSpPr>
          <p:cNvPr id="13315" name="Rectangle 3"/>
          <p:cNvSpPr>
            <a:spLocks noGrp="1" noChangeArrowheads="1"/>
          </p:cNvSpPr>
          <p:nvPr>
            <p:ph type="body" sz="half" idx="1"/>
          </p:nvPr>
        </p:nvSpPr>
        <p:spPr>
          <a:xfrm>
            <a:off x="684214" y="1600200"/>
            <a:ext cx="4064000" cy="4219575"/>
          </a:xfrm>
          <a:solidFill>
            <a:schemeClr val="accent2"/>
          </a:solidFill>
        </p:spPr>
        <p:txBody>
          <a:bodyPr>
            <a:normAutofit/>
          </a:bodyPr>
          <a:lstStyle/>
          <a:p>
            <a:pPr eaLnBrk="1" hangingPunct="1">
              <a:buFont typeface="Wingdings" pitchFamily="2" charset="2"/>
              <a:buNone/>
            </a:pPr>
            <a:r>
              <a:rPr lang="pl-PL" altLang="pl-PL" sz="3200" dirty="0" smtClean="0">
                <a:solidFill>
                  <a:srgbClr val="FFFF00"/>
                </a:solidFill>
              </a:rPr>
              <a:t>DOWÓDCY:</a:t>
            </a:r>
          </a:p>
          <a:p>
            <a:pPr eaLnBrk="1" hangingPunct="1"/>
            <a:r>
              <a:rPr lang="pl-PL" altLang="pl-PL" sz="3200" dirty="0" smtClean="0">
                <a:solidFill>
                  <a:srgbClr val="FFFF00"/>
                </a:solidFill>
              </a:rPr>
              <a:t>Decydują.</a:t>
            </a:r>
          </a:p>
          <a:p>
            <a:pPr eaLnBrk="1" hangingPunct="1"/>
            <a:r>
              <a:rPr lang="pl-PL" altLang="pl-PL" sz="3200" dirty="0" smtClean="0">
                <a:solidFill>
                  <a:srgbClr val="FFFF00"/>
                </a:solidFill>
              </a:rPr>
              <a:t>Porządkują.</a:t>
            </a:r>
          </a:p>
          <a:p>
            <a:pPr eaLnBrk="1" hangingPunct="1"/>
            <a:r>
              <a:rPr lang="pl-PL" altLang="pl-PL" sz="3200" dirty="0" smtClean="0">
                <a:solidFill>
                  <a:srgbClr val="FFFF00"/>
                </a:solidFill>
              </a:rPr>
              <a:t>Wprowadzają w życie.</a:t>
            </a:r>
          </a:p>
          <a:p>
            <a:pPr eaLnBrk="1" hangingPunct="1"/>
            <a:r>
              <a:rPr lang="pl-PL" altLang="pl-PL" sz="3200" dirty="0" smtClean="0">
                <a:solidFill>
                  <a:srgbClr val="FFFF00"/>
                </a:solidFill>
              </a:rPr>
              <a:t>Kontrolują.</a:t>
            </a:r>
            <a:endParaRPr lang="en-GB" altLang="pl-PL" sz="3200" dirty="0" smtClean="0">
              <a:solidFill>
                <a:srgbClr val="FFFF00"/>
              </a:solidFill>
            </a:endParaRPr>
          </a:p>
        </p:txBody>
      </p:sp>
      <p:sp>
        <p:nvSpPr>
          <p:cNvPr id="13316" name="Rectangle 4"/>
          <p:cNvSpPr>
            <a:spLocks noGrp="1" noChangeArrowheads="1"/>
          </p:cNvSpPr>
          <p:nvPr>
            <p:ph type="body" sz="half" idx="2"/>
          </p:nvPr>
        </p:nvSpPr>
        <p:spPr>
          <a:xfrm>
            <a:off x="4900615" y="1600200"/>
            <a:ext cx="4064000" cy="4219575"/>
          </a:xfrm>
          <a:solidFill>
            <a:srgbClr val="CCFFFF"/>
          </a:solidFill>
        </p:spPr>
        <p:txBody>
          <a:bodyPr>
            <a:normAutofit/>
          </a:bodyPr>
          <a:lstStyle/>
          <a:p>
            <a:pPr eaLnBrk="1" hangingPunct="1">
              <a:buFont typeface="Wingdings" pitchFamily="2" charset="2"/>
              <a:buNone/>
            </a:pPr>
            <a:r>
              <a:rPr lang="pl-PL" altLang="pl-PL" sz="2400" b="1" dirty="0" smtClean="0"/>
              <a:t>SZTABY:</a:t>
            </a:r>
          </a:p>
          <a:p>
            <a:pPr eaLnBrk="1" hangingPunct="1"/>
            <a:r>
              <a:rPr lang="pl-PL" altLang="pl-PL" sz="2400" b="1" dirty="0" smtClean="0"/>
              <a:t>Asystują przy naradach.</a:t>
            </a:r>
          </a:p>
          <a:p>
            <a:pPr eaLnBrk="1" hangingPunct="1"/>
            <a:r>
              <a:rPr lang="pl-PL" altLang="pl-PL" sz="2400" b="1" dirty="0" smtClean="0"/>
              <a:t>Przygotowują propozycję.</a:t>
            </a:r>
          </a:p>
          <a:p>
            <a:pPr eaLnBrk="1" hangingPunct="1"/>
            <a:r>
              <a:rPr lang="pl-PL" altLang="pl-PL" sz="2400" b="1" dirty="0" smtClean="0"/>
              <a:t>Doradzają.</a:t>
            </a:r>
          </a:p>
          <a:p>
            <a:pPr eaLnBrk="1" hangingPunct="1"/>
            <a:r>
              <a:rPr lang="pl-PL" altLang="pl-PL" sz="2400" b="1" dirty="0" smtClean="0"/>
              <a:t>Recenzują.</a:t>
            </a:r>
          </a:p>
          <a:p>
            <a:pPr eaLnBrk="1" hangingPunct="1"/>
            <a:r>
              <a:rPr lang="pl-PL" altLang="pl-PL" sz="2400" b="1" dirty="0" smtClean="0"/>
              <a:t>Badają.</a:t>
            </a:r>
          </a:p>
          <a:p>
            <a:pPr eaLnBrk="1" hangingPunct="1"/>
            <a:r>
              <a:rPr lang="pl-PL" altLang="pl-PL" sz="2400" b="1" dirty="0" smtClean="0"/>
              <a:t>Zasięgają informacji.</a:t>
            </a:r>
          </a:p>
          <a:p>
            <a:pPr eaLnBrk="1" hangingPunct="1"/>
            <a:r>
              <a:rPr lang="pl-PL" altLang="pl-PL" sz="2400" b="1" dirty="0" smtClean="0"/>
              <a:t>Wartościują.</a:t>
            </a:r>
          </a:p>
          <a:p>
            <a:pPr eaLnBrk="1" hangingPunct="1"/>
            <a:r>
              <a:rPr lang="pl-PL" altLang="pl-PL" sz="2400" b="1" dirty="0" smtClean="0"/>
              <a:t>Opracowują wytyczne.</a:t>
            </a:r>
            <a:endParaRPr lang="en-GB" altLang="pl-PL" sz="2400" b="1" dirty="0" smtClean="0"/>
          </a:p>
        </p:txBody>
      </p:sp>
    </p:spTree>
    <p:extLst>
      <p:ext uri="{BB962C8B-B14F-4D97-AF65-F5344CB8AC3E}">
        <p14:creationId xmlns="" xmlns:p14="http://schemas.microsoft.com/office/powerpoint/2010/main" val="32871450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ymbol zastępczy zawartości 11" descr="WZ.93_Pantera.jpg"/>
          <p:cNvPicPr>
            <a:picLocks noChangeAspect="1"/>
          </p:cNvPicPr>
          <p:nvPr/>
        </p:nvPicPr>
        <p:blipFill>
          <a:blip r:embed="rId2" cstate="print"/>
          <a:stretch>
            <a:fillRect/>
          </a:stretch>
        </p:blipFill>
        <p:spPr>
          <a:xfrm>
            <a:off x="12669" y="9502"/>
            <a:ext cx="9131331" cy="68484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338" name="Rectangle 4"/>
          <p:cNvSpPr>
            <a:spLocks noGrp="1" noChangeArrowheads="1"/>
          </p:cNvSpPr>
          <p:nvPr>
            <p:ph type="title"/>
          </p:nvPr>
        </p:nvSpPr>
        <p:spPr/>
        <p:txBody>
          <a:bodyPr>
            <a:normAutofit fontScale="90000"/>
          </a:bodyPr>
          <a:lstStyle/>
          <a:p>
            <a:pPr eaLnBrk="1" hangingPunct="1"/>
            <a:r>
              <a:rPr lang="pl-PL" altLang="pl-PL" b="1" dirty="0" smtClean="0">
                <a:solidFill>
                  <a:schemeClr val="bg1"/>
                </a:solidFill>
              </a:rPr>
              <a:t>Dowódca – sztab w procesie dowodzenia</a:t>
            </a:r>
            <a:endParaRPr lang="en-GB" altLang="pl-PL" b="1" dirty="0" smtClean="0">
              <a:solidFill>
                <a:schemeClr val="bg1"/>
              </a:solidFill>
            </a:endParaRPr>
          </a:p>
        </p:txBody>
      </p:sp>
      <p:sp>
        <p:nvSpPr>
          <p:cNvPr id="14339" name="Rectangle 5"/>
          <p:cNvSpPr>
            <a:spLocks noGrp="1" noChangeArrowheads="1"/>
          </p:cNvSpPr>
          <p:nvPr>
            <p:ph type="body" sz="half" idx="1"/>
          </p:nvPr>
        </p:nvSpPr>
        <p:spPr>
          <a:xfrm>
            <a:off x="684214" y="1600200"/>
            <a:ext cx="4064000" cy="4219575"/>
          </a:xfrm>
          <a:solidFill>
            <a:schemeClr val="accent2"/>
          </a:solidFill>
        </p:spPr>
        <p:txBody>
          <a:bodyPr/>
          <a:lstStyle/>
          <a:p>
            <a:pPr eaLnBrk="1" hangingPunct="1">
              <a:buFont typeface="Wingdings" pitchFamily="2" charset="2"/>
              <a:buNone/>
            </a:pPr>
            <a:r>
              <a:rPr lang="pl-PL" altLang="pl-PL" sz="2400" b="1" dirty="0" smtClean="0">
                <a:solidFill>
                  <a:srgbClr val="FFFF00"/>
                </a:solidFill>
              </a:rPr>
              <a:t>DOWÓDCA:</a:t>
            </a:r>
          </a:p>
          <a:p>
            <a:pPr eaLnBrk="1" hangingPunct="1"/>
            <a:r>
              <a:rPr lang="pl-PL" altLang="pl-PL" sz="2400" b="1" dirty="0" smtClean="0">
                <a:solidFill>
                  <a:srgbClr val="FFFF00"/>
                </a:solidFill>
              </a:rPr>
              <a:t>Musi się  odważyć, zaryzykować.</a:t>
            </a:r>
          </a:p>
          <a:p>
            <a:pPr eaLnBrk="1" hangingPunct="1"/>
            <a:r>
              <a:rPr lang="pl-PL" altLang="pl-PL" sz="2400" b="1" dirty="0" smtClean="0">
                <a:solidFill>
                  <a:srgbClr val="FFFF00"/>
                </a:solidFill>
              </a:rPr>
              <a:t>Może nie dostrzegać detali.</a:t>
            </a:r>
          </a:p>
          <a:p>
            <a:pPr eaLnBrk="1" hangingPunct="1"/>
            <a:r>
              <a:rPr lang="pl-PL" altLang="pl-PL" sz="2400" b="1" dirty="0" smtClean="0">
                <a:solidFill>
                  <a:srgbClr val="FFFF00"/>
                </a:solidFill>
              </a:rPr>
              <a:t>Jest człowiekiem, który decyduje.</a:t>
            </a:r>
          </a:p>
          <a:p>
            <a:pPr eaLnBrk="1" hangingPunct="1"/>
            <a:r>
              <a:rPr lang="pl-PL" altLang="pl-PL" sz="2400" b="1" dirty="0" smtClean="0">
                <a:solidFill>
                  <a:srgbClr val="FFFF00"/>
                </a:solidFill>
              </a:rPr>
              <a:t>Może mu się przytrafić przykry wypadek (zła decyzja), musi za niego odpowiadać.</a:t>
            </a:r>
          </a:p>
          <a:p>
            <a:pPr eaLnBrk="1" hangingPunct="1"/>
            <a:endParaRPr lang="en-GB" altLang="pl-PL" sz="1800" dirty="0" smtClean="0"/>
          </a:p>
        </p:txBody>
      </p:sp>
      <p:sp>
        <p:nvSpPr>
          <p:cNvPr id="14340" name="Rectangle 6"/>
          <p:cNvSpPr>
            <a:spLocks noGrp="1" noChangeArrowheads="1"/>
          </p:cNvSpPr>
          <p:nvPr>
            <p:ph type="body" sz="half" idx="2"/>
          </p:nvPr>
        </p:nvSpPr>
        <p:spPr>
          <a:xfrm>
            <a:off x="4900615" y="1600200"/>
            <a:ext cx="4064000" cy="4219575"/>
          </a:xfrm>
          <a:solidFill>
            <a:srgbClr val="CCFFFF"/>
          </a:solidFill>
        </p:spPr>
        <p:txBody>
          <a:bodyPr>
            <a:noAutofit/>
          </a:bodyPr>
          <a:lstStyle/>
          <a:p>
            <a:pPr eaLnBrk="1" hangingPunct="1">
              <a:buFont typeface="Wingdings" pitchFamily="2" charset="2"/>
              <a:buNone/>
            </a:pPr>
            <a:r>
              <a:rPr lang="pl-PL" altLang="pl-PL" b="1" dirty="0" smtClean="0"/>
              <a:t>SZTAB:</a:t>
            </a:r>
          </a:p>
          <a:p>
            <a:pPr eaLnBrk="1" hangingPunct="1"/>
            <a:r>
              <a:rPr lang="pl-PL" altLang="pl-PL" b="1" dirty="0" smtClean="0"/>
              <a:t>Musi wykluczyć ryzyko.</a:t>
            </a:r>
          </a:p>
          <a:p>
            <a:pPr eaLnBrk="1" hangingPunct="1"/>
            <a:r>
              <a:rPr lang="pl-PL" altLang="pl-PL" b="1" dirty="0" smtClean="0"/>
              <a:t>Musi szukać detali.</a:t>
            </a:r>
          </a:p>
          <a:p>
            <a:pPr eaLnBrk="1" hangingPunct="1"/>
            <a:r>
              <a:rPr lang="pl-PL" altLang="pl-PL" b="1" dirty="0" smtClean="0"/>
              <a:t>Ma przygotować dokładne i analityczne decyzje.</a:t>
            </a:r>
          </a:p>
          <a:p>
            <a:pPr eaLnBrk="1" hangingPunct="1"/>
            <a:r>
              <a:rPr lang="pl-PL" altLang="pl-PL" b="1" dirty="0" smtClean="0"/>
              <a:t>Nie może sobie pozwolić na żadne błędne pociągnięcia.</a:t>
            </a:r>
            <a:endParaRPr lang="en-GB" altLang="pl-PL" b="1" dirty="0" smtClean="0"/>
          </a:p>
        </p:txBody>
      </p:sp>
    </p:spTree>
    <p:extLst>
      <p:ext uri="{BB962C8B-B14F-4D97-AF65-F5344CB8AC3E}">
        <p14:creationId xmlns="" xmlns:p14="http://schemas.microsoft.com/office/powerpoint/2010/main" val="23983523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Symbol zastępczy zawartości 11" descr="WZ.93_Pantera.jpg"/>
          <p:cNvPicPr>
            <a:picLocks noChangeAspect="1"/>
          </p:cNvPicPr>
          <p:nvPr/>
        </p:nvPicPr>
        <p:blipFill>
          <a:blip r:embed="rId2" cstate="print"/>
          <a:stretch>
            <a:fillRect/>
          </a:stretch>
        </p:blipFill>
        <p:spPr>
          <a:xfrm>
            <a:off x="12669" y="9502"/>
            <a:ext cx="9131331" cy="68484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290" name="Rectangle 4"/>
          <p:cNvSpPr>
            <a:spLocks noGrp="1" noChangeArrowheads="1"/>
          </p:cNvSpPr>
          <p:nvPr>
            <p:ph type="title"/>
          </p:nvPr>
        </p:nvSpPr>
        <p:spPr/>
        <p:txBody>
          <a:bodyPr/>
          <a:lstStyle/>
          <a:p>
            <a:pPr eaLnBrk="1" hangingPunct="1"/>
            <a:r>
              <a:rPr lang="pl-PL" altLang="pl-PL" b="1" dirty="0" smtClean="0">
                <a:solidFill>
                  <a:schemeClr val="bg1"/>
                </a:solidFill>
              </a:rPr>
              <a:t>Cykl decyzyjny</a:t>
            </a:r>
            <a:endParaRPr lang="en-GB" altLang="pl-PL" b="1" dirty="0" smtClean="0">
              <a:solidFill>
                <a:schemeClr val="bg1"/>
              </a:solidFill>
            </a:endParaRPr>
          </a:p>
        </p:txBody>
      </p:sp>
      <p:sp>
        <p:nvSpPr>
          <p:cNvPr id="386102" name="Rectangle 54"/>
          <p:cNvSpPr>
            <a:spLocks noChangeAspect="1" noChangeArrowheads="1"/>
          </p:cNvSpPr>
          <p:nvPr/>
        </p:nvSpPr>
        <p:spPr bwMode="auto">
          <a:xfrm>
            <a:off x="6681788" y="1747841"/>
            <a:ext cx="858837" cy="4783137"/>
          </a:xfrm>
          <a:prstGeom prst="rect">
            <a:avLst/>
          </a:prstGeom>
          <a:solidFill>
            <a:schemeClr val="accent1"/>
          </a:solidFill>
          <a:ln w="9525">
            <a:solidFill>
              <a:schemeClr val="tx1"/>
            </a:solidFill>
            <a:miter lim="800000"/>
            <a:headEnd/>
            <a:tailEnd/>
          </a:ln>
        </p:spPr>
        <p:txBody>
          <a:bodyPr wrap="none" anchor="ct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pl-PL" altLang="pl-PL" sz="1400" b="1">
                <a:cs typeface="Arial" pitchFamily="34" charset="0"/>
              </a:rPr>
              <a:t>P</a:t>
            </a:r>
          </a:p>
          <a:p>
            <a:pPr algn="ctr" eaLnBrk="1" hangingPunct="1"/>
            <a:r>
              <a:rPr lang="pl-PL" altLang="pl-PL" sz="1400" b="1">
                <a:cs typeface="Arial" pitchFamily="34" charset="0"/>
              </a:rPr>
              <a:t>O</a:t>
            </a:r>
          </a:p>
          <a:p>
            <a:pPr algn="ctr" eaLnBrk="1" hangingPunct="1"/>
            <a:r>
              <a:rPr lang="pl-PL" altLang="pl-PL" sz="1400" b="1">
                <a:cs typeface="Arial" pitchFamily="34" charset="0"/>
              </a:rPr>
              <a:t>D</a:t>
            </a:r>
          </a:p>
          <a:p>
            <a:pPr algn="ctr" eaLnBrk="1" hangingPunct="1"/>
            <a:r>
              <a:rPr lang="pl-PL" altLang="pl-PL" sz="1400" b="1">
                <a:cs typeface="Arial" pitchFamily="34" charset="0"/>
              </a:rPr>
              <a:t>W</a:t>
            </a:r>
          </a:p>
          <a:p>
            <a:pPr algn="ctr" eaLnBrk="1" hangingPunct="1"/>
            <a:r>
              <a:rPr lang="pl-PL" altLang="pl-PL" sz="1400" b="1">
                <a:cs typeface="Arial" pitchFamily="34" charset="0"/>
              </a:rPr>
              <a:t>Ł</a:t>
            </a:r>
          </a:p>
          <a:p>
            <a:pPr algn="ctr" eaLnBrk="1" hangingPunct="1"/>
            <a:r>
              <a:rPr lang="pl-PL" altLang="pl-PL" sz="1400" b="1">
                <a:cs typeface="Arial" pitchFamily="34" charset="0"/>
              </a:rPr>
              <a:t>A</a:t>
            </a:r>
          </a:p>
          <a:p>
            <a:pPr algn="ctr" eaLnBrk="1" hangingPunct="1"/>
            <a:r>
              <a:rPr lang="pl-PL" altLang="pl-PL" sz="1400" b="1">
                <a:cs typeface="Arial" pitchFamily="34" charset="0"/>
              </a:rPr>
              <a:t>D</a:t>
            </a:r>
          </a:p>
          <a:p>
            <a:pPr algn="ctr" eaLnBrk="1" hangingPunct="1"/>
            <a:r>
              <a:rPr lang="pl-PL" altLang="pl-PL" sz="1400" b="1">
                <a:cs typeface="Arial" pitchFamily="34" charset="0"/>
              </a:rPr>
              <a:t>N</a:t>
            </a:r>
          </a:p>
          <a:p>
            <a:pPr algn="ctr" eaLnBrk="1" hangingPunct="1"/>
            <a:r>
              <a:rPr lang="pl-PL" altLang="pl-PL" sz="1400" b="1">
                <a:cs typeface="Arial" pitchFamily="34" charset="0"/>
              </a:rPr>
              <a:t>I</a:t>
            </a:r>
          </a:p>
        </p:txBody>
      </p:sp>
      <p:sp>
        <p:nvSpPr>
          <p:cNvPr id="386106" name="Rectangle 58"/>
          <p:cNvSpPr>
            <a:spLocks noChangeAspect="1" noChangeArrowheads="1"/>
          </p:cNvSpPr>
          <p:nvPr/>
        </p:nvSpPr>
        <p:spPr bwMode="auto">
          <a:xfrm>
            <a:off x="1774825" y="1747841"/>
            <a:ext cx="750888" cy="4783137"/>
          </a:xfrm>
          <a:prstGeom prst="rect">
            <a:avLst/>
          </a:prstGeom>
          <a:solidFill>
            <a:schemeClr val="accent1"/>
          </a:solidFill>
          <a:ln w="9525">
            <a:solidFill>
              <a:schemeClr val="tx1"/>
            </a:solidFill>
            <a:miter lim="800000"/>
            <a:headEnd/>
            <a:tailEnd/>
          </a:ln>
        </p:spPr>
        <p:txBody>
          <a:bodyPr wrap="none" anchor="ct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pl-PL" altLang="pl-PL" sz="1400" b="1">
                <a:cs typeface="Arial" pitchFamily="34" charset="0"/>
              </a:rPr>
              <a:t>P</a:t>
            </a:r>
          </a:p>
          <a:p>
            <a:pPr algn="ctr" eaLnBrk="1" hangingPunct="1"/>
            <a:r>
              <a:rPr lang="pl-PL" altLang="pl-PL" sz="1400" b="1">
                <a:cs typeface="Arial" pitchFamily="34" charset="0"/>
              </a:rPr>
              <a:t>R</a:t>
            </a:r>
          </a:p>
          <a:p>
            <a:pPr algn="ctr" eaLnBrk="1" hangingPunct="1"/>
            <a:r>
              <a:rPr lang="pl-PL" altLang="pl-PL" sz="1400" b="1">
                <a:cs typeface="Arial" pitchFamily="34" charset="0"/>
              </a:rPr>
              <a:t>Z</a:t>
            </a:r>
          </a:p>
          <a:p>
            <a:pPr algn="ctr" eaLnBrk="1" hangingPunct="1"/>
            <a:r>
              <a:rPr lang="pl-PL" altLang="pl-PL" sz="1400" b="1">
                <a:cs typeface="Arial" pitchFamily="34" charset="0"/>
              </a:rPr>
              <a:t>E</a:t>
            </a:r>
          </a:p>
          <a:p>
            <a:pPr algn="ctr" eaLnBrk="1" hangingPunct="1"/>
            <a:r>
              <a:rPr lang="pl-PL" altLang="pl-PL" sz="1400" b="1">
                <a:cs typeface="Arial" pitchFamily="34" charset="0"/>
              </a:rPr>
              <a:t>Ł</a:t>
            </a:r>
          </a:p>
          <a:p>
            <a:pPr algn="ctr" eaLnBrk="1" hangingPunct="1"/>
            <a:r>
              <a:rPr lang="pl-PL" altLang="pl-PL" sz="1400" b="1">
                <a:cs typeface="Arial" pitchFamily="34" charset="0"/>
              </a:rPr>
              <a:t>O</a:t>
            </a:r>
          </a:p>
          <a:p>
            <a:pPr algn="ctr" eaLnBrk="1" hangingPunct="1"/>
            <a:r>
              <a:rPr lang="pl-PL" altLang="pl-PL" sz="1400" b="1">
                <a:cs typeface="Arial" pitchFamily="34" charset="0"/>
              </a:rPr>
              <a:t>Ż</a:t>
            </a:r>
          </a:p>
          <a:p>
            <a:pPr algn="ctr" eaLnBrk="1" hangingPunct="1"/>
            <a:r>
              <a:rPr lang="pl-PL" altLang="pl-PL" sz="1400" b="1">
                <a:cs typeface="Arial" pitchFamily="34" charset="0"/>
              </a:rPr>
              <a:t>O</a:t>
            </a:r>
          </a:p>
          <a:p>
            <a:pPr algn="ctr" eaLnBrk="1" hangingPunct="1"/>
            <a:r>
              <a:rPr lang="pl-PL" altLang="pl-PL" sz="1400" b="1">
                <a:cs typeface="Arial" pitchFamily="34" charset="0"/>
              </a:rPr>
              <a:t>N</a:t>
            </a:r>
          </a:p>
          <a:p>
            <a:pPr algn="ctr" eaLnBrk="1" hangingPunct="1"/>
            <a:r>
              <a:rPr lang="pl-PL" altLang="pl-PL" sz="1400" b="1">
                <a:cs typeface="Arial" pitchFamily="34" charset="0"/>
              </a:rPr>
              <a:t>Y</a:t>
            </a:r>
          </a:p>
        </p:txBody>
      </p:sp>
      <p:grpSp>
        <p:nvGrpSpPr>
          <p:cNvPr id="2" name="Group 78"/>
          <p:cNvGrpSpPr>
            <a:grpSpLocks/>
          </p:cNvGrpSpPr>
          <p:nvPr/>
        </p:nvGrpSpPr>
        <p:grpSpPr bwMode="auto">
          <a:xfrm>
            <a:off x="2686052" y="1747838"/>
            <a:ext cx="3875088" cy="4670425"/>
            <a:chOff x="1692" y="1101"/>
            <a:chExt cx="2441" cy="2942"/>
          </a:xfrm>
        </p:grpSpPr>
        <p:sp>
          <p:nvSpPr>
            <p:cNvPr id="12334" name="Rectangle 8"/>
            <p:cNvSpPr>
              <a:spLocks noChangeAspect="1" noChangeArrowheads="1"/>
            </p:cNvSpPr>
            <p:nvPr/>
          </p:nvSpPr>
          <p:spPr bwMode="auto">
            <a:xfrm>
              <a:off x="2073" y="1101"/>
              <a:ext cx="2032" cy="200"/>
            </a:xfrm>
            <a:prstGeom prst="rect">
              <a:avLst/>
            </a:prstGeom>
            <a:solidFill>
              <a:srgbClr val="66FF66"/>
            </a:solidFill>
            <a:ln w="19050">
              <a:solidFill>
                <a:srgbClr val="000000"/>
              </a:solidFill>
              <a:miter lim="800000"/>
              <a:headEnd/>
              <a:tailEnd/>
            </a:ln>
          </p:spPr>
          <p:txBody>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endParaRPr lang="en-GB" altLang="pl-PL" sz="1800"/>
            </a:p>
          </p:txBody>
        </p:sp>
        <p:sp>
          <p:nvSpPr>
            <p:cNvPr id="12335" name="Line 27"/>
            <p:cNvSpPr>
              <a:spLocks noChangeAspect="1" noChangeShapeType="1"/>
            </p:cNvSpPr>
            <p:nvPr/>
          </p:nvSpPr>
          <p:spPr bwMode="auto">
            <a:xfrm>
              <a:off x="1821" y="1201"/>
              <a:ext cx="252" cy="3"/>
            </a:xfrm>
            <a:prstGeom prst="line">
              <a:avLst/>
            </a:prstGeom>
            <a:noFill/>
            <a:ln w="38100">
              <a:solidFill>
                <a:srgbClr val="008000"/>
              </a:solidFill>
              <a:round/>
              <a:headEnd/>
              <a:tailEnd type="triangle" w="med" len="med"/>
            </a:ln>
            <a:extLst>
              <a:ext uri="{909E8E84-426E-40DD-AFC4-6F175D3DCCD1}">
                <a14:hiddenFill xmlns="" xmlns:a14="http://schemas.microsoft.com/office/drawing/2010/main">
                  <a:noFill/>
                </a14:hiddenFill>
              </a:ext>
            </a:extLst>
          </p:spPr>
          <p:txBody>
            <a:bodyPr/>
            <a:lstStyle/>
            <a:p>
              <a:endParaRPr lang="pl-PL"/>
            </a:p>
          </p:txBody>
        </p:sp>
        <p:sp>
          <p:nvSpPr>
            <p:cNvPr id="12336" name="Rectangle 9"/>
            <p:cNvSpPr>
              <a:spLocks noChangeAspect="1" noChangeArrowheads="1"/>
            </p:cNvSpPr>
            <p:nvPr/>
          </p:nvSpPr>
          <p:spPr bwMode="auto">
            <a:xfrm>
              <a:off x="2077" y="1207"/>
              <a:ext cx="2056" cy="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endParaRPr lang="pl-PL" altLang="pl-PL"/>
            </a:p>
          </p:txBody>
        </p:sp>
        <p:sp>
          <p:nvSpPr>
            <p:cNvPr id="12337" name="Rectangle 10"/>
            <p:cNvSpPr>
              <a:spLocks noChangeAspect="1" noChangeArrowheads="1"/>
            </p:cNvSpPr>
            <p:nvPr/>
          </p:nvSpPr>
          <p:spPr bwMode="auto">
            <a:xfrm>
              <a:off x="2615" y="1142"/>
              <a:ext cx="950" cy="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pl-PL" altLang="pl-PL" sz="1000" b="1">
                  <a:solidFill>
                    <a:srgbClr val="010000"/>
                  </a:solidFill>
                  <a:cs typeface="Arial" pitchFamily="34" charset="0"/>
                </a:rPr>
                <a:t>USTALENIE POŁOŻENIA</a:t>
              </a:r>
              <a:endParaRPr lang="pl-PL" altLang="pl-PL" sz="1000">
                <a:cs typeface="Arial" pitchFamily="34" charset="0"/>
              </a:endParaRPr>
            </a:p>
          </p:txBody>
        </p:sp>
        <p:sp>
          <p:nvSpPr>
            <p:cNvPr id="12338" name="Rectangle 11"/>
            <p:cNvSpPr>
              <a:spLocks noChangeAspect="1" noChangeArrowheads="1"/>
            </p:cNvSpPr>
            <p:nvPr/>
          </p:nvSpPr>
          <p:spPr bwMode="auto">
            <a:xfrm>
              <a:off x="2073" y="1353"/>
              <a:ext cx="2032" cy="202"/>
            </a:xfrm>
            <a:prstGeom prst="rect">
              <a:avLst/>
            </a:prstGeom>
            <a:solidFill>
              <a:srgbClr val="66FF66"/>
            </a:solidFill>
            <a:ln w="19050">
              <a:solidFill>
                <a:srgbClr val="000000"/>
              </a:solidFill>
              <a:miter lim="800000"/>
              <a:headEnd/>
              <a:tailEnd/>
            </a:ln>
          </p:spPr>
          <p:txBody>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endParaRPr lang="pl-PL" altLang="pl-PL"/>
            </a:p>
          </p:txBody>
        </p:sp>
        <p:sp>
          <p:nvSpPr>
            <p:cNvPr id="12339" name="Rectangle 12"/>
            <p:cNvSpPr>
              <a:spLocks noChangeAspect="1" noChangeArrowheads="1"/>
            </p:cNvSpPr>
            <p:nvPr/>
          </p:nvSpPr>
          <p:spPr bwMode="auto">
            <a:xfrm>
              <a:off x="2804" y="1363"/>
              <a:ext cx="575" cy="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pl-PL" altLang="pl-PL" sz="1000" b="1">
                  <a:solidFill>
                    <a:srgbClr val="000000"/>
                  </a:solidFill>
                  <a:cs typeface="Arial" pitchFamily="34" charset="0"/>
                </a:rPr>
                <a:t> PLANOWANIE</a:t>
              </a:r>
              <a:endParaRPr lang="pl-PL" altLang="pl-PL" sz="1000">
                <a:cs typeface="Arial" pitchFamily="34" charset="0"/>
              </a:endParaRPr>
            </a:p>
          </p:txBody>
        </p:sp>
        <p:sp>
          <p:nvSpPr>
            <p:cNvPr id="12340" name="Rectangle 17"/>
            <p:cNvSpPr>
              <a:spLocks noChangeAspect="1" noChangeArrowheads="1"/>
            </p:cNvSpPr>
            <p:nvPr/>
          </p:nvSpPr>
          <p:spPr bwMode="auto">
            <a:xfrm>
              <a:off x="2073" y="3843"/>
              <a:ext cx="2032" cy="200"/>
            </a:xfrm>
            <a:prstGeom prst="rect">
              <a:avLst/>
            </a:prstGeom>
            <a:solidFill>
              <a:srgbClr val="66FF66"/>
            </a:solidFill>
            <a:ln w="19050">
              <a:solidFill>
                <a:srgbClr val="000000"/>
              </a:solidFill>
              <a:miter lim="800000"/>
              <a:headEnd/>
              <a:tailEnd/>
            </a:ln>
          </p:spPr>
          <p:txBody>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endParaRPr lang="pl-PL" altLang="pl-PL"/>
            </a:p>
          </p:txBody>
        </p:sp>
        <p:sp>
          <p:nvSpPr>
            <p:cNvPr id="12341" name="Rectangle 18"/>
            <p:cNvSpPr>
              <a:spLocks noChangeAspect="1" noChangeArrowheads="1"/>
            </p:cNvSpPr>
            <p:nvPr/>
          </p:nvSpPr>
          <p:spPr bwMode="auto">
            <a:xfrm>
              <a:off x="2868" y="3869"/>
              <a:ext cx="458" cy="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pl-PL" altLang="pl-PL" sz="1000" b="1">
                  <a:solidFill>
                    <a:srgbClr val="000000"/>
                  </a:solidFill>
                  <a:cs typeface="Arial" pitchFamily="34" charset="0"/>
                </a:rPr>
                <a:t>KONTROLA</a:t>
              </a:r>
              <a:endParaRPr lang="pl-PL" altLang="pl-PL" sz="1000">
                <a:cs typeface="Arial" pitchFamily="34" charset="0"/>
              </a:endParaRPr>
            </a:p>
          </p:txBody>
        </p:sp>
        <p:sp>
          <p:nvSpPr>
            <p:cNvPr id="12342" name="Rectangle 23"/>
            <p:cNvSpPr>
              <a:spLocks noChangeAspect="1" noChangeArrowheads="1"/>
            </p:cNvSpPr>
            <p:nvPr/>
          </p:nvSpPr>
          <p:spPr bwMode="auto">
            <a:xfrm>
              <a:off x="2092" y="3591"/>
              <a:ext cx="2032" cy="200"/>
            </a:xfrm>
            <a:prstGeom prst="rect">
              <a:avLst/>
            </a:prstGeom>
            <a:solidFill>
              <a:srgbClr val="66FF66"/>
            </a:solidFill>
            <a:ln w="19050">
              <a:solidFill>
                <a:srgbClr val="000000"/>
              </a:solidFill>
              <a:miter lim="800000"/>
              <a:headEnd/>
              <a:tailEnd/>
            </a:ln>
          </p:spPr>
          <p:txBody>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endParaRPr lang="pl-PL" altLang="pl-PL"/>
            </a:p>
          </p:txBody>
        </p:sp>
        <p:sp>
          <p:nvSpPr>
            <p:cNvPr id="12343" name="Rectangle 24"/>
            <p:cNvSpPr>
              <a:spLocks noChangeAspect="1" noChangeArrowheads="1"/>
            </p:cNvSpPr>
            <p:nvPr/>
          </p:nvSpPr>
          <p:spPr bwMode="auto">
            <a:xfrm>
              <a:off x="2708" y="3625"/>
              <a:ext cx="782" cy="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pl-PL" altLang="pl-PL" sz="1000" b="1">
                  <a:solidFill>
                    <a:srgbClr val="000000"/>
                  </a:solidFill>
                  <a:cs typeface="Arial" pitchFamily="34" charset="0"/>
                </a:rPr>
                <a:t> STAWIANIE ZADAŃ</a:t>
              </a:r>
              <a:endParaRPr lang="pl-PL" altLang="pl-PL" sz="1000">
                <a:cs typeface="Arial" pitchFamily="34" charset="0"/>
              </a:endParaRPr>
            </a:p>
          </p:txBody>
        </p:sp>
        <p:sp>
          <p:nvSpPr>
            <p:cNvPr id="12344" name="Line 25"/>
            <p:cNvSpPr>
              <a:spLocks noChangeAspect="1" noChangeShapeType="1"/>
            </p:cNvSpPr>
            <p:nvPr/>
          </p:nvSpPr>
          <p:spPr bwMode="auto">
            <a:xfrm>
              <a:off x="1821" y="3682"/>
              <a:ext cx="271" cy="1"/>
            </a:xfrm>
            <a:prstGeom prst="line">
              <a:avLst/>
            </a:prstGeom>
            <a:noFill/>
            <a:ln w="38100">
              <a:solidFill>
                <a:srgbClr val="008000"/>
              </a:solidFill>
              <a:round/>
              <a:headEnd/>
              <a:tailEnd type="triangle" w="med" len="med"/>
            </a:ln>
            <a:extLst>
              <a:ext uri="{909E8E84-426E-40DD-AFC4-6F175D3DCCD1}">
                <a14:hiddenFill xmlns="" xmlns:a14="http://schemas.microsoft.com/office/drawing/2010/main">
                  <a:noFill/>
                </a14:hiddenFill>
              </a:ext>
            </a:extLst>
          </p:spPr>
          <p:txBody>
            <a:bodyPr/>
            <a:lstStyle/>
            <a:p>
              <a:endParaRPr lang="pl-PL"/>
            </a:p>
          </p:txBody>
        </p:sp>
        <p:sp>
          <p:nvSpPr>
            <p:cNvPr id="12345" name="Line 26"/>
            <p:cNvSpPr>
              <a:spLocks noChangeAspect="1" noChangeShapeType="1"/>
            </p:cNvSpPr>
            <p:nvPr/>
          </p:nvSpPr>
          <p:spPr bwMode="auto">
            <a:xfrm>
              <a:off x="1821" y="3940"/>
              <a:ext cx="252" cy="3"/>
            </a:xfrm>
            <a:prstGeom prst="line">
              <a:avLst/>
            </a:prstGeom>
            <a:noFill/>
            <a:ln w="38100">
              <a:solidFill>
                <a:srgbClr val="008000"/>
              </a:solidFill>
              <a:round/>
              <a:headEnd/>
              <a:tailEnd type="triangle" w="med" len="med"/>
            </a:ln>
            <a:extLst>
              <a:ext uri="{909E8E84-426E-40DD-AFC4-6F175D3DCCD1}">
                <a14:hiddenFill xmlns="" xmlns:a14="http://schemas.microsoft.com/office/drawing/2010/main">
                  <a:noFill/>
                </a14:hiddenFill>
              </a:ext>
            </a:extLst>
          </p:spPr>
          <p:txBody>
            <a:bodyPr/>
            <a:lstStyle/>
            <a:p>
              <a:endParaRPr lang="pl-PL"/>
            </a:p>
          </p:txBody>
        </p:sp>
        <p:sp>
          <p:nvSpPr>
            <p:cNvPr id="12346" name="Line 28"/>
            <p:cNvSpPr>
              <a:spLocks noChangeAspect="1" noChangeShapeType="1"/>
            </p:cNvSpPr>
            <p:nvPr/>
          </p:nvSpPr>
          <p:spPr bwMode="auto">
            <a:xfrm>
              <a:off x="1821" y="1453"/>
              <a:ext cx="252" cy="1"/>
            </a:xfrm>
            <a:prstGeom prst="line">
              <a:avLst/>
            </a:prstGeom>
            <a:noFill/>
            <a:ln w="38100">
              <a:solidFill>
                <a:srgbClr val="008000"/>
              </a:solidFill>
              <a:round/>
              <a:headEnd/>
              <a:tailEnd type="triangle" w="med" len="med"/>
            </a:ln>
            <a:extLst>
              <a:ext uri="{909E8E84-426E-40DD-AFC4-6F175D3DCCD1}">
                <a14:hiddenFill xmlns="" xmlns:a14="http://schemas.microsoft.com/office/drawing/2010/main">
                  <a:noFill/>
                </a14:hiddenFill>
              </a:ext>
            </a:extLst>
          </p:spPr>
          <p:txBody>
            <a:bodyPr/>
            <a:lstStyle/>
            <a:p>
              <a:endParaRPr lang="pl-PL"/>
            </a:p>
          </p:txBody>
        </p:sp>
        <p:sp>
          <p:nvSpPr>
            <p:cNvPr id="12347" name="Freeform 41"/>
            <p:cNvSpPr>
              <a:spLocks noChangeAspect="1"/>
            </p:cNvSpPr>
            <p:nvPr/>
          </p:nvSpPr>
          <p:spPr bwMode="auto">
            <a:xfrm>
              <a:off x="1817" y="1201"/>
              <a:ext cx="4" cy="2751"/>
            </a:xfrm>
            <a:custGeom>
              <a:avLst/>
              <a:gdLst>
                <a:gd name="T0" fmla="*/ 4 w 4"/>
                <a:gd name="T1" fmla="*/ 0 h 2456"/>
                <a:gd name="T2" fmla="*/ 0 w 4"/>
                <a:gd name="T3" fmla="*/ 3081 h 2456"/>
                <a:gd name="T4" fmla="*/ 0 60000 65536"/>
                <a:gd name="T5" fmla="*/ 0 60000 65536"/>
                <a:gd name="T6" fmla="*/ 0 w 4"/>
                <a:gd name="T7" fmla="*/ 0 h 2456"/>
                <a:gd name="T8" fmla="*/ 4 w 4"/>
                <a:gd name="T9" fmla="*/ 2456 h 2456"/>
              </a:gdLst>
              <a:ahLst/>
              <a:cxnLst>
                <a:cxn ang="T4">
                  <a:pos x="T0" y="T1"/>
                </a:cxn>
                <a:cxn ang="T5">
                  <a:pos x="T2" y="T3"/>
                </a:cxn>
              </a:cxnLst>
              <a:rect l="T6" t="T7" r="T8" b="T9"/>
              <a:pathLst>
                <a:path w="4" h="2456">
                  <a:moveTo>
                    <a:pt x="4" y="0"/>
                  </a:moveTo>
                  <a:lnTo>
                    <a:pt x="0" y="2456"/>
                  </a:lnTo>
                </a:path>
              </a:pathLst>
            </a:custGeom>
            <a:noFill/>
            <a:ln w="38100">
              <a:solidFill>
                <a:srgbClr val="008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pl-PL"/>
            </a:p>
          </p:txBody>
        </p:sp>
        <p:sp>
          <p:nvSpPr>
            <p:cNvPr id="12348" name="Text Box 60"/>
            <p:cNvSpPr txBox="1">
              <a:spLocks noChangeAspect="1" noChangeArrowheads="1"/>
            </p:cNvSpPr>
            <p:nvPr/>
          </p:nvSpPr>
          <p:spPr bwMode="auto">
            <a:xfrm rot="16200000">
              <a:off x="1565" y="2411"/>
              <a:ext cx="365" cy="111"/>
            </a:xfrm>
            <a:prstGeom prst="rect">
              <a:avLst/>
            </a:prstGeom>
            <a:solidFill>
              <a:srgbClr val="33CC33"/>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tIns="10800" bIns="10800" anchor="ctr">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pl-PL" altLang="pl-PL" sz="1000" b="1">
                  <a:cs typeface="Arial" pitchFamily="34" charset="0"/>
                </a:rPr>
                <a:t>FAZY</a:t>
              </a:r>
            </a:p>
          </p:txBody>
        </p:sp>
      </p:grpSp>
      <p:grpSp>
        <p:nvGrpSpPr>
          <p:cNvPr id="3" name="Group 75"/>
          <p:cNvGrpSpPr>
            <a:grpSpLocks/>
          </p:cNvGrpSpPr>
          <p:nvPr/>
        </p:nvGrpSpPr>
        <p:grpSpPr bwMode="auto">
          <a:xfrm>
            <a:off x="2963866" y="2557463"/>
            <a:ext cx="3395662" cy="3071812"/>
            <a:chOff x="1867" y="1611"/>
            <a:chExt cx="2139" cy="1935"/>
          </a:xfrm>
        </p:grpSpPr>
        <p:sp>
          <p:nvSpPr>
            <p:cNvPr id="12320" name="Rectangle 13"/>
            <p:cNvSpPr>
              <a:spLocks noChangeAspect="1" noChangeArrowheads="1"/>
            </p:cNvSpPr>
            <p:nvPr/>
          </p:nvSpPr>
          <p:spPr bwMode="auto">
            <a:xfrm>
              <a:off x="2179" y="1611"/>
              <a:ext cx="1827" cy="177"/>
            </a:xfrm>
            <a:prstGeom prst="rect">
              <a:avLst/>
            </a:prstGeom>
            <a:solidFill>
              <a:srgbClr val="FF3300"/>
            </a:solidFill>
            <a:ln w="19050">
              <a:solidFill>
                <a:srgbClr val="000000"/>
              </a:solidFill>
              <a:miter lim="800000"/>
              <a:headEnd/>
              <a:tailEnd/>
            </a:ln>
          </p:spPr>
          <p:txBody>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endParaRPr lang="pl-PL" altLang="pl-PL"/>
            </a:p>
          </p:txBody>
        </p:sp>
        <p:sp>
          <p:nvSpPr>
            <p:cNvPr id="12321" name="Rectangle 14"/>
            <p:cNvSpPr>
              <a:spLocks noChangeAspect="1" noChangeArrowheads="1"/>
            </p:cNvSpPr>
            <p:nvPr/>
          </p:nvSpPr>
          <p:spPr bwMode="auto">
            <a:xfrm>
              <a:off x="2813" y="1636"/>
              <a:ext cx="566" cy="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pl-PL" altLang="pl-PL" sz="1000" b="1">
                  <a:cs typeface="Arial" pitchFamily="34" charset="0"/>
                </a:rPr>
                <a:t>Ocena sytuacji</a:t>
              </a:r>
              <a:endParaRPr lang="pl-PL" altLang="pl-PL" sz="1000">
                <a:cs typeface="Arial" pitchFamily="34" charset="0"/>
              </a:endParaRPr>
            </a:p>
          </p:txBody>
        </p:sp>
        <p:sp>
          <p:nvSpPr>
            <p:cNvPr id="12322" name="Rectangle 15"/>
            <p:cNvSpPr>
              <a:spLocks noChangeAspect="1" noChangeArrowheads="1"/>
            </p:cNvSpPr>
            <p:nvPr/>
          </p:nvSpPr>
          <p:spPr bwMode="auto">
            <a:xfrm>
              <a:off x="2179" y="3142"/>
              <a:ext cx="1827" cy="177"/>
            </a:xfrm>
            <a:prstGeom prst="rect">
              <a:avLst/>
            </a:prstGeom>
            <a:solidFill>
              <a:srgbClr val="FF3300"/>
            </a:solidFill>
            <a:ln w="19050">
              <a:solidFill>
                <a:srgbClr val="000000"/>
              </a:solidFill>
              <a:miter lim="800000"/>
              <a:headEnd/>
              <a:tailEnd/>
            </a:ln>
          </p:spPr>
          <p:txBody>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endParaRPr lang="pl-PL" altLang="pl-PL"/>
            </a:p>
          </p:txBody>
        </p:sp>
        <p:sp>
          <p:nvSpPr>
            <p:cNvPr id="12323" name="Rectangle 16"/>
            <p:cNvSpPr>
              <a:spLocks noChangeAspect="1" noChangeArrowheads="1"/>
            </p:cNvSpPr>
            <p:nvPr/>
          </p:nvSpPr>
          <p:spPr bwMode="auto">
            <a:xfrm>
              <a:off x="2541" y="3154"/>
              <a:ext cx="1104" cy="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pl-PL" altLang="pl-PL" sz="1000" b="1">
                  <a:cs typeface="Arial" pitchFamily="34" charset="0"/>
                </a:rPr>
                <a:t>Opracowanie planu działania</a:t>
              </a:r>
              <a:endParaRPr lang="pl-PL" altLang="pl-PL" sz="1000">
                <a:cs typeface="Arial" pitchFamily="34" charset="0"/>
              </a:endParaRPr>
            </a:p>
          </p:txBody>
        </p:sp>
        <p:sp>
          <p:nvSpPr>
            <p:cNvPr id="12324" name="Rectangle 19"/>
            <p:cNvSpPr>
              <a:spLocks noChangeAspect="1" noChangeArrowheads="1"/>
            </p:cNvSpPr>
            <p:nvPr/>
          </p:nvSpPr>
          <p:spPr bwMode="auto">
            <a:xfrm>
              <a:off x="2179" y="3369"/>
              <a:ext cx="1827" cy="177"/>
            </a:xfrm>
            <a:prstGeom prst="rect">
              <a:avLst/>
            </a:prstGeom>
            <a:solidFill>
              <a:srgbClr val="FF3300"/>
            </a:solidFill>
            <a:ln w="19050">
              <a:solidFill>
                <a:srgbClr val="000000"/>
              </a:solidFill>
              <a:miter lim="800000"/>
              <a:headEnd/>
              <a:tailEnd/>
            </a:ln>
          </p:spPr>
          <p:txBody>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endParaRPr lang="pl-PL" altLang="pl-PL"/>
            </a:p>
          </p:txBody>
        </p:sp>
        <p:sp>
          <p:nvSpPr>
            <p:cNvPr id="12325" name="Rectangle 20"/>
            <p:cNvSpPr>
              <a:spLocks noChangeAspect="1" noChangeArrowheads="1"/>
            </p:cNvSpPr>
            <p:nvPr/>
          </p:nvSpPr>
          <p:spPr bwMode="auto">
            <a:xfrm>
              <a:off x="2479" y="3395"/>
              <a:ext cx="1226" cy="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pl-PL" altLang="pl-PL" sz="1000" b="1">
                  <a:cs typeface="Arial" pitchFamily="34" charset="0"/>
                </a:rPr>
                <a:t>Opracowanie rozkazu bojowego</a:t>
              </a:r>
              <a:endParaRPr lang="pl-PL" altLang="pl-PL" sz="1000">
                <a:solidFill>
                  <a:srgbClr val="3333FF"/>
                </a:solidFill>
                <a:cs typeface="Arial" pitchFamily="34" charset="0"/>
              </a:endParaRPr>
            </a:p>
          </p:txBody>
        </p:sp>
        <p:sp>
          <p:nvSpPr>
            <p:cNvPr id="12326" name="Rectangle 29"/>
            <p:cNvSpPr>
              <a:spLocks noChangeAspect="1" noChangeArrowheads="1"/>
            </p:cNvSpPr>
            <p:nvPr/>
          </p:nvSpPr>
          <p:spPr bwMode="auto">
            <a:xfrm>
              <a:off x="2179" y="2916"/>
              <a:ext cx="1827" cy="175"/>
            </a:xfrm>
            <a:prstGeom prst="rect">
              <a:avLst/>
            </a:prstGeom>
            <a:solidFill>
              <a:srgbClr val="FF3300"/>
            </a:solidFill>
            <a:ln w="19050">
              <a:solidFill>
                <a:srgbClr val="000000"/>
              </a:solidFill>
              <a:miter lim="800000"/>
              <a:headEnd/>
              <a:tailEnd/>
            </a:ln>
          </p:spPr>
          <p:txBody>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endParaRPr lang="pl-PL" altLang="pl-PL"/>
            </a:p>
          </p:txBody>
        </p:sp>
        <p:sp>
          <p:nvSpPr>
            <p:cNvPr id="12327" name="Rectangle 30"/>
            <p:cNvSpPr>
              <a:spLocks noChangeAspect="1" noChangeArrowheads="1"/>
            </p:cNvSpPr>
            <p:nvPr/>
          </p:nvSpPr>
          <p:spPr bwMode="auto">
            <a:xfrm>
              <a:off x="2878" y="2935"/>
              <a:ext cx="432" cy="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pl-PL" altLang="pl-PL" sz="1000" b="1">
                  <a:cs typeface="Arial" pitchFamily="34" charset="0"/>
                </a:rPr>
                <a:t>D e c y z j a</a:t>
              </a:r>
              <a:endParaRPr lang="pl-PL" altLang="pl-PL" sz="1000">
                <a:cs typeface="Arial" pitchFamily="34" charset="0"/>
              </a:endParaRPr>
            </a:p>
          </p:txBody>
        </p:sp>
        <p:sp>
          <p:nvSpPr>
            <p:cNvPr id="12328" name="Freeform 42"/>
            <p:cNvSpPr>
              <a:spLocks noChangeAspect="1"/>
            </p:cNvSpPr>
            <p:nvPr/>
          </p:nvSpPr>
          <p:spPr bwMode="auto">
            <a:xfrm>
              <a:off x="1986" y="1691"/>
              <a:ext cx="3" cy="1769"/>
            </a:xfrm>
            <a:custGeom>
              <a:avLst/>
              <a:gdLst>
                <a:gd name="T0" fmla="*/ 3 w 3"/>
                <a:gd name="T1" fmla="*/ 0 h 1579"/>
                <a:gd name="T2" fmla="*/ 0 w 3"/>
                <a:gd name="T3" fmla="*/ 1982 h 1579"/>
                <a:gd name="T4" fmla="*/ 0 60000 65536"/>
                <a:gd name="T5" fmla="*/ 0 60000 65536"/>
                <a:gd name="T6" fmla="*/ 0 w 3"/>
                <a:gd name="T7" fmla="*/ 0 h 1579"/>
                <a:gd name="T8" fmla="*/ 3 w 3"/>
                <a:gd name="T9" fmla="*/ 1579 h 1579"/>
              </a:gdLst>
              <a:ahLst/>
              <a:cxnLst>
                <a:cxn ang="T4">
                  <a:pos x="T0" y="T1"/>
                </a:cxn>
                <a:cxn ang="T5">
                  <a:pos x="T2" y="T3"/>
                </a:cxn>
              </a:cxnLst>
              <a:rect l="T6" t="T7" r="T8" b="T9"/>
              <a:pathLst>
                <a:path w="3" h="1579">
                  <a:moveTo>
                    <a:pt x="3" y="0"/>
                  </a:moveTo>
                  <a:lnTo>
                    <a:pt x="0" y="1579"/>
                  </a:lnTo>
                </a:path>
              </a:pathLst>
            </a:custGeom>
            <a:noFill/>
            <a:ln w="38100">
              <a:solidFill>
                <a:srgbClr val="FF33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pl-PL"/>
            </a:p>
          </p:txBody>
        </p:sp>
        <p:sp>
          <p:nvSpPr>
            <p:cNvPr id="12329" name="Line 43"/>
            <p:cNvSpPr>
              <a:spLocks noChangeAspect="1" noChangeShapeType="1"/>
            </p:cNvSpPr>
            <p:nvPr/>
          </p:nvSpPr>
          <p:spPr bwMode="auto">
            <a:xfrm>
              <a:off x="1985" y="1698"/>
              <a:ext cx="201" cy="0"/>
            </a:xfrm>
            <a:prstGeom prst="line">
              <a:avLst/>
            </a:prstGeom>
            <a:noFill/>
            <a:ln w="38100">
              <a:solidFill>
                <a:srgbClr val="FF33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pl-PL"/>
            </a:p>
          </p:txBody>
        </p:sp>
        <p:sp>
          <p:nvSpPr>
            <p:cNvPr id="12330" name="Line 44"/>
            <p:cNvSpPr>
              <a:spLocks noChangeAspect="1" noChangeShapeType="1"/>
            </p:cNvSpPr>
            <p:nvPr/>
          </p:nvSpPr>
          <p:spPr bwMode="auto">
            <a:xfrm>
              <a:off x="1985" y="3006"/>
              <a:ext cx="188" cy="0"/>
            </a:xfrm>
            <a:prstGeom prst="line">
              <a:avLst/>
            </a:prstGeom>
            <a:noFill/>
            <a:ln w="38100">
              <a:solidFill>
                <a:srgbClr val="FF33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pl-PL"/>
            </a:p>
          </p:txBody>
        </p:sp>
        <p:sp>
          <p:nvSpPr>
            <p:cNvPr id="12331" name="Line 45"/>
            <p:cNvSpPr>
              <a:spLocks noChangeAspect="1" noChangeShapeType="1"/>
            </p:cNvSpPr>
            <p:nvPr/>
          </p:nvSpPr>
          <p:spPr bwMode="auto">
            <a:xfrm>
              <a:off x="1985" y="3219"/>
              <a:ext cx="190" cy="0"/>
            </a:xfrm>
            <a:prstGeom prst="line">
              <a:avLst/>
            </a:prstGeom>
            <a:noFill/>
            <a:ln w="38100">
              <a:solidFill>
                <a:srgbClr val="FF33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pl-PL"/>
            </a:p>
          </p:txBody>
        </p:sp>
        <p:sp>
          <p:nvSpPr>
            <p:cNvPr id="12332" name="Line 46"/>
            <p:cNvSpPr>
              <a:spLocks noChangeAspect="1" noChangeShapeType="1"/>
            </p:cNvSpPr>
            <p:nvPr/>
          </p:nvSpPr>
          <p:spPr bwMode="auto">
            <a:xfrm>
              <a:off x="1985" y="3450"/>
              <a:ext cx="188" cy="0"/>
            </a:xfrm>
            <a:prstGeom prst="line">
              <a:avLst/>
            </a:prstGeom>
            <a:noFill/>
            <a:ln w="38100">
              <a:solidFill>
                <a:srgbClr val="FF33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pl-PL"/>
            </a:p>
          </p:txBody>
        </p:sp>
        <p:sp>
          <p:nvSpPr>
            <p:cNvPr id="12333" name="Text Box 61"/>
            <p:cNvSpPr txBox="1">
              <a:spLocks noChangeAspect="1" noChangeArrowheads="1"/>
            </p:cNvSpPr>
            <p:nvPr/>
          </p:nvSpPr>
          <p:spPr bwMode="auto">
            <a:xfrm rot="16200000">
              <a:off x="1730" y="2287"/>
              <a:ext cx="385" cy="111"/>
            </a:xfrm>
            <a:prstGeom prst="rect">
              <a:avLst/>
            </a:prstGeom>
            <a:solidFill>
              <a:srgbClr val="FF33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tIns="10800" bIns="10800">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pl-PL" altLang="pl-PL" sz="1000" b="1">
                  <a:cs typeface="Arial" pitchFamily="34" charset="0"/>
                </a:rPr>
                <a:t>ETAPY</a:t>
              </a:r>
            </a:p>
          </p:txBody>
        </p:sp>
      </p:grpSp>
      <p:grpSp>
        <p:nvGrpSpPr>
          <p:cNvPr id="4" name="Group 76"/>
          <p:cNvGrpSpPr>
            <a:grpSpLocks/>
          </p:cNvGrpSpPr>
          <p:nvPr/>
        </p:nvGrpSpPr>
        <p:grpSpPr bwMode="auto">
          <a:xfrm>
            <a:off x="3194052" y="2974976"/>
            <a:ext cx="3054349" cy="1571625"/>
            <a:chOff x="2012" y="1874"/>
            <a:chExt cx="1924" cy="990"/>
          </a:xfrm>
        </p:grpSpPr>
        <p:sp>
          <p:nvSpPr>
            <p:cNvPr id="12306" name="Rectangle 31"/>
            <p:cNvSpPr>
              <a:spLocks noChangeAspect="1" noChangeArrowheads="1"/>
            </p:cNvSpPr>
            <p:nvPr/>
          </p:nvSpPr>
          <p:spPr bwMode="auto">
            <a:xfrm>
              <a:off x="2277" y="1874"/>
              <a:ext cx="1626" cy="200"/>
            </a:xfrm>
            <a:prstGeom prst="rect">
              <a:avLst/>
            </a:prstGeom>
            <a:solidFill>
              <a:srgbClr val="99CCFF"/>
            </a:solidFill>
            <a:ln w="19050">
              <a:solidFill>
                <a:srgbClr val="000000"/>
              </a:solidFill>
              <a:miter lim="800000"/>
              <a:headEnd/>
              <a:tailEnd/>
            </a:ln>
          </p:spPr>
          <p:txBody>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endParaRPr lang="pl-PL" altLang="pl-PL"/>
            </a:p>
          </p:txBody>
        </p:sp>
        <p:sp>
          <p:nvSpPr>
            <p:cNvPr id="12307" name="Rectangle 32"/>
            <p:cNvSpPr>
              <a:spLocks noChangeAspect="1" noChangeArrowheads="1"/>
            </p:cNvSpPr>
            <p:nvPr/>
          </p:nvSpPr>
          <p:spPr bwMode="auto">
            <a:xfrm>
              <a:off x="2781" y="1914"/>
              <a:ext cx="621" cy="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pl-PL" altLang="pl-PL" sz="1000" b="1">
                  <a:cs typeface="Arial" pitchFamily="34" charset="0"/>
                </a:rPr>
                <a:t>Analiza  zadania</a:t>
              </a:r>
              <a:endParaRPr lang="pl-PL" altLang="pl-PL" sz="1000">
                <a:cs typeface="Arial" pitchFamily="34" charset="0"/>
              </a:endParaRPr>
            </a:p>
          </p:txBody>
        </p:sp>
        <p:sp>
          <p:nvSpPr>
            <p:cNvPr id="12308" name="Rectangle 37"/>
            <p:cNvSpPr>
              <a:spLocks noChangeAspect="1" noChangeArrowheads="1"/>
            </p:cNvSpPr>
            <p:nvPr/>
          </p:nvSpPr>
          <p:spPr bwMode="auto">
            <a:xfrm>
              <a:off x="2277" y="2403"/>
              <a:ext cx="1626" cy="201"/>
            </a:xfrm>
            <a:prstGeom prst="rect">
              <a:avLst/>
            </a:prstGeom>
            <a:solidFill>
              <a:srgbClr val="99CCFF"/>
            </a:solidFill>
            <a:ln w="19050">
              <a:solidFill>
                <a:srgbClr val="000000"/>
              </a:solidFill>
              <a:miter lim="800000"/>
              <a:headEnd/>
              <a:tailEnd/>
            </a:ln>
          </p:spPr>
          <p:txBody>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endParaRPr lang="pl-PL" altLang="pl-PL"/>
            </a:p>
          </p:txBody>
        </p:sp>
        <p:sp>
          <p:nvSpPr>
            <p:cNvPr id="12309" name="Rectangle 38"/>
            <p:cNvSpPr>
              <a:spLocks noChangeAspect="1" noChangeArrowheads="1"/>
            </p:cNvSpPr>
            <p:nvPr/>
          </p:nvSpPr>
          <p:spPr bwMode="auto">
            <a:xfrm>
              <a:off x="2277" y="2648"/>
              <a:ext cx="1626" cy="201"/>
            </a:xfrm>
            <a:prstGeom prst="rect">
              <a:avLst/>
            </a:prstGeom>
            <a:solidFill>
              <a:srgbClr val="99CCFF"/>
            </a:solidFill>
            <a:ln w="19050">
              <a:solidFill>
                <a:srgbClr val="000000"/>
              </a:solidFill>
              <a:miter lim="800000"/>
              <a:headEnd/>
              <a:tailEnd/>
            </a:ln>
          </p:spPr>
          <p:txBody>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endParaRPr lang="pl-PL" altLang="pl-PL"/>
            </a:p>
          </p:txBody>
        </p:sp>
        <p:sp>
          <p:nvSpPr>
            <p:cNvPr id="12310" name="Text Box 39"/>
            <p:cNvSpPr txBox="1">
              <a:spLocks noChangeAspect="1" noChangeArrowheads="1"/>
            </p:cNvSpPr>
            <p:nvPr/>
          </p:nvSpPr>
          <p:spPr bwMode="auto">
            <a:xfrm>
              <a:off x="2418" y="2441"/>
              <a:ext cx="1350" cy="1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pl-PL" altLang="pl-PL" sz="1000" b="1">
                  <a:cs typeface="Arial" pitchFamily="34" charset="0"/>
                </a:rPr>
                <a:t>Rozważenie wariantów działania</a:t>
              </a:r>
              <a:endParaRPr lang="pl-PL" altLang="pl-PL" sz="1000">
                <a:cs typeface="Arial" pitchFamily="34" charset="0"/>
              </a:endParaRPr>
            </a:p>
          </p:txBody>
        </p:sp>
        <p:sp>
          <p:nvSpPr>
            <p:cNvPr id="12311" name="Text Box 40"/>
            <p:cNvSpPr txBox="1">
              <a:spLocks noChangeAspect="1" noChangeArrowheads="1"/>
            </p:cNvSpPr>
            <p:nvPr/>
          </p:nvSpPr>
          <p:spPr bwMode="auto">
            <a:xfrm>
              <a:off x="2284" y="2664"/>
              <a:ext cx="1625" cy="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txBody>
            <a:bodyPr wrap="none"/>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pl-PL" altLang="pl-PL" sz="1000" b="1">
                  <a:cs typeface="Arial" pitchFamily="34" charset="0"/>
                </a:rPr>
                <a:t>Porównanie wariantów działania</a:t>
              </a:r>
              <a:endParaRPr lang="pl-PL" altLang="pl-PL" sz="1000">
                <a:cs typeface="Arial" pitchFamily="34" charset="0"/>
              </a:endParaRPr>
            </a:p>
          </p:txBody>
        </p:sp>
        <p:sp>
          <p:nvSpPr>
            <p:cNvPr id="12312" name="Freeform 47"/>
            <p:cNvSpPr>
              <a:spLocks noChangeAspect="1"/>
            </p:cNvSpPr>
            <p:nvPr/>
          </p:nvSpPr>
          <p:spPr bwMode="auto">
            <a:xfrm>
              <a:off x="2128" y="1960"/>
              <a:ext cx="6" cy="805"/>
            </a:xfrm>
            <a:custGeom>
              <a:avLst/>
              <a:gdLst>
                <a:gd name="T0" fmla="*/ 7 w 5"/>
                <a:gd name="T1" fmla="*/ 0 h 719"/>
                <a:gd name="T2" fmla="*/ 0 w 5"/>
                <a:gd name="T3" fmla="*/ 901 h 719"/>
                <a:gd name="T4" fmla="*/ 0 60000 65536"/>
                <a:gd name="T5" fmla="*/ 0 60000 65536"/>
                <a:gd name="T6" fmla="*/ 0 w 5"/>
                <a:gd name="T7" fmla="*/ 0 h 719"/>
                <a:gd name="T8" fmla="*/ 5 w 5"/>
                <a:gd name="T9" fmla="*/ 719 h 719"/>
              </a:gdLst>
              <a:ahLst/>
              <a:cxnLst>
                <a:cxn ang="T4">
                  <a:pos x="T0" y="T1"/>
                </a:cxn>
                <a:cxn ang="T5">
                  <a:pos x="T2" y="T3"/>
                </a:cxn>
              </a:cxnLst>
              <a:rect l="T6" t="T7" r="T8" b="T9"/>
              <a:pathLst>
                <a:path w="5" h="719">
                  <a:moveTo>
                    <a:pt x="5" y="0"/>
                  </a:moveTo>
                  <a:lnTo>
                    <a:pt x="0" y="719"/>
                  </a:lnTo>
                </a:path>
              </a:pathLst>
            </a:custGeom>
            <a:noFill/>
            <a:ln w="38100">
              <a:solidFill>
                <a:srgbClr val="0066FF"/>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pl-PL"/>
            </a:p>
          </p:txBody>
        </p:sp>
        <p:sp>
          <p:nvSpPr>
            <p:cNvPr id="12313" name="Line 48"/>
            <p:cNvSpPr>
              <a:spLocks noChangeAspect="1" noChangeShapeType="1"/>
            </p:cNvSpPr>
            <p:nvPr/>
          </p:nvSpPr>
          <p:spPr bwMode="auto">
            <a:xfrm>
              <a:off x="2127" y="1963"/>
              <a:ext cx="146" cy="0"/>
            </a:xfrm>
            <a:prstGeom prst="line">
              <a:avLst/>
            </a:prstGeom>
            <a:noFill/>
            <a:ln w="38100">
              <a:solidFill>
                <a:srgbClr val="0066FF"/>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pl-PL"/>
            </a:p>
          </p:txBody>
        </p:sp>
        <p:sp>
          <p:nvSpPr>
            <p:cNvPr id="12314" name="Line 49"/>
            <p:cNvSpPr>
              <a:spLocks noChangeAspect="1" noChangeShapeType="1"/>
            </p:cNvSpPr>
            <p:nvPr/>
          </p:nvSpPr>
          <p:spPr bwMode="auto">
            <a:xfrm>
              <a:off x="2124" y="2227"/>
              <a:ext cx="145" cy="0"/>
            </a:xfrm>
            <a:prstGeom prst="line">
              <a:avLst/>
            </a:prstGeom>
            <a:noFill/>
            <a:ln w="38100">
              <a:solidFill>
                <a:srgbClr val="0066FF"/>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pl-PL"/>
            </a:p>
          </p:txBody>
        </p:sp>
        <p:sp>
          <p:nvSpPr>
            <p:cNvPr id="12315" name="Line 50"/>
            <p:cNvSpPr>
              <a:spLocks noChangeAspect="1" noChangeShapeType="1"/>
            </p:cNvSpPr>
            <p:nvPr/>
          </p:nvSpPr>
          <p:spPr bwMode="auto">
            <a:xfrm>
              <a:off x="2124" y="2502"/>
              <a:ext cx="144" cy="0"/>
            </a:xfrm>
            <a:prstGeom prst="line">
              <a:avLst/>
            </a:prstGeom>
            <a:noFill/>
            <a:ln w="38100">
              <a:solidFill>
                <a:srgbClr val="0066FF"/>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pl-PL"/>
            </a:p>
          </p:txBody>
        </p:sp>
        <p:sp>
          <p:nvSpPr>
            <p:cNvPr id="12316" name="Line 51"/>
            <p:cNvSpPr>
              <a:spLocks noChangeAspect="1" noChangeShapeType="1"/>
            </p:cNvSpPr>
            <p:nvPr/>
          </p:nvSpPr>
          <p:spPr bwMode="auto">
            <a:xfrm>
              <a:off x="2124" y="2750"/>
              <a:ext cx="144" cy="0"/>
            </a:xfrm>
            <a:prstGeom prst="line">
              <a:avLst/>
            </a:prstGeom>
            <a:noFill/>
            <a:ln w="38100">
              <a:solidFill>
                <a:srgbClr val="0066FF"/>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pl-PL"/>
            </a:p>
          </p:txBody>
        </p:sp>
        <p:sp>
          <p:nvSpPr>
            <p:cNvPr id="12317" name="Rectangle 52"/>
            <p:cNvSpPr>
              <a:spLocks noChangeAspect="1" noChangeArrowheads="1"/>
            </p:cNvSpPr>
            <p:nvPr/>
          </p:nvSpPr>
          <p:spPr bwMode="auto">
            <a:xfrm>
              <a:off x="2278" y="2139"/>
              <a:ext cx="1625" cy="202"/>
            </a:xfrm>
            <a:prstGeom prst="rect">
              <a:avLst/>
            </a:prstGeom>
            <a:solidFill>
              <a:srgbClr val="99CCFF"/>
            </a:solidFill>
            <a:ln w="19050">
              <a:solidFill>
                <a:srgbClr val="000000"/>
              </a:solidFill>
              <a:miter lim="800000"/>
              <a:headEnd/>
              <a:tailEnd/>
            </a:ln>
          </p:spPr>
          <p:txBody>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endParaRPr lang="pl-PL" altLang="pl-PL"/>
            </a:p>
          </p:txBody>
        </p:sp>
        <p:sp>
          <p:nvSpPr>
            <p:cNvPr id="12318" name="Rectangle 53"/>
            <p:cNvSpPr>
              <a:spLocks noChangeAspect="1" noChangeArrowheads="1"/>
            </p:cNvSpPr>
            <p:nvPr/>
          </p:nvSpPr>
          <p:spPr bwMode="auto">
            <a:xfrm>
              <a:off x="2254" y="2130"/>
              <a:ext cx="1682" cy="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a:lnSpc>
                  <a:spcPct val="80000"/>
                </a:lnSpc>
              </a:pPr>
              <a:r>
                <a:rPr lang="pl-PL" altLang="pl-PL" sz="1000" b="1">
                  <a:cs typeface="Arial" pitchFamily="34" charset="0"/>
                </a:rPr>
                <a:t>Ocena czynników i opracowanie wariantów działania</a:t>
              </a:r>
            </a:p>
          </p:txBody>
        </p:sp>
        <p:sp>
          <p:nvSpPr>
            <p:cNvPr id="12319" name="Text Box 62"/>
            <p:cNvSpPr txBox="1">
              <a:spLocks noChangeAspect="1" noChangeArrowheads="1"/>
            </p:cNvSpPr>
            <p:nvPr/>
          </p:nvSpPr>
          <p:spPr bwMode="auto">
            <a:xfrm rot="16200000">
              <a:off x="1772" y="2311"/>
              <a:ext cx="592" cy="111"/>
            </a:xfrm>
            <a:prstGeom prst="rect">
              <a:avLst/>
            </a:prstGeom>
            <a:solidFill>
              <a:srgbClr val="0066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tIns="10800" bIns="10800">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pl-PL" altLang="pl-PL" sz="1000" b="1">
                  <a:cs typeface="Arial" pitchFamily="34" charset="0"/>
                </a:rPr>
                <a:t>CZYNNOŚCI</a:t>
              </a:r>
            </a:p>
          </p:txBody>
        </p:sp>
      </p:grpSp>
      <p:grpSp>
        <p:nvGrpSpPr>
          <p:cNvPr id="5" name="Group 77"/>
          <p:cNvGrpSpPr>
            <a:grpSpLocks/>
          </p:cNvGrpSpPr>
          <p:nvPr/>
        </p:nvGrpSpPr>
        <p:grpSpPr bwMode="auto">
          <a:xfrm>
            <a:off x="6142040" y="2992438"/>
            <a:ext cx="725487" cy="900112"/>
            <a:chOff x="3869" y="1885"/>
            <a:chExt cx="457" cy="567"/>
          </a:xfrm>
        </p:grpSpPr>
        <p:sp>
          <p:nvSpPr>
            <p:cNvPr id="12304" name="AutoShape 55"/>
            <p:cNvSpPr>
              <a:spLocks noChangeAspect="1" noChangeArrowheads="1"/>
            </p:cNvSpPr>
            <p:nvPr/>
          </p:nvSpPr>
          <p:spPr bwMode="auto">
            <a:xfrm>
              <a:off x="3869" y="1885"/>
              <a:ext cx="448" cy="164"/>
            </a:xfrm>
            <a:prstGeom prst="homePlate">
              <a:avLst>
                <a:gd name="adj" fmla="val 68293"/>
              </a:avLst>
            </a:prstGeom>
            <a:solidFill>
              <a:srgbClr val="FF66FF"/>
            </a:solidFill>
            <a:ln w="9525">
              <a:solidFill>
                <a:schemeClr val="tx1"/>
              </a:solidFill>
              <a:miter lim="800000"/>
              <a:headEnd/>
              <a:tailEnd/>
            </a:ln>
          </p:spPr>
          <p:txBody>
            <a:bodyPr wrap="none" anchor="ct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pl-PL" altLang="pl-PL" sz="1000" b="1">
                  <a:cs typeface="Arial" pitchFamily="34" charset="0"/>
                </a:rPr>
                <a:t>ZP</a:t>
              </a:r>
            </a:p>
          </p:txBody>
        </p:sp>
        <p:sp>
          <p:nvSpPr>
            <p:cNvPr id="12305" name="AutoShape 64"/>
            <p:cNvSpPr>
              <a:spLocks noChangeAspect="1" noChangeArrowheads="1"/>
            </p:cNvSpPr>
            <p:nvPr/>
          </p:nvSpPr>
          <p:spPr bwMode="auto">
            <a:xfrm>
              <a:off x="3878" y="2288"/>
              <a:ext cx="448" cy="164"/>
            </a:xfrm>
            <a:prstGeom prst="homePlate">
              <a:avLst>
                <a:gd name="adj" fmla="val 68293"/>
              </a:avLst>
            </a:prstGeom>
            <a:solidFill>
              <a:srgbClr val="FF66FF"/>
            </a:solidFill>
            <a:ln w="9525">
              <a:solidFill>
                <a:schemeClr val="tx1"/>
              </a:solidFill>
              <a:miter lim="800000"/>
              <a:headEnd/>
              <a:tailEnd/>
            </a:ln>
          </p:spPr>
          <p:txBody>
            <a:bodyPr wrap="none" anchor="ct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pl-PL" altLang="pl-PL" sz="1000" b="1">
                  <a:cs typeface="Arial" pitchFamily="34" charset="0"/>
                </a:rPr>
                <a:t>ZP</a:t>
              </a:r>
            </a:p>
          </p:txBody>
        </p:sp>
      </p:grpSp>
      <p:sp>
        <p:nvSpPr>
          <p:cNvPr id="386127" name="AutoShape 79"/>
          <p:cNvSpPr>
            <a:spLocks noChangeArrowheads="1"/>
          </p:cNvSpPr>
          <p:nvPr/>
        </p:nvSpPr>
        <p:spPr bwMode="auto">
          <a:xfrm>
            <a:off x="3829052" y="3163894"/>
            <a:ext cx="2105025" cy="231775"/>
          </a:xfrm>
          <a:prstGeom prst="roundRect">
            <a:avLst>
              <a:gd name="adj" fmla="val 16667"/>
            </a:avLst>
          </a:prstGeom>
          <a:solidFill>
            <a:srgbClr val="FFFF66"/>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pl-PL" altLang="pl-PL" sz="1000" b="1"/>
              <a:t>Odprawa informacyjna</a:t>
            </a:r>
            <a:endParaRPr lang="en-GB" altLang="pl-PL" sz="1000" b="1"/>
          </a:p>
        </p:txBody>
      </p:sp>
      <p:sp>
        <p:nvSpPr>
          <p:cNvPr id="386128" name="AutoShape 80"/>
          <p:cNvSpPr>
            <a:spLocks noChangeArrowheads="1"/>
          </p:cNvSpPr>
          <p:nvPr/>
        </p:nvSpPr>
        <p:spPr bwMode="auto">
          <a:xfrm>
            <a:off x="3859214" y="4808544"/>
            <a:ext cx="2105025" cy="231775"/>
          </a:xfrm>
          <a:prstGeom prst="roundRect">
            <a:avLst>
              <a:gd name="adj" fmla="val 16667"/>
            </a:avLst>
          </a:prstGeom>
          <a:solidFill>
            <a:srgbClr val="FFFF66"/>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pl-PL" altLang="pl-PL" sz="1000" b="1"/>
              <a:t>Odprawa decyzyjna</a:t>
            </a:r>
            <a:endParaRPr lang="en-GB" altLang="pl-PL" sz="1000" b="1"/>
          </a:p>
        </p:txBody>
      </p:sp>
      <p:sp>
        <p:nvSpPr>
          <p:cNvPr id="386129" name="AutoShape 81"/>
          <p:cNvSpPr>
            <a:spLocks noChangeArrowheads="1"/>
          </p:cNvSpPr>
          <p:nvPr/>
        </p:nvSpPr>
        <p:spPr bwMode="auto">
          <a:xfrm>
            <a:off x="3844925" y="3694118"/>
            <a:ext cx="2105025" cy="231775"/>
          </a:xfrm>
          <a:prstGeom prst="roundRect">
            <a:avLst>
              <a:gd name="adj" fmla="val 16667"/>
            </a:avLst>
          </a:prstGeom>
          <a:solidFill>
            <a:srgbClr val="FFFF66"/>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pl-PL" altLang="pl-PL" sz="1000" b="1"/>
              <a:t>Odprawy koordynacyjne</a:t>
            </a:r>
            <a:endParaRPr lang="en-GB" altLang="pl-PL" sz="1000" b="1"/>
          </a:p>
        </p:txBody>
      </p:sp>
      <p:sp>
        <p:nvSpPr>
          <p:cNvPr id="386107" name="AutoShape 59"/>
          <p:cNvSpPr>
            <a:spLocks noChangeAspect="1" noChangeArrowheads="1"/>
          </p:cNvSpPr>
          <p:nvPr/>
        </p:nvSpPr>
        <p:spPr bwMode="auto">
          <a:xfrm>
            <a:off x="2171703" y="2009781"/>
            <a:ext cx="1096963" cy="258763"/>
          </a:xfrm>
          <a:prstGeom prst="homePlate">
            <a:avLst>
              <a:gd name="adj" fmla="val 57740"/>
            </a:avLst>
          </a:prstGeom>
          <a:solidFill>
            <a:srgbClr val="FF66FF"/>
          </a:solidFill>
          <a:ln w="9525">
            <a:solidFill>
              <a:schemeClr val="tx1"/>
            </a:solidFill>
            <a:miter lim="800000"/>
            <a:headEnd/>
            <a:tailEnd/>
          </a:ln>
        </p:spPr>
        <p:txBody>
          <a:bodyPr wrap="none" anchor="ct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pl-PL" altLang="pl-PL" sz="1000" b="1">
                <a:cs typeface="Arial" pitchFamily="34" charset="0"/>
              </a:rPr>
              <a:t>ZADANIE</a:t>
            </a:r>
          </a:p>
        </p:txBody>
      </p:sp>
      <p:sp>
        <p:nvSpPr>
          <p:cNvPr id="386104" name="AutoShape 56"/>
          <p:cNvSpPr>
            <a:spLocks noChangeAspect="1" noChangeArrowheads="1"/>
          </p:cNvSpPr>
          <p:nvPr/>
        </p:nvSpPr>
        <p:spPr bwMode="auto">
          <a:xfrm>
            <a:off x="6297613" y="4787900"/>
            <a:ext cx="711200" cy="260350"/>
          </a:xfrm>
          <a:prstGeom prst="homePlate">
            <a:avLst>
              <a:gd name="adj" fmla="val 68293"/>
            </a:avLst>
          </a:prstGeom>
          <a:solidFill>
            <a:srgbClr val="FF66FF"/>
          </a:solidFill>
          <a:ln w="9525">
            <a:solidFill>
              <a:schemeClr val="tx1"/>
            </a:solidFill>
            <a:miter lim="800000"/>
            <a:headEnd/>
            <a:tailEnd/>
          </a:ln>
        </p:spPr>
        <p:txBody>
          <a:bodyPr wrap="none" anchor="ct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pl-PL" altLang="pl-PL" sz="1000" b="1">
                <a:cs typeface="Arial" pitchFamily="34" charset="0"/>
              </a:rPr>
              <a:t>WZB</a:t>
            </a:r>
          </a:p>
        </p:txBody>
      </p:sp>
      <p:sp>
        <p:nvSpPr>
          <p:cNvPr id="386105" name="AutoShape 57"/>
          <p:cNvSpPr>
            <a:spLocks noChangeAspect="1" noChangeArrowheads="1"/>
          </p:cNvSpPr>
          <p:nvPr/>
        </p:nvSpPr>
        <p:spPr bwMode="auto">
          <a:xfrm>
            <a:off x="6440488" y="5726119"/>
            <a:ext cx="711200" cy="257175"/>
          </a:xfrm>
          <a:prstGeom prst="homePlate">
            <a:avLst>
              <a:gd name="adj" fmla="val 69136"/>
            </a:avLst>
          </a:prstGeom>
          <a:solidFill>
            <a:srgbClr val="FF66FF"/>
          </a:solidFill>
          <a:ln w="9525">
            <a:solidFill>
              <a:schemeClr val="tx1"/>
            </a:solidFill>
            <a:miter lim="800000"/>
            <a:headEnd/>
            <a:tailEnd/>
          </a:ln>
        </p:spPr>
        <p:txBody>
          <a:bodyPr wrap="none" anchor="ct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pl-PL" altLang="pl-PL" sz="1000" b="1">
                <a:cs typeface="Arial" pitchFamily="34" charset="0"/>
              </a:rPr>
              <a:t>RB</a:t>
            </a:r>
          </a:p>
        </p:txBody>
      </p:sp>
      <p:sp>
        <p:nvSpPr>
          <p:cNvPr id="386111" name="AutoShape 63"/>
          <p:cNvSpPr>
            <a:spLocks noChangeAspect="1" noChangeArrowheads="1"/>
          </p:cNvSpPr>
          <p:nvPr/>
        </p:nvSpPr>
        <p:spPr bwMode="auto">
          <a:xfrm>
            <a:off x="6440488" y="6118225"/>
            <a:ext cx="711200" cy="260350"/>
          </a:xfrm>
          <a:prstGeom prst="homePlate">
            <a:avLst>
              <a:gd name="adj" fmla="val 68293"/>
            </a:avLst>
          </a:prstGeom>
          <a:solidFill>
            <a:srgbClr val="FF66FF"/>
          </a:solidFill>
          <a:ln w="9525">
            <a:solidFill>
              <a:schemeClr val="tx1"/>
            </a:solidFill>
            <a:miter lim="800000"/>
            <a:headEnd/>
            <a:tailEnd/>
          </a:ln>
        </p:spPr>
        <p:txBody>
          <a:bodyPr wrap="none" anchor="ct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1" hangingPunct="1"/>
            <a:r>
              <a:rPr lang="pl-PL" altLang="pl-PL" sz="1000" b="1">
                <a:cs typeface="Arial" pitchFamily="34" charset="0"/>
              </a:rPr>
              <a:t>ZB</a:t>
            </a:r>
          </a:p>
        </p:txBody>
      </p:sp>
    </p:spTree>
    <p:extLst>
      <p:ext uri="{BB962C8B-B14F-4D97-AF65-F5344CB8AC3E}">
        <p14:creationId xmlns="" xmlns:p14="http://schemas.microsoft.com/office/powerpoint/2010/main" val="22431162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610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610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610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86104"/>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86105"/>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86111"/>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86127"/>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86128"/>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861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6102" grpId="0" animBg="1"/>
      <p:bldP spid="386106" grpId="0" animBg="1"/>
      <p:bldP spid="386127" grpId="0" animBg="1"/>
      <p:bldP spid="386128" grpId="0" animBg="1"/>
      <p:bldP spid="386129" grpId="0" animBg="1"/>
      <p:bldP spid="386107" grpId="0" animBg="1"/>
      <p:bldP spid="386104" grpId="0" animBg="1"/>
      <p:bldP spid="386105" grpId="0" animBg="1"/>
      <p:bldP spid="3861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11" descr="WZ.93_Pantera.jpg"/>
          <p:cNvPicPr>
            <a:picLocks noChangeAspect="1"/>
          </p:cNvPicPr>
          <p:nvPr/>
        </p:nvPicPr>
        <p:blipFill>
          <a:blip r:embed="rId2" cstate="print"/>
          <a:stretch>
            <a:fillRect/>
          </a:stretch>
        </p:blipFill>
        <p:spPr>
          <a:xfrm>
            <a:off x="12669" y="9502"/>
            <a:ext cx="9131331" cy="68484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Rectangle 2"/>
          <p:cNvSpPr txBox="1">
            <a:spLocks noChangeArrowheads="1"/>
          </p:cNvSpPr>
          <p:nvPr/>
        </p:nvSpPr>
        <p:spPr>
          <a:xfrm>
            <a:off x="428596" y="357166"/>
            <a:ext cx="8143932" cy="623562"/>
          </a:xfrm>
          <a:prstGeom prst="rect">
            <a:avLst/>
          </a:prstGeom>
          <a:solidFill>
            <a:schemeClr val="tx2">
              <a:lumMod val="10000"/>
            </a:schemeClr>
          </a:solidFill>
          <a:effectLst>
            <a:outerShdw dist="35921" dir="2700000" algn="ctr" rotWithShape="0">
              <a:srgbClr val="FF4D23"/>
            </a:outerShdw>
          </a:effectLst>
        </p:spPr>
        <p:txBody>
          <a:bodyPr anchor="ctr" anchorCtr="1"/>
          <a:lstStyle>
            <a:lvl1pPr algn="l" rtl="0" fontAlgn="base">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fontAlgn="base">
              <a:spcBef>
                <a:spcPct val="0"/>
              </a:spcBef>
              <a:spcAft>
                <a:spcPct val="0"/>
              </a:spcAft>
              <a:defRPr sz="4200">
                <a:solidFill>
                  <a:srgbClr val="F9F9F9"/>
                </a:solidFill>
                <a:latin typeface="Constantia" pitchFamily="18" charset="0"/>
              </a:defRPr>
            </a:lvl2pPr>
            <a:lvl3pPr algn="l" rtl="0" fontAlgn="base">
              <a:spcBef>
                <a:spcPct val="0"/>
              </a:spcBef>
              <a:spcAft>
                <a:spcPct val="0"/>
              </a:spcAft>
              <a:defRPr sz="4200">
                <a:solidFill>
                  <a:srgbClr val="F9F9F9"/>
                </a:solidFill>
                <a:latin typeface="Constantia" pitchFamily="18" charset="0"/>
              </a:defRPr>
            </a:lvl3pPr>
            <a:lvl4pPr algn="l" rtl="0" fontAlgn="base">
              <a:spcBef>
                <a:spcPct val="0"/>
              </a:spcBef>
              <a:spcAft>
                <a:spcPct val="0"/>
              </a:spcAft>
              <a:defRPr sz="4200">
                <a:solidFill>
                  <a:srgbClr val="F9F9F9"/>
                </a:solidFill>
                <a:latin typeface="Constantia" pitchFamily="18" charset="0"/>
              </a:defRPr>
            </a:lvl4pPr>
            <a:lvl5pPr algn="l" rtl="0" fontAlgn="base">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algn="ctr" fontAlgn="auto">
              <a:spcAft>
                <a:spcPts val="0"/>
              </a:spcAft>
              <a:defRPr/>
            </a:pPr>
            <a:r>
              <a:rPr lang="pl-PL" sz="2400" b="1" smtClean="0">
                <a:ln w="3200">
                  <a:solidFill>
                    <a:srgbClr val="444D26">
                      <a:shade val="75000"/>
                      <a:alpha val="25000"/>
                    </a:srgbClr>
                  </a:solidFill>
                  <a:prstDash val="solid"/>
                  <a:round/>
                </a:ln>
                <a:effectLst>
                  <a:outerShdw blurRad="38100" dist="38100" dir="2700000" algn="tl">
                    <a:srgbClr val="000000"/>
                  </a:outerShdw>
                </a:effectLst>
                <a:latin typeface="Georgia" pitchFamily="18" charset="0"/>
              </a:rPr>
              <a:t>PODZIAŁ DOKUMENTÓW DOWODZENIA</a:t>
            </a:r>
          </a:p>
        </p:txBody>
      </p:sp>
      <p:sp>
        <p:nvSpPr>
          <p:cNvPr id="37891" name="Prostokąt 2"/>
          <p:cNvSpPr>
            <a:spLocks noChangeArrowheads="1"/>
          </p:cNvSpPr>
          <p:nvPr/>
        </p:nvSpPr>
        <p:spPr bwMode="auto">
          <a:xfrm>
            <a:off x="428627" y="1196752"/>
            <a:ext cx="8143875" cy="52629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000" b="1">
                <a:solidFill>
                  <a:schemeClr val="tx2"/>
                </a:solidFill>
                <a:latin typeface="Arial Narrow" pitchFamily="34" charset="0"/>
              </a:defRPr>
            </a:lvl1pPr>
            <a:lvl2pPr marL="742950" indent="-285750" eaLnBrk="0" hangingPunct="0">
              <a:defRPr sz="2000" b="1">
                <a:solidFill>
                  <a:schemeClr val="tx2"/>
                </a:solidFill>
                <a:latin typeface="Arial Narrow" pitchFamily="34" charset="0"/>
              </a:defRPr>
            </a:lvl2pPr>
            <a:lvl3pPr marL="1143000" indent="-228600" eaLnBrk="0" hangingPunct="0">
              <a:defRPr sz="2000" b="1">
                <a:solidFill>
                  <a:schemeClr val="tx2"/>
                </a:solidFill>
                <a:latin typeface="Arial Narrow" pitchFamily="34" charset="0"/>
              </a:defRPr>
            </a:lvl3pPr>
            <a:lvl4pPr marL="1600200" indent="-228600" eaLnBrk="0" hangingPunct="0">
              <a:defRPr sz="2000" b="1">
                <a:solidFill>
                  <a:schemeClr val="tx2"/>
                </a:solidFill>
                <a:latin typeface="Arial Narrow" pitchFamily="34" charset="0"/>
              </a:defRPr>
            </a:lvl4pPr>
            <a:lvl5pPr marL="2057400" indent="-228600" eaLnBrk="0" hangingPunct="0">
              <a:defRPr sz="2000" b="1">
                <a:solidFill>
                  <a:schemeClr val="tx2"/>
                </a:solidFill>
                <a:latin typeface="Arial Narrow" pitchFamily="34" charset="0"/>
              </a:defRPr>
            </a:lvl5pPr>
            <a:lvl6pPr marL="2514600" indent="-228600" eaLnBrk="0" fontAlgn="base" hangingPunct="0">
              <a:spcBef>
                <a:spcPct val="0"/>
              </a:spcBef>
              <a:spcAft>
                <a:spcPct val="0"/>
              </a:spcAft>
              <a:defRPr sz="2000" b="1">
                <a:solidFill>
                  <a:schemeClr val="tx2"/>
                </a:solidFill>
                <a:latin typeface="Arial Narrow" pitchFamily="34" charset="0"/>
              </a:defRPr>
            </a:lvl6pPr>
            <a:lvl7pPr marL="2971800" indent="-228600" eaLnBrk="0" fontAlgn="base" hangingPunct="0">
              <a:spcBef>
                <a:spcPct val="0"/>
              </a:spcBef>
              <a:spcAft>
                <a:spcPct val="0"/>
              </a:spcAft>
              <a:defRPr sz="2000" b="1">
                <a:solidFill>
                  <a:schemeClr val="tx2"/>
                </a:solidFill>
                <a:latin typeface="Arial Narrow" pitchFamily="34" charset="0"/>
              </a:defRPr>
            </a:lvl7pPr>
            <a:lvl8pPr marL="3429000" indent="-228600" eaLnBrk="0" fontAlgn="base" hangingPunct="0">
              <a:spcBef>
                <a:spcPct val="0"/>
              </a:spcBef>
              <a:spcAft>
                <a:spcPct val="0"/>
              </a:spcAft>
              <a:defRPr sz="2000" b="1">
                <a:solidFill>
                  <a:schemeClr val="tx2"/>
                </a:solidFill>
                <a:latin typeface="Arial Narrow" pitchFamily="34" charset="0"/>
              </a:defRPr>
            </a:lvl8pPr>
            <a:lvl9pPr marL="3886200" indent="-228600" eaLnBrk="0" fontAlgn="base" hangingPunct="0">
              <a:spcBef>
                <a:spcPct val="0"/>
              </a:spcBef>
              <a:spcAft>
                <a:spcPct val="0"/>
              </a:spcAft>
              <a:defRPr sz="2000" b="1">
                <a:solidFill>
                  <a:schemeClr val="tx2"/>
                </a:solidFill>
                <a:latin typeface="Arial Narrow" pitchFamily="34" charset="0"/>
              </a:defRPr>
            </a:lvl9pPr>
          </a:lstStyle>
          <a:p>
            <a:pPr eaLnBrk="1" fontAlgn="base" hangingPunct="1">
              <a:spcBef>
                <a:spcPct val="0"/>
              </a:spcBef>
              <a:spcAft>
                <a:spcPct val="0"/>
              </a:spcAft>
            </a:pPr>
            <a:r>
              <a:rPr lang="pl-PL" altLang="pl-PL" sz="24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Zebrane doświadczenia wskazują, że ostateczna forma dokumentów dowodzenia zawsze zostaje określona w „Stałych procedurach operacyjnych” (Standing </a:t>
            </a:r>
            <a:r>
              <a:rPr lang="pl-PL" altLang="pl-PL" sz="2400"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operation</a:t>
            </a:r>
            <a:r>
              <a:rPr lang="pl-PL" altLang="pl-PL" sz="24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a:t>
            </a:r>
            <a:r>
              <a:rPr lang="pl-PL" altLang="pl-PL" sz="2400"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procedure</a:t>
            </a:r>
            <a:r>
              <a:rPr lang="pl-PL" altLang="pl-PL" sz="24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 SOP), tworzonych na potrzeby realizacji zadań i może różnić się od zamieszczonego wzoru.</a:t>
            </a:r>
          </a:p>
          <a:p>
            <a:pPr eaLnBrk="1" fontAlgn="base" hangingPunct="1">
              <a:spcBef>
                <a:spcPct val="0"/>
              </a:spcBef>
              <a:spcAft>
                <a:spcPct val="0"/>
              </a:spcAft>
            </a:pPr>
            <a:r>
              <a:rPr lang="pl-PL" altLang="pl-PL" sz="24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Dokumenty dowodzenia – wszystkie dokumenty dotyczące przygotowania i prowadzenia działań sił zbrojnych. </a:t>
            </a:r>
          </a:p>
          <a:p>
            <a:pPr eaLnBrk="1" fontAlgn="base" hangingPunct="1">
              <a:spcBef>
                <a:spcPct val="0"/>
              </a:spcBef>
              <a:spcAft>
                <a:spcPct val="0"/>
              </a:spcAft>
            </a:pPr>
            <a:r>
              <a:rPr lang="pl-PL" altLang="pl-PL" sz="24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W zależności od treści i przeznaczenia DD dzielimy na:</a:t>
            </a:r>
          </a:p>
          <a:p>
            <a:pPr eaLnBrk="1" fontAlgn="base" hangingPunct="1">
              <a:spcBef>
                <a:spcPct val="0"/>
              </a:spcBef>
              <a:spcAft>
                <a:spcPct val="0"/>
              </a:spcAft>
            </a:pPr>
            <a:r>
              <a:rPr lang="pl-PL" altLang="pl-PL" sz="24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Dyrektywne;</a:t>
            </a:r>
          </a:p>
          <a:p>
            <a:pPr eaLnBrk="1" fontAlgn="base" hangingPunct="1">
              <a:spcBef>
                <a:spcPct val="0"/>
              </a:spcBef>
              <a:spcAft>
                <a:spcPct val="0"/>
              </a:spcAft>
            </a:pPr>
            <a:r>
              <a:rPr lang="pl-PL" altLang="pl-PL" sz="24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Planistyczne;</a:t>
            </a:r>
          </a:p>
          <a:p>
            <a:pPr eaLnBrk="1" fontAlgn="base" hangingPunct="1">
              <a:spcBef>
                <a:spcPct val="0"/>
              </a:spcBef>
              <a:spcAft>
                <a:spcPct val="0"/>
              </a:spcAft>
            </a:pPr>
            <a:r>
              <a:rPr lang="pl-PL" altLang="pl-PL" sz="24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Sprawozdawczo – Informacyjne;</a:t>
            </a:r>
          </a:p>
          <a:p>
            <a:pPr eaLnBrk="1" fontAlgn="base" hangingPunct="1">
              <a:spcBef>
                <a:spcPct val="0"/>
              </a:spcBef>
              <a:spcAft>
                <a:spcPct val="0"/>
              </a:spcAft>
            </a:pPr>
            <a:r>
              <a:rPr lang="pl-PL" altLang="pl-PL" sz="24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Pomocnicze.</a:t>
            </a:r>
          </a:p>
        </p:txBody>
      </p:sp>
    </p:spTree>
    <p:extLst>
      <p:ext uri="{BB962C8B-B14F-4D97-AF65-F5344CB8AC3E}">
        <p14:creationId xmlns="" xmlns:p14="http://schemas.microsoft.com/office/powerpoint/2010/main" val="835532190"/>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11" descr="WZ.93_Pantera.jpg"/>
          <p:cNvPicPr>
            <a:picLocks noChangeAspect="1"/>
          </p:cNvPicPr>
          <p:nvPr/>
        </p:nvPicPr>
        <p:blipFill>
          <a:blip r:embed="rId2" cstate="print"/>
          <a:stretch>
            <a:fillRect/>
          </a:stretch>
        </p:blipFill>
        <p:spPr>
          <a:xfrm>
            <a:off x="12669" y="9502"/>
            <a:ext cx="9131331" cy="68484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Rectangle 2"/>
          <p:cNvSpPr txBox="1">
            <a:spLocks noChangeArrowheads="1"/>
          </p:cNvSpPr>
          <p:nvPr/>
        </p:nvSpPr>
        <p:spPr>
          <a:xfrm>
            <a:off x="428596" y="357166"/>
            <a:ext cx="8143932" cy="623562"/>
          </a:xfrm>
          <a:prstGeom prst="rect">
            <a:avLst/>
          </a:prstGeom>
          <a:solidFill>
            <a:schemeClr val="tx2">
              <a:lumMod val="10000"/>
            </a:schemeClr>
          </a:solidFill>
          <a:effectLst>
            <a:outerShdw dist="35921" dir="2700000" algn="ctr" rotWithShape="0">
              <a:srgbClr val="FF4D23"/>
            </a:outerShdw>
          </a:effectLst>
        </p:spPr>
        <p:txBody>
          <a:bodyPr anchor="ctr" anchorCtr="1"/>
          <a:lstStyle>
            <a:lvl1pPr algn="l" rtl="0" fontAlgn="base">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fontAlgn="base">
              <a:spcBef>
                <a:spcPct val="0"/>
              </a:spcBef>
              <a:spcAft>
                <a:spcPct val="0"/>
              </a:spcAft>
              <a:defRPr sz="4200">
                <a:solidFill>
                  <a:srgbClr val="F9F9F9"/>
                </a:solidFill>
                <a:latin typeface="Constantia" pitchFamily="18" charset="0"/>
              </a:defRPr>
            </a:lvl2pPr>
            <a:lvl3pPr algn="l" rtl="0" fontAlgn="base">
              <a:spcBef>
                <a:spcPct val="0"/>
              </a:spcBef>
              <a:spcAft>
                <a:spcPct val="0"/>
              </a:spcAft>
              <a:defRPr sz="4200">
                <a:solidFill>
                  <a:srgbClr val="F9F9F9"/>
                </a:solidFill>
                <a:latin typeface="Constantia" pitchFamily="18" charset="0"/>
              </a:defRPr>
            </a:lvl3pPr>
            <a:lvl4pPr algn="l" rtl="0" fontAlgn="base">
              <a:spcBef>
                <a:spcPct val="0"/>
              </a:spcBef>
              <a:spcAft>
                <a:spcPct val="0"/>
              </a:spcAft>
              <a:defRPr sz="4200">
                <a:solidFill>
                  <a:srgbClr val="F9F9F9"/>
                </a:solidFill>
                <a:latin typeface="Constantia" pitchFamily="18" charset="0"/>
              </a:defRPr>
            </a:lvl4pPr>
            <a:lvl5pPr algn="l" rtl="0" fontAlgn="base">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algn="ctr" fontAlgn="auto">
              <a:spcAft>
                <a:spcPts val="0"/>
              </a:spcAft>
              <a:defRPr/>
            </a:pPr>
            <a:r>
              <a:rPr lang="pl-PL" sz="2400" b="1" smtClean="0">
                <a:ln w="3200">
                  <a:solidFill>
                    <a:srgbClr val="444D26">
                      <a:shade val="75000"/>
                      <a:alpha val="25000"/>
                    </a:srgbClr>
                  </a:solidFill>
                  <a:prstDash val="solid"/>
                  <a:round/>
                </a:ln>
                <a:effectLst>
                  <a:outerShdw blurRad="38100" dist="38100" dir="2700000" algn="tl">
                    <a:srgbClr val="000000"/>
                  </a:outerShdw>
                </a:effectLst>
                <a:latin typeface="Georgia" pitchFamily="18" charset="0"/>
              </a:rPr>
              <a:t>UKŁAD  I  TREŚĆ  ROZKAZU  BOJOWEGO</a:t>
            </a:r>
          </a:p>
        </p:txBody>
      </p:sp>
      <p:sp>
        <p:nvSpPr>
          <p:cNvPr id="38915" name="Prostokąt 2"/>
          <p:cNvSpPr>
            <a:spLocks noChangeArrowheads="1"/>
          </p:cNvSpPr>
          <p:nvPr/>
        </p:nvSpPr>
        <p:spPr bwMode="auto">
          <a:xfrm>
            <a:off x="438152" y="1412878"/>
            <a:ext cx="8143875" cy="45243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000" b="1">
                <a:solidFill>
                  <a:schemeClr val="tx2"/>
                </a:solidFill>
                <a:latin typeface="Arial Narrow" pitchFamily="34" charset="0"/>
              </a:defRPr>
            </a:lvl1pPr>
            <a:lvl2pPr marL="742950" indent="-285750" eaLnBrk="0" hangingPunct="0">
              <a:defRPr sz="2000" b="1">
                <a:solidFill>
                  <a:schemeClr val="tx2"/>
                </a:solidFill>
                <a:latin typeface="Arial Narrow" pitchFamily="34" charset="0"/>
              </a:defRPr>
            </a:lvl2pPr>
            <a:lvl3pPr marL="1143000" indent="-228600" eaLnBrk="0" hangingPunct="0">
              <a:defRPr sz="2000" b="1">
                <a:solidFill>
                  <a:schemeClr val="tx2"/>
                </a:solidFill>
                <a:latin typeface="Arial Narrow" pitchFamily="34" charset="0"/>
              </a:defRPr>
            </a:lvl3pPr>
            <a:lvl4pPr marL="1600200" indent="-228600" eaLnBrk="0" hangingPunct="0">
              <a:defRPr sz="2000" b="1">
                <a:solidFill>
                  <a:schemeClr val="tx2"/>
                </a:solidFill>
                <a:latin typeface="Arial Narrow" pitchFamily="34" charset="0"/>
              </a:defRPr>
            </a:lvl4pPr>
            <a:lvl5pPr marL="2057400" indent="-228600" eaLnBrk="0" hangingPunct="0">
              <a:defRPr sz="2000" b="1">
                <a:solidFill>
                  <a:schemeClr val="tx2"/>
                </a:solidFill>
                <a:latin typeface="Arial Narrow" pitchFamily="34" charset="0"/>
              </a:defRPr>
            </a:lvl5pPr>
            <a:lvl6pPr marL="2514600" indent="-228600" eaLnBrk="0" fontAlgn="base" hangingPunct="0">
              <a:spcBef>
                <a:spcPct val="0"/>
              </a:spcBef>
              <a:spcAft>
                <a:spcPct val="0"/>
              </a:spcAft>
              <a:defRPr sz="2000" b="1">
                <a:solidFill>
                  <a:schemeClr val="tx2"/>
                </a:solidFill>
                <a:latin typeface="Arial Narrow" pitchFamily="34" charset="0"/>
              </a:defRPr>
            </a:lvl6pPr>
            <a:lvl7pPr marL="2971800" indent="-228600" eaLnBrk="0" fontAlgn="base" hangingPunct="0">
              <a:spcBef>
                <a:spcPct val="0"/>
              </a:spcBef>
              <a:spcAft>
                <a:spcPct val="0"/>
              </a:spcAft>
              <a:defRPr sz="2000" b="1">
                <a:solidFill>
                  <a:schemeClr val="tx2"/>
                </a:solidFill>
                <a:latin typeface="Arial Narrow" pitchFamily="34" charset="0"/>
              </a:defRPr>
            </a:lvl7pPr>
            <a:lvl8pPr marL="3429000" indent="-228600" eaLnBrk="0" fontAlgn="base" hangingPunct="0">
              <a:spcBef>
                <a:spcPct val="0"/>
              </a:spcBef>
              <a:spcAft>
                <a:spcPct val="0"/>
              </a:spcAft>
              <a:defRPr sz="2000" b="1">
                <a:solidFill>
                  <a:schemeClr val="tx2"/>
                </a:solidFill>
                <a:latin typeface="Arial Narrow" pitchFamily="34" charset="0"/>
              </a:defRPr>
            </a:lvl8pPr>
            <a:lvl9pPr marL="3886200" indent="-228600" eaLnBrk="0" fontAlgn="base" hangingPunct="0">
              <a:spcBef>
                <a:spcPct val="0"/>
              </a:spcBef>
              <a:spcAft>
                <a:spcPct val="0"/>
              </a:spcAft>
              <a:defRPr sz="2000" b="1">
                <a:solidFill>
                  <a:schemeClr val="tx2"/>
                </a:solidFill>
                <a:latin typeface="Arial Narrow" pitchFamily="34" charset="0"/>
              </a:defRPr>
            </a:lvl9pPr>
          </a:lstStyle>
          <a:p>
            <a:pPr eaLnBrk="1" fontAlgn="base" hangingPunct="1">
              <a:spcBef>
                <a:spcPct val="0"/>
              </a:spcBef>
              <a:spcAft>
                <a:spcPct val="0"/>
              </a:spcAft>
            </a:pPr>
            <a:r>
              <a:rPr lang="pl-PL" altLang="pl-PL" sz="2400" u="sng" dirty="0" smtClean="0">
                <a:solidFill>
                  <a:schemeClr val="bg1"/>
                </a:solidFill>
                <a:effectLst>
                  <a:outerShdw blurRad="38100" dist="38100" dir="2700000" algn="tl">
                    <a:srgbClr val="000000">
                      <a:alpha val="43137"/>
                    </a:srgbClr>
                  </a:outerShdw>
                </a:effectLst>
                <a:latin typeface="Arial" pitchFamily="34" charset="0"/>
                <a:cs typeface="Arial" pitchFamily="34" charset="0"/>
              </a:rPr>
              <a:t>Rozkaz bojowy </a:t>
            </a:r>
            <a:r>
              <a:rPr lang="pl-PL" altLang="pl-PL" sz="24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wydawany jest ustnie w celu zapoznania podwładnych z sytuacją, sposobem wykonania zadania oraz zadaniami. Dodatkowo jego celem jest spowodowanie skoordynowanego wysiłku pododdziałów (żołnierzy) dla osiągnięcia powodzenia w wykonaniu zadania. Wydanie rozkazu bojowego podwładnym upewnia ponadto dowódcę, że przekazane zostały im wszystkie potrzebne dane do właściwego wykonania powierzonych zadań. Konsekwentne użycie standardowego układu, pozwala dowódcy przekazać niezbędne informacje oraz uczynić treści rozkazu bardziej zrozumiałymi.</a:t>
            </a:r>
            <a:endParaRPr lang="pl-PL" altLang="pl-PL" sz="2400" dirty="0" smtClean="0">
              <a:solidFill>
                <a:schemeClr val="bg1"/>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179491552"/>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11" descr="WZ.93_Pantera.jpg"/>
          <p:cNvPicPr>
            <a:picLocks noChangeAspect="1"/>
          </p:cNvPicPr>
          <p:nvPr/>
        </p:nvPicPr>
        <p:blipFill>
          <a:blip r:embed="rId2" cstate="print"/>
          <a:stretch>
            <a:fillRect/>
          </a:stretch>
        </p:blipFill>
        <p:spPr>
          <a:xfrm>
            <a:off x="12669" y="9502"/>
            <a:ext cx="9131331" cy="68484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Rectangle 2"/>
          <p:cNvSpPr txBox="1">
            <a:spLocks noChangeArrowheads="1"/>
          </p:cNvSpPr>
          <p:nvPr/>
        </p:nvSpPr>
        <p:spPr>
          <a:xfrm>
            <a:off x="428596" y="357166"/>
            <a:ext cx="8143932" cy="623562"/>
          </a:xfrm>
          <a:prstGeom prst="rect">
            <a:avLst/>
          </a:prstGeom>
          <a:solidFill>
            <a:schemeClr val="tx2">
              <a:lumMod val="10000"/>
            </a:schemeClr>
          </a:solidFill>
          <a:effectLst>
            <a:outerShdw dist="35921" dir="2700000" algn="ctr" rotWithShape="0">
              <a:srgbClr val="FF4D23"/>
            </a:outerShdw>
          </a:effectLst>
        </p:spPr>
        <p:txBody>
          <a:bodyPr anchor="ctr" anchorCtr="1"/>
          <a:lstStyle>
            <a:lvl1pPr algn="l" rtl="0" fontAlgn="base">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fontAlgn="base">
              <a:spcBef>
                <a:spcPct val="0"/>
              </a:spcBef>
              <a:spcAft>
                <a:spcPct val="0"/>
              </a:spcAft>
              <a:defRPr sz="4200">
                <a:solidFill>
                  <a:srgbClr val="F9F9F9"/>
                </a:solidFill>
                <a:latin typeface="Constantia" pitchFamily="18" charset="0"/>
              </a:defRPr>
            </a:lvl2pPr>
            <a:lvl3pPr algn="l" rtl="0" fontAlgn="base">
              <a:spcBef>
                <a:spcPct val="0"/>
              </a:spcBef>
              <a:spcAft>
                <a:spcPct val="0"/>
              </a:spcAft>
              <a:defRPr sz="4200">
                <a:solidFill>
                  <a:srgbClr val="F9F9F9"/>
                </a:solidFill>
                <a:latin typeface="Constantia" pitchFamily="18" charset="0"/>
              </a:defRPr>
            </a:lvl3pPr>
            <a:lvl4pPr algn="l" rtl="0" fontAlgn="base">
              <a:spcBef>
                <a:spcPct val="0"/>
              </a:spcBef>
              <a:spcAft>
                <a:spcPct val="0"/>
              </a:spcAft>
              <a:defRPr sz="4200">
                <a:solidFill>
                  <a:srgbClr val="F9F9F9"/>
                </a:solidFill>
                <a:latin typeface="Constantia" pitchFamily="18" charset="0"/>
              </a:defRPr>
            </a:lvl4pPr>
            <a:lvl5pPr algn="l" rtl="0" fontAlgn="base">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algn="ctr" fontAlgn="auto">
              <a:spcAft>
                <a:spcPts val="0"/>
              </a:spcAft>
              <a:defRPr/>
            </a:pPr>
            <a:r>
              <a:rPr lang="pl-PL" sz="2400" b="1" smtClean="0">
                <a:ln w="3200">
                  <a:solidFill>
                    <a:srgbClr val="444D26">
                      <a:shade val="75000"/>
                      <a:alpha val="25000"/>
                    </a:srgbClr>
                  </a:solidFill>
                  <a:prstDash val="solid"/>
                  <a:round/>
                </a:ln>
                <a:effectLst>
                  <a:outerShdw blurRad="38100" dist="38100" dir="2700000" algn="tl">
                    <a:srgbClr val="000000"/>
                  </a:outerShdw>
                </a:effectLst>
                <a:latin typeface="Georgia" pitchFamily="18" charset="0"/>
              </a:rPr>
              <a:t>UKŁAD  I  TREŚĆ  ROZKAZU  BOJOWEGO</a:t>
            </a:r>
          </a:p>
        </p:txBody>
      </p:sp>
      <p:sp>
        <p:nvSpPr>
          <p:cNvPr id="39939" name="Prostokąt 2"/>
          <p:cNvSpPr>
            <a:spLocks noChangeArrowheads="1"/>
          </p:cNvSpPr>
          <p:nvPr/>
        </p:nvSpPr>
        <p:spPr bwMode="auto">
          <a:xfrm>
            <a:off x="409577" y="2420943"/>
            <a:ext cx="8143875" cy="25545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tabLst>
                <a:tab pos="95250" algn="l"/>
              </a:tabLst>
              <a:defRPr sz="2000" b="1">
                <a:solidFill>
                  <a:schemeClr val="tx2"/>
                </a:solidFill>
                <a:latin typeface="Arial Narrow" pitchFamily="34" charset="0"/>
              </a:defRPr>
            </a:lvl1pPr>
            <a:lvl2pPr marL="177800" eaLnBrk="0" hangingPunct="0">
              <a:tabLst>
                <a:tab pos="95250" algn="l"/>
              </a:tabLst>
              <a:defRPr sz="2000" b="1">
                <a:solidFill>
                  <a:schemeClr val="tx2"/>
                </a:solidFill>
                <a:latin typeface="Arial Narrow" pitchFamily="34" charset="0"/>
              </a:defRPr>
            </a:lvl2pPr>
            <a:lvl3pPr marL="355600" eaLnBrk="0" hangingPunct="0">
              <a:tabLst>
                <a:tab pos="95250" algn="l"/>
              </a:tabLst>
              <a:defRPr sz="2000" b="1">
                <a:solidFill>
                  <a:schemeClr val="tx2"/>
                </a:solidFill>
                <a:latin typeface="Arial Narrow" pitchFamily="34" charset="0"/>
              </a:defRPr>
            </a:lvl3pPr>
            <a:lvl4pPr marL="1600200" indent="-228600" eaLnBrk="0" hangingPunct="0">
              <a:tabLst>
                <a:tab pos="95250" algn="l"/>
              </a:tabLst>
              <a:defRPr sz="2000" b="1">
                <a:solidFill>
                  <a:schemeClr val="tx2"/>
                </a:solidFill>
                <a:latin typeface="Arial Narrow" pitchFamily="34" charset="0"/>
              </a:defRPr>
            </a:lvl4pPr>
            <a:lvl5pPr marL="2057400" indent="-228600" eaLnBrk="0" hangingPunct="0">
              <a:tabLst>
                <a:tab pos="95250" algn="l"/>
              </a:tabLst>
              <a:defRPr sz="2000" b="1">
                <a:solidFill>
                  <a:schemeClr val="tx2"/>
                </a:solidFill>
                <a:latin typeface="Arial Narrow" pitchFamily="34" charset="0"/>
              </a:defRPr>
            </a:lvl5pPr>
            <a:lvl6pPr marL="2514600" indent="-228600" eaLnBrk="0" fontAlgn="base" hangingPunct="0">
              <a:spcBef>
                <a:spcPct val="0"/>
              </a:spcBef>
              <a:spcAft>
                <a:spcPct val="0"/>
              </a:spcAft>
              <a:tabLst>
                <a:tab pos="95250" algn="l"/>
              </a:tabLst>
              <a:defRPr sz="2000" b="1">
                <a:solidFill>
                  <a:schemeClr val="tx2"/>
                </a:solidFill>
                <a:latin typeface="Arial Narrow" pitchFamily="34" charset="0"/>
              </a:defRPr>
            </a:lvl6pPr>
            <a:lvl7pPr marL="2971800" indent="-228600" eaLnBrk="0" fontAlgn="base" hangingPunct="0">
              <a:spcBef>
                <a:spcPct val="0"/>
              </a:spcBef>
              <a:spcAft>
                <a:spcPct val="0"/>
              </a:spcAft>
              <a:tabLst>
                <a:tab pos="95250" algn="l"/>
              </a:tabLst>
              <a:defRPr sz="2000" b="1">
                <a:solidFill>
                  <a:schemeClr val="tx2"/>
                </a:solidFill>
                <a:latin typeface="Arial Narrow" pitchFamily="34" charset="0"/>
              </a:defRPr>
            </a:lvl7pPr>
            <a:lvl8pPr marL="3429000" indent="-228600" eaLnBrk="0" fontAlgn="base" hangingPunct="0">
              <a:spcBef>
                <a:spcPct val="0"/>
              </a:spcBef>
              <a:spcAft>
                <a:spcPct val="0"/>
              </a:spcAft>
              <a:tabLst>
                <a:tab pos="95250" algn="l"/>
              </a:tabLst>
              <a:defRPr sz="2000" b="1">
                <a:solidFill>
                  <a:schemeClr val="tx2"/>
                </a:solidFill>
                <a:latin typeface="Arial Narrow" pitchFamily="34" charset="0"/>
              </a:defRPr>
            </a:lvl8pPr>
            <a:lvl9pPr marL="3886200" indent="-228600" eaLnBrk="0" fontAlgn="base" hangingPunct="0">
              <a:spcBef>
                <a:spcPct val="0"/>
              </a:spcBef>
              <a:spcAft>
                <a:spcPct val="0"/>
              </a:spcAft>
              <a:tabLst>
                <a:tab pos="95250" algn="l"/>
              </a:tabLst>
              <a:defRPr sz="2000" b="1">
                <a:solidFill>
                  <a:schemeClr val="tx2"/>
                </a:solidFill>
                <a:latin typeface="Arial Narrow" pitchFamily="34" charset="0"/>
              </a:defRPr>
            </a:lvl9pPr>
          </a:lstStyle>
          <a:p>
            <a:pPr lvl="1" eaLnBrk="1" fontAlgn="base" hangingPunct="1">
              <a:spcBef>
                <a:spcPct val="0"/>
              </a:spcBef>
              <a:spcAft>
                <a:spcPct val="0"/>
              </a:spcAft>
              <a:buFontTx/>
              <a:buAutoNum type="arabicPeriod"/>
            </a:pPr>
            <a:r>
              <a:rPr lang="pl-PL" altLang="pl-PL" sz="3200" dirty="0" smtClean="0">
                <a:solidFill>
                  <a:schemeClr val="bg1"/>
                </a:solidFill>
                <a:effectLst>
                  <a:outerShdw blurRad="38100" dist="38100" dir="2700000" algn="tl">
                    <a:srgbClr val="000000">
                      <a:alpha val="43137"/>
                    </a:srgbClr>
                  </a:outerShdw>
                </a:effectLst>
              </a:rPr>
              <a:t>SYTUACJA (taktyczna obejmuje trzy podpunkty): </a:t>
            </a:r>
          </a:p>
          <a:p>
            <a:pPr lvl="2" eaLnBrk="1" fontAlgn="base" hangingPunct="1">
              <a:spcBef>
                <a:spcPct val="0"/>
              </a:spcBef>
              <a:spcAft>
                <a:spcPct val="0"/>
              </a:spcAft>
              <a:buFont typeface="Wingdings" pitchFamily="2" charset="2"/>
              <a:buChar char="Ø"/>
            </a:pPr>
            <a:r>
              <a:rPr lang="pl-PL" altLang="pl-PL" sz="3200" dirty="0" smtClean="0">
                <a:solidFill>
                  <a:schemeClr val="bg1"/>
                </a:solidFill>
                <a:effectLst>
                  <a:outerShdw blurRad="38100" dist="38100" dir="2700000" algn="tl">
                    <a:srgbClr val="000000">
                      <a:alpha val="43137"/>
                    </a:srgbClr>
                  </a:outerShdw>
                </a:effectLst>
              </a:rPr>
              <a:t> Przeciwnik, </a:t>
            </a:r>
          </a:p>
          <a:p>
            <a:pPr lvl="2" eaLnBrk="1" fontAlgn="base" hangingPunct="1">
              <a:spcBef>
                <a:spcPct val="0"/>
              </a:spcBef>
              <a:spcAft>
                <a:spcPct val="0"/>
              </a:spcAft>
              <a:buFont typeface="Wingdings" pitchFamily="2" charset="2"/>
              <a:buChar char="Ø"/>
            </a:pPr>
            <a:r>
              <a:rPr lang="pl-PL" altLang="pl-PL" sz="3200" dirty="0" smtClean="0">
                <a:solidFill>
                  <a:schemeClr val="bg1"/>
                </a:solidFill>
                <a:effectLst>
                  <a:outerShdw blurRad="38100" dist="38100" dir="2700000" algn="tl">
                    <a:srgbClr val="000000">
                      <a:alpha val="43137"/>
                    </a:srgbClr>
                  </a:outerShdw>
                </a:effectLst>
              </a:rPr>
              <a:t> Wojska własne, </a:t>
            </a:r>
          </a:p>
          <a:p>
            <a:pPr lvl="2" eaLnBrk="1" fontAlgn="base" hangingPunct="1">
              <a:spcBef>
                <a:spcPct val="0"/>
              </a:spcBef>
              <a:spcAft>
                <a:spcPct val="0"/>
              </a:spcAft>
              <a:buFont typeface="Wingdings" pitchFamily="2" charset="2"/>
              <a:buChar char="Ø"/>
            </a:pPr>
            <a:r>
              <a:rPr lang="pl-PL" altLang="pl-PL" sz="3200" dirty="0" smtClean="0">
                <a:solidFill>
                  <a:schemeClr val="bg1"/>
                </a:solidFill>
                <a:effectLst>
                  <a:outerShdw blurRad="38100" dist="38100" dir="2700000" algn="tl">
                    <a:srgbClr val="000000">
                      <a:alpha val="43137"/>
                    </a:srgbClr>
                  </a:outerShdw>
                </a:effectLst>
              </a:rPr>
              <a:t> Zmiany w podporządkowaniu.</a:t>
            </a:r>
            <a:r>
              <a:rPr lang="pl-PL" altLang="pl-PL" dirty="0" smtClean="0">
                <a:solidFill>
                  <a:schemeClr val="bg1"/>
                </a:solidFill>
                <a:effectLst>
                  <a:outerShdw blurRad="38100" dist="38100" dir="2700000" algn="tl">
                    <a:srgbClr val="000000">
                      <a:alpha val="43137"/>
                    </a:srgbClr>
                  </a:outerShdw>
                </a:effectLst>
              </a:rPr>
              <a:t> </a:t>
            </a:r>
            <a:r>
              <a:rPr lang="pl-PL" altLang="pl-PL" sz="3200" dirty="0" smtClean="0">
                <a:solidFill>
                  <a:schemeClr val="bg1"/>
                </a:solidFill>
                <a:effectLst>
                  <a:outerShdw blurRad="38100" dist="38100" dir="2700000" algn="tl">
                    <a:srgbClr val="000000">
                      <a:alpha val="43137"/>
                    </a:srgbClr>
                  </a:outerShdw>
                </a:effectLst>
              </a:rPr>
              <a:t> </a:t>
            </a:r>
            <a:endParaRPr lang="pl-PL" altLang="pl-PL" sz="1600" dirty="0" smtClean="0">
              <a:solidFill>
                <a:schemeClr val="bg1"/>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16332102"/>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11" descr="WZ.93_Pantera.jpg"/>
          <p:cNvPicPr>
            <a:picLocks noChangeAspect="1"/>
          </p:cNvPicPr>
          <p:nvPr/>
        </p:nvPicPr>
        <p:blipFill>
          <a:blip r:embed="rId2" cstate="print"/>
          <a:stretch>
            <a:fillRect/>
          </a:stretch>
        </p:blipFill>
        <p:spPr>
          <a:xfrm>
            <a:off x="12669" y="9502"/>
            <a:ext cx="9131331" cy="68484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Rectangle 2"/>
          <p:cNvSpPr txBox="1">
            <a:spLocks noChangeArrowheads="1"/>
          </p:cNvSpPr>
          <p:nvPr/>
        </p:nvSpPr>
        <p:spPr>
          <a:xfrm>
            <a:off x="428596" y="357166"/>
            <a:ext cx="8143932" cy="623562"/>
          </a:xfrm>
          <a:prstGeom prst="rect">
            <a:avLst/>
          </a:prstGeom>
          <a:solidFill>
            <a:schemeClr val="tx2">
              <a:lumMod val="10000"/>
            </a:schemeClr>
          </a:solidFill>
          <a:effectLst>
            <a:outerShdw dist="35921" dir="2700000" algn="ctr" rotWithShape="0">
              <a:srgbClr val="FF4D23"/>
            </a:outerShdw>
          </a:effectLst>
        </p:spPr>
        <p:txBody>
          <a:bodyPr anchor="ctr" anchorCtr="1"/>
          <a:lstStyle>
            <a:lvl1pPr algn="l" rtl="0" fontAlgn="base">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fontAlgn="base">
              <a:spcBef>
                <a:spcPct val="0"/>
              </a:spcBef>
              <a:spcAft>
                <a:spcPct val="0"/>
              </a:spcAft>
              <a:defRPr sz="4200">
                <a:solidFill>
                  <a:srgbClr val="F9F9F9"/>
                </a:solidFill>
                <a:latin typeface="Constantia" pitchFamily="18" charset="0"/>
              </a:defRPr>
            </a:lvl2pPr>
            <a:lvl3pPr algn="l" rtl="0" fontAlgn="base">
              <a:spcBef>
                <a:spcPct val="0"/>
              </a:spcBef>
              <a:spcAft>
                <a:spcPct val="0"/>
              </a:spcAft>
              <a:defRPr sz="4200">
                <a:solidFill>
                  <a:srgbClr val="F9F9F9"/>
                </a:solidFill>
                <a:latin typeface="Constantia" pitchFamily="18" charset="0"/>
              </a:defRPr>
            </a:lvl3pPr>
            <a:lvl4pPr algn="l" rtl="0" fontAlgn="base">
              <a:spcBef>
                <a:spcPct val="0"/>
              </a:spcBef>
              <a:spcAft>
                <a:spcPct val="0"/>
              </a:spcAft>
              <a:defRPr sz="4200">
                <a:solidFill>
                  <a:srgbClr val="F9F9F9"/>
                </a:solidFill>
                <a:latin typeface="Constantia" pitchFamily="18" charset="0"/>
              </a:defRPr>
            </a:lvl4pPr>
            <a:lvl5pPr algn="l" rtl="0" fontAlgn="base">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algn="ctr" fontAlgn="auto">
              <a:spcAft>
                <a:spcPts val="0"/>
              </a:spcAft>
              <a:defRPr/>
            </a:pPr>
            <a:r>
              <a:rPr lang="pl-PL" sz="2400" b="1" smtClean="0">
                <a:ln w="3200">
                  <a:solidFill>
                    <a:srgbClr val="444D26">
                      <a:shade val="75000"/>
                      <a:alpha val="25000"/>
                    </a:srgbClr>
                  </a:solidFill>
                  <a:prstDash val="solid"/>
                  <a:round/>
                </a:ln>
                <a:effectLst>
                  <a:outerShdw blurRad="38100" dist="38100" dir="2700000" algn="tl">
                    <a:srgbClr val="000000"/>
                  </a:outerShdw>
                </a:effectLst>
                <a:latin typeface="Georgia" pitchFamily="18" charset="0"/>
              </a:rPr>
              <a:t>UKŁAD  I  TREŚĆ  ROZKAZU  BOJOWEGO</a:t>
            </a:r>
          </a:p>
        </p:txBody>
      </p:sp>
      <p:sp>
        <p:nvSpPr>
          <p:cNvPr id="40963" name="Prostokąt 2"/>
          <p:cNvSpPr>
            <a:spLocks noChangeArrowheads="1"/>
          </p:cNvSpPr>
          <p:nvPr/>
        </p:nvSpPr>
        <p:spPr bwMode="auto">
          <a:xfrm>
            <a:off x="428597" y="1989142"/>
            <a:ext cx="8143906" cy="35394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000" b="1">
                <a:solidFill>
                  <a:schemeClr val="tx2"/>
                </a:solidFill>
                <a:latin typeface="Arial Narrow" pitchFamily="34" charset="0"/>
              </a:defRPr>
            </a:lvl1pPr>
            <a:lvl2pPr eaLnBrk="0" hangingPunct="0">
              <a:defRPr sz="2000" b="1">
                <a:solidFill>
                  <a:schemeClr val="tx2"/>
                </a:solidFill>
                <a:latin typeface="Arial Narrow" pitchFamily="34" charset="0"/>
              </a:defRPr>
            </a:lvl2pPr>
            <a:lvl3pPr marL="1143000" indent="-228600" eaLnBrk="0" hangingPunct="0">
              <a:defRPr sz="2000" b="1">
                <a:solidFill>
                  <a:schemeClr val="tx2"/>
                </a:solidFill>
                <a:latin typeface="Arial Narrow" pitchFamily="34" charset="0"/>
              </a:defRPr>
            </a:lvl3pPr>
            <a:lvl4pPr marL="1600200" indent="-228600" eaLnBrk="0" hangingPunct="0">
              <a:defRPr sz="2000" b="1">
                <a:solidFill>
                  <a:schemeClr val="tx2"/>
                </a:solidFill>
                <a:latin typeface="Arial Narrow" pitchFamily="34" charset="0"/>
              </a:defRPr>
            </a:lvl4pPr>
            <a:lvl5pPr marL="2057400" indent="-228600" eaLnBrk="0" hangingPunct="0">
              <a:defRPr sz="2000" b="1">
                <a:solidFill>
                  <a:schemeClr val="tx2"/>
                </a:solidFill>
                <a:latin typeface="Arial Narrow" pitchFamily="34" charset="0"/>
              </a:defRPr>
            </a:lvl5pPr>
            <a:lvl6pPr marL="2514600" indent="-228600" eaLnBrk="0" fontAlgn="base" hangingPunct="0">
              <a:spcBef>
                <a:spcPct val="0"/>
              </a:spcBef>
              <a:spcAft>
                <a:spcPct val="0"/>
              </a:spcAft>
              <a:defRPr sz="2000" b="1">
                <a:solidFill>
                  <a:schemeClr val="tx2"/>
                </a:solidFill>
                <a:latin typeface="Arial Narrow" pitchFamily="34" charset="0"/>
              </a:defRPr>
            </a:lvl6pPr>
            <a:lvl7pPr marL="2971800" indent="-228600" eaLnBrk="0" fontAlgn="base" hangingPunct="0">
              <a:spcBef>
                <a:spcPct val="0"/>
              </a:spcBef>
              <a:spcAft>
                <a:spcPct val="0"/>
              </a:spcAft>
              <a:defRPr sz="2000" b="1">
                <a:solidFill>
                  <a:schemeClr val="tx2"/>
                </a:solidFill>
                <a:latin typeface="Arial Narrow" pitchFamily="34" charset="0"/>
              </a:defRPr>
            </a:lvl7pPr>
            <a:lvl8pPr marL="3429000" indent="-228600" eaLnBrk="0" fontAlgn="base" hangingPunct="0">
              <a:spcBef>
                <a:spcPct val="0"/>
              </a:spcBef>
              <a:spcAft>
                <a:spcPct val="0"/>
              </a:spcAft>
              <a:defRPr sz="2000" b="1">
                <a:solidFill>
                  <a:schemeClr val="tx2"/>
                </a:solidFill>
                <a:latin typeface="Arial Narrow" pitchFamily="34" charset="0"/>
              </a:defRPr>
            </a:lvl8pPr>
            <a:lvl9pPr marL="3886200" indent="-228600" eaLnBrk="0" fontAlgn="base" hangingPunct="0">
              <a:spcBef>
                <a:spcPct val="0"/>
              </a:spcBef>
              <a:spcAft>
                <a:spcPct val="0"/>
              </a:spcAft>
              <a:defRPr sz="2000" b="1">
                <a:solidFill>
                  <a:schemeClr val="tx2"/>
                </a:solidFill>
                <a:latin typeface="Arial Narrow" pitchFamily="34" charset="0"/>
              </a:defRPr>
            </a:lvl9pPr>
          </a:lstStyle>
          <a:p>
            <a:pPr eaLnBrk="1" fontAlgn="base" hangingPunct="1">
              <a:spcBef>
                <a:spcPct val="0"/>
              </a:spcBef>
              <a:spcAft>
                <a:spcPct val="0"/>
              </a:spcAft>
              <a:buFontTx/>
              <a:buAutoNum type="arabicPeriod" startAt="2"/>
            </a:pPr>
            <a:r>
              <a:rPr lang="pl-PL" altLang="pl-PL" sz="2800" dirty="0" smtClean="0">
                <a:solidFill>
                  <a:schemeClr val="bg1"/>
                </a:solidFill>
                <a:effectLst>
                  <a:outerShdw blurRad="38100" dist="38100" dir="2700000" algn="tl">
                    <a:srgbClr val="000000">
                      <a:alpha val="43137"/>
                    </a:srgbClr>
                  </a:outerShdw>
                </a:effectLst>
              </a:rPr>
              <a:t> ZADANIE do wykonania przedstawiane jest </a:t>
            </a:r>
            <a:br>
              <a:rPr lang="pl-PL" altLang="pl-PL" sz="2800" dirty="0" smtClean="0">
                <a:solidFill>
                  <a:schemeClr val="bg1"/>
                </a:solidFill>
                <a:effectLst>
                  <a:outerShdw blurRad="38100" dist="38100" dir="2700000" algn="tl">
                    <a:srgbClr val="000000">
                      <a:alpha val="43137"/>
                    </a:srgbClr>
                  </a:outerShdw>
                </a:effectLst>
              </a:rPr>
            </a:br>
            <a:r>
              <a:rPr lang="pl-PL" altLang="pl-PL" sz="2800" dirty="0" smtClean="0">
                <a:solidFill>
                  <a:schemeClr val="bg1"/>
                </a:solidFill>
                <a:effectLst>
                  <a:outerShdw blurRad="38100" dist="38100" dir="2700000" algn="tl">
                    <a:srgbClr val="000000">
                      <a:alpha val="43137"/>
                    </a:srgbClr>
                  </a:outerShdw>
                </a:effectLst>
              </a:rPr>
              <a:t>w jasnej oraz zwięzłej formie. Obejmuje podpunkty: </a:t>
            </a:r>
          </a:p>
          <a:p>
            <a:pPr lvl="1" eaLnBrk="1" fontAlgn="base" hangingPunct="1">
              <a:spcBef>
                <a:spcPct val="0"/>
              </a:spcBef>
              <a:spcAft>
                <a:spcPct val="0"/>
              </a:spcAft>
              <a:buFont typeface="Wingdings" pitchFamily="2" charset="2"/>
              <a:buChar char="Ø"/>
            </a:pPr>
            <a:r>
              <a:rPr lang="pl-PL" altLang="pl-PL" sz="2800" dirty="0" smtClean="0">
                <a:solidFill>
                  <a:schemeClr val="bg1"/>
                </a:solidFill>
                <a:effectLst>
                  <a:outerShdw blurRad="38100" dist="38100" dir="2700000" algn="tl">
                    <a:srgbClr val="000000">
                      <a:alpha val="43137"/>
                    </a:srgbClr>
                  </a:outerShdw>
                </a:effectLst>
              </a:rPr>
              <a:t> KTO (pododdział);</a:t>
            </a:r>
          </a:p>
          <a:p>
            <a:pPr lvl="1" eaLnBrk="1" fontAlgn="base" hangingPunct="1">
              <a:spcBef>
                <a:spcPct val="0"/>
              </a:spcBef>
              <a:spcAft>
                <a:spcPct val="0"/>
              </a:spcAft>
              <a:buFont typeface="Wingdings" pitchFamily="2" charset="2"/>
              <a:buChar char="Ø"/>
            </a:pPr>
            <a:r>
              <a:rPr lang="pl-PL" altLang="pl-PL" sz="2800" dirty="0" smtClean="0">
                <a:solidFill>
                  <a:schemeClr val="bg1"/>
                </a:solidFill>
                <a:effectLst>
                  <a:outerShdw blurRad="38100" dist="38100" dir="2700000" algn="tl">
                    <a:srgbClr val="000000">
                      <a:alpha val="43137"/>
                    </a:srgbClr>
                  </a:outerShdw>
                </a:effectLst>
              </a:rPr>
              <a:t> CO ZROBIĆ (atakować, bronić, itd.);</a:t>
            </a:r>
          </a:p>
          <a:p>
            <a:pPr lvl="1" eaLnBrk="1" fontAlgn="base" hangingPunct="1">
              <a:spcBef>
                <a:spcPct val="0"/>
              </a:spcBef>
              <a:spcAft>
                <a:spcPct val="0"/>
              </a:spcAft>
              <a:buFont typeface="Wingdings" pitchFamily="2" charset="2"/>
              <a:buChar char="Ø"/>
            </a:pPr>
            <a:r>
              <a:rPr lang="pl-PL" altLang="pl-PL" sz="2800" dirty="0" smtClean="0">
                <a:solidFill>
                  <a:schemeClr val="bg1"/>
                </a:solidFill>
                <a:effectLst>
                  <a:outerShdw blurRad="38100" dist="38100" dir="2700000" algn="tl">
                    <a:srgbClr val="000000">
                      <a:alpha val="43137"/>
                    </a:srgbClr>
                  </a:outerShdw>
                </a:effectLst>
              </a:rPr>
              <a:t> KIEDY (czas);</a:t>
            </a:r>
          </a:p>
          <a:p>
            <a:pPr lvl="1" eaLnBrk="1" fontAlgn="base" hangingPunct="1">
              <a:spcBef>
                <a:spcPct val="0"/>
              </a:spcBef>
              <a:spcAft>
                <a:spcPct val="0"/>
              </a:spcAft>
              <a:buFont typeface="Wingdings" pitchFamily="2" charset="2"/>
              <a:buChar char="Ø"/>
            </a:pPr>
            <a:r>
              <a:rPr lang="pl-PL" altLang="pl-PL" sz="2800" dirty="0" smtClean="0">
                <a:solidFill>
                  <a:schemeClr val="bg1"/>
                </a:solidFill>
                <a:effectLst>
                  <a:outerShdw blurRad="38100" dist="38100" dir="2700000" algn="tl">
                    <a:srgbClr val="000000">
                      <a:alpha val="43137"/>
                    </a:srgbClr>
                  </a:outerShdw>
                </a:effectLst>
              </a:rPr>
              <a:t> W JAKIM CELU (opanować, nie dopuścić do przerwania);</a:t>
            </a:r>
          </a:p>
          <a:p>
            <a:pPr lvl="1" eaLnBrk="1" fontAlgn="base" hangingPunct="1">
              <a:spcBef>
                <a:spcPct val="0"/>
              </a:spcBef>
              <a:spcAft>
                <a:spcPct val="0"/>
              </a:spcAft>
              <a:buFont typeface="Wingdings" pitchFamily="2" charset="2"/>
              <a:buChar char="Ø"/>
            </a:pPr>
            <a:r>
              <a:rPr lang="pl-PL" altLang="pl-PL" sz="2800" dirty="0" smtClean="0">
                <a:solidFill>
                  <a:schemeClr val="bg1"/>
                </a:solidFill>
                <a:effectLst>
                  <a:outerShdw blurRad="38100" dist="38100" dir="2700000" algn="tl">
                    <a:srgbClr val="000000">
                      <a:alpha val="43137"/>
                    </a:srgbClr>
                  </a:outerShdw>
                </a:effectLst>
              </a:rPr>
              <a:t> GDZIE (ogólnie, koordynaty).</a:t>
            </a:r>
          </a:p>
        </p:txBody>
      </p:sp>
    </p:spTree>
    <p:extLst>
      <p:ext uri="{BB962C8B-B14F-4D97-AF65-F5344CB8AC3E}">
        <p14:creationId xmlns="" xmlns:p14="http://schemas.microsoft.com/office/powerpoint/2010/main" val="799053974"/>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11" descr="WZ.93_Pantera.jpg"/>
          <p:cNvPicPr>
            <a:picLocks noChangeAspect="1"/>
          </p:cNvPicPr>
          <p:nvPr/>
        </p:nvPicPr>
        <p:blipFill>
          <a:blip r:embed="rId2" cstate="print"/>
          <a:stretch>
            <a:fillRect/>
          </a:stretch>
        </p:blipFill>
        <p:spPr>
          <a:xfrm>
            <a:off x="12669" y="9502"/>
            <a:ext cx="9131331" cy="68484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Rectangle 2"/>
          <p:cNvSpPr txBox="1">
            <a:spLocks noChangeArrowheads="1"/>
          </p:cNvSpPr>
          <p:nvPr/>
        </p:nvSpPr>
        <p:spPr>
          <a:xfrm>
            <a:off x="428596" y="357166"/>
            <a:ext cx="8143932" cy="623562"/>
          </a:xfrm>
          <a:prstGeom prst="rect">
            <a:avLst/>
          </a:prstGeom>
          <a:solidFill>
            <a:schemeClr val="tx2">
              <a:lumMod val="10000"/>
            </a:schemeClr>
          </a:solidFill>
          <a:effectLst>
            <a:outerShdw dist="35921" dir="2700000" algn="ctr" rotWithShape="0">
              <a:srgbClr val="FF4D23"/>
            </a:outerShdw>
          </a:effectLst>
        </p:spPr>
        <p:txBody>
          <a:bodyPr anchor="ctr" anchorCtr="1"/>
          <a:lstStyle>
            <a:lvl1pPr algn="l" rtl="0" fontAlgn="base">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fontAlgn="base">
              <a:spcBef>
                <a:spcPct val="0"/>
              </a:spcBef>
              <a:spcAft>
                <a:spcPct val="0"/>
              </a:spcAft>
              <a:defRPr sz="4200">
                <a:solidFill>
                  <a:srgbClr val="F9F9F9"/>
                </a:solidFill>
                <a:latin typeface="Constantia" pitchFamily="18" charset="0"/>
              </a:defRPr>
            </a:lvl2pPr>
            <a:lvl3pPr algn="l" rtl="0" fontAlgn="base">
              <a:spcBef>
                <a:spcPct val="0"/>
              </a:spcBef>
              <a:spcAft>
                <a:spcPct val="0"/>
              </a:spcAft>
              <a:defRPr sz="4200">
                <a:solidFill>
                  <a:srgbClr val="F9F9F9"/>
                </a:solidFill>
                <a:latin typeface="Constantia" pitchFamily="18" charset="0"/>
              </a:defRPr>
            </a:lvl3pPr>
            <a:lvl4pPr algn="l" rtl="0" fontAlgn="base">
              <a:spcBef>
                <a:spcPct val="0"/>
              </a:spcBef>
              <a:spcAft>
                <a:spcPct val="0"/>
              </a:spcAft>
              <a:defRPr sz="4200">
                <a:solidFill>
                  <a:srgbClr val="F9F9F9"/>
                </a:solidFill>
                <a:latin typeface="Constantia" pitchFamily="18" charset="0"/>
              </a:defRPr>
            </a:lvl4pPr>
            <a:lvl5pPr algn="l" rtl="0" fontAlgn="base">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algn="ctr" fontAlgn="auto">
              <a:spcAft>
                <a:spcPts val="0"/>
              </a:spcAft>
              <a:defRPr/>
            </a:pPr>
            <a:r>
              <a:rPr lang="pl-PL" sz="2400" b="1" smtClean="0">
                <a:ln w="3200">
                  <a:solidFill>
                    <a:srgbClr val="444D26">
                      <a:shade val="75000"/>
                      <a:alpha val="25000"/>
                    </a:srgbClr>
                  </a:solidFill>
                  <a:prstDash val="solid"/>
                  <a:round/>
                </a:ln>
                <a:effectLst>
                  <a:outerShdw blurRad="38100" dist="38100" dir="2700000" algn="tl">
                    <a:srgbClr val="000000"/>
                  </a:outerShdw>
                </a:effectLst>
                <a:latin typeface="Georgia" pitchFamily="18" charset="0"/>
              </a:rPr>
              <a:t>UKŁAD  I  TREŚĆ  ROZKAZU  BOJOWEGO</a:t>
            </a:r>
          </a:p>
        </p:txBody>
      </p:sp>
      <p:sp>
        <p:nvSpPr>
          <p:cNvPr id="41987" name="Prostokąt 2"/>
          <p:cNvSpPr>
            <a:spLocks noChangeArrowheads="1"/>
          </p:cNvSpPr>
          <p:nvPr/>
        </p:nvSpPr>
        <p:spPr bwMode="auto">
          <a:xfrm>
            <a:off x="428596" y="1484316"/>
            <a:ext cx="8131204" cy="42165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000" b="1">
                <a:solidFill>
                  <a:schemeClr val="tx2"/>
                </a:solidFill>
                <a:latin typeface="Arial Narrow" pitchFamily="34" charset="0"/>
              </a:defRPr>
            </a:lvl1pPr>
            <a:lvl2pPr eaLnBrk="0" hangingPunct="0">
              <a:defRPr sz="2000" b="1">
                <a:solidFill>
                  <a:schemeClr val="tx2"/>
                </a:solidFill>
                <a:latin typeface="Arial Narrow" pitchFamily="34" charset="0"/>
              </a:defRPr>
            </a:lvl2pPr>
            <a:lvl3pPr eaLnBrk="0" hangingPunct="0">
              <a:defRPr sz="2000" b="1">
                <a:solidFill>
                  <a:schemeClr val="tx2"/>
                </a:solidFill>
                <a:latin typeface="Arial Narrow" pitchFamily="34" charset="0"/>
              </a:defRPr>
            </a:lvl3pPr>
            <a:lvl4pPr marL="1600200" indent="-228600" eaLnBrk="0" hangingPunct="0">
              <a:defRPr sz="2000" b="1">
                <a:solidFill>
                  <a:schemeClr val="tx2"/>
                </a:solidFill>
                <a:latin typeface="Arial Narrow" pitchFamily="34" charset="0"/>
              </a:defRPr>
            </a:lvl4pPr>
            <a:lvl5pPr marL="2057400" indent="-228600" eaLnBrk="0" hangingPunct="0">
              <a:defRPr sz="2000" b="1">
                <a:solidFill>
                  <a:schemeClr val="tx2"/>
                </a:solidFill>
                <a:latin typeface="Arial Narrow" pitchFamily="34" charset="0"/>
              </a:defRPr>
            </a:lvl5pPr>
            <a:lvl6pPr marL="2514600" indent="-228600" eaLnBrk="0" fontAlgn="base" hangingPunct="0">
              <a:spcBef>
                <a:spcPct val="0"/>
              </a:spcBef>
              <a:spcAft>
                <a:spcPct val="0"/>
              </a:spcAft>
              <a:defRPr sz="2000" b="1">
                <a:solidFill>
                  <a:schemeClr val="tx2"/>
                </a:solidFill>
                <a:latin typeface="Arial Narrow" pitchFamily="34" charset="0"/>
              </a:defRPr>
            </a:lvl6pPr>
            <a:lvl7pPr marL="2971800" indent="-228600" eaLnBrk="0" fontAlgn="base" hangingPunct="0">
              <a:spcBef>
                <a:spcPct val="0"/>
              </a:spcBef>
              <a:spcAft>
                <a:spcPct val="0"/>
              </a:spcAft>
              <a:defRPr sz="2000" b="1">
                <a:solidFill>
                  <a:schemeClr val="tx2"/>
                </a:solidFill>
                <a:latin typeface="Arial Narrow" pitchFamily="34" charset="0"/>
              </a:defRPr>
            </a:lvl7pPr>
            <a:lvl8pPr marL="3429000" indent="-228600" eaLnBrk="0" fontAlgn="base" hangingPunct="0">
              <a:spcBef>
                <a:spcPct val="0"/>
              </a:spcBef>
              <a:spcAft>
                <a:spcPct val="0"/>
              </a:spcAft>
              <a:defRPr sz="2000" b="1">
                <a:solidFill>
                  <a:schemeClr val="tx2"/>
                </a:solidFill>
                <a:latin typeface="Arial Narrow" pitchFamily="34" charset="0"/>
              </a:defRPr>
            </a:lvl8pPr>
            <a:lvl9pPr marL="3886200" indent="-228600" eaLnBrk="0" fontAlgn="base" hangingPunct="0">
              <a:spcBef>
                <a:spcPct val="0"/>
              </a:spcBef>
              <a:spcAft>
                <a:spcPct val="0"/>
              </a:spcAft>
              <a:defRPr sz="2000" b="1">
                <a:solidFill>
                  <a:schemeClr val="tx2"/>
                </a:solidFill>
                <a:latin typeface="Arial Narrow" pitchFamily="34" charset="0"/>
              </a:defRPr>
            </a:lvl9pPr>
          </a:lstStyle>
          <a:p>
            <a:pPr eaLnBrk="1" fontAlgn="base" hangingPunct="1">
              <a:spcBef>
                <a:spcPct val="0"/>
              </a:spcBef>
              <a:spcAft>
                <a:spcPct val="0"/>
              </a:spcAft>
              <a:buFontTx/>
              <a:buAutoNum type="arabicPeriod" startAt="3"/>
            </a:pPr>
            <a:r>
              <a:rPr lang="pl-PL" altLang="pl-PL" sz="2800" dirty="0" smtClean="0">
                <a:solidFill>
                  <a:schemeClr val="bg1"/>
                </a:solidFill>
                <a:effectLst>
                  <a:outerShdw blurRad="38100" dist="38100" dir="2700000" algn="tl">
                    <a:srgbClr val="000000">
                      <a:alpha val="43137"/>
                    </a:srgbClr>
                  </a:outerShdw>
                </a:effectLst>
              </a:rPr>
              <a:t> REALIZACJA zadania</a:t>
            </a:r>
          </a:p>
          <a:p>
            <a:pPr lvl="1" eaLnBrk="1" fontAlgn="base" hangingPunct="1">
              <a:spcBef>
                <a:spcPct val="0"/>
              </a:spcBef>
              <a:spcAft>
                <a:spcPct val="0"/>
              </a:spcAft>
              <a:buFontTx/>
              <a:buAutoNum type="alphaLcPeriod"/>
            </a:pPr>
            <a:r>
              <a:rPr lang="pl-PL" altLang="pl-PL" sz="2400" dirty="0" smtClean="0">
                <a:solidFill>
                  <a:schemeClr val="bg1"/>
                </a:solidFill>
                <a:effectLst>
                  <a:outerShdw blurRad="38100" dist="38100" dir="2700000" algn="tl">
                    <a:srgbClr val="000000">
                      <a:alpha val="43137"/>
                    </a:srgbClr>
                  </a:outerShdw>
                </a:effectLst>
              </a:rPr>
              <a:t>Zamiar działania-opisuje sposób manewru na polu walki oraz sposób wsparcia ogniowego, obejmuje on:</a:t>
            </a:r>
          </a:p>
          <a:p>
            <a:pPr lvl="2" eaLnBrk="1" fontAlgn="base" hangingPunct="1">
              <a:spcBef>
                <a:spcPct val="0"/>
              </a:spcBef>
              <a:spcAft>
                <a:spcPct val="0"/>
              </a:spcAft>
              <a:buFontTx/>
              <a:buAutoNum type="arabicParenR"/>
            </a:pPr>
            <a:r>
              <a:rPr lang="pl-PL" altLang="pl-PL" sz="2400" dirty="0" smtClean="0">
                <a:solidFill>
                  <a:schemeClr val="bg1"/>
                </a:solidFill>
                <a:effectLst>
                  <a:outerShdw blurRad="38100" dist="38100" dir="2700000" algn="tl">
                    <a:srgbClr val="000000">
                      <a:alpha val="43137"/>
                    </a:srgbClr>
                  </a:outerShdw>
                </a:effectLst>
              </a:rPr>
              <a:t>Myśl przewodnia d-</a:t>
            </a:r>
            <a:r>
              <a:rPr lang="pl-PL" altLang="pl-PL" sz="2400" dirty="0" err="1" smtClean="0">
                <a:solidFill>
                  <a:schemeClr val="bg1"/>
                </a:solidFill>
                <a:effectLst>
                  <a:outerShdw blurRad="38100" dist="38100" dir="2700000" algn="tl">
                    <a:srgbClr val="000000">
                      <a:alpha val="43137"/>
                    </a:srgbClr>
                  </a:outerShdw>
                </a:effectLst>
              </a:rPr>
              <a:t>cy</a:t>
            </a:r>
            <a:r>
              <a:rPr lang="pl-PL" altLang="pl-PL" sz="2400" dirty="0" smtClean="0">
                <a:solidFill>
                  <a:schemeClr val="bg1"/>
                </a:solidFill>
                <a:effectLst>
                  <a:outerShdw blurRad="38100" dist="38100" dir="2700000" algn="tl">
                    <a:srgbClr val="000000">
                      <a:alpha val="43137"/>
                    </a:srgbClr>
                  </a:outerShdw>
                </a:effectLst>
              </a:rPr>
              <a:t> wydającego rozkaz.</a:t>
            </a:r>
          </a:p>
          <a:p>
            <a:pPr lvl="2" eaLnBrk="1" fontAlgn="base" hangingPunct="1">
              <a:spcBef>
                <a:spcPct val="0"/>
              </a:spcBef>
              <a:spcAft>
                <a:spcPct val="0"/>
              </a:spcAft>
              <a:buFontTx/>
              <a:buAutoNum type="arabicParenR"/>
            </a:pPr>
            <a:r>
              <a:rPr lang="pl-PL" altLang="pl-PL" sz="2400" dirty="0" smtClean="0">
                <a:solidFill>
                  <a:schemeClr val="bg1"/>
                </a:solidFill>
                <a:effectLst>
                  <a:outerShdw blurRad="38100" dist="38100" dir="2700000" algn="tl">
                    <a:srgbClr val="000000">
                      <a:alpha val="43137"/>
                    </a:srgbClr>
                  </a:outerShdw>
                </a:effectLst>
              </a:rPr>
              <a:t>Sposób działania.</a:t>
            </a:r>
          </a:p>
          <a:p>
            <a:pPr lvl="2" eaLnBrk="1" fontAlgn="base" hangingPunct="1">
              <a:spcBef>
                <a:spcPct val="0"/>
              </a:spcBef>
              <a:spcAft>
                <a:spcPct val="0"/>
              </a:spcAft>
              <a:buFontTx/>
              <a:buAutoNum type="arabicParenR"/>
            </a:pPr>
            <a:r>
              <a:rPr lang="pl-PL" altLang="pl-PL" sz="2400" dirty="0" smtClean="0">
                <a:solidFill>
                  <a:schemeClr val="bg1"/>
                </a:solidFill>
                <a:effectLst>
                  <a:outerShdw blurRad="38100" dist="38100" dir="2700000" algn="tl">
                    <a:srgbClr val="000000">
                      <a:alpha val="43137"/>
                    </a:srgbClr>
                  </a:outerShdw>
                </a:effectLst>
              </a:rPr>
              <a:t>Ugrupowanie bojowe.</a:t>
            </a:r>
          </a:p>
          <a:p>
            <a:pPr lvl="2" eaLnBrk="1" fontAlgn="base" hangingPunct="1">
              <a:spcBef>
                <a:spcPct val="0"/>
              </a:spcBef>
              <a:spcAft>
                <a:spcPct val="0"/>
              </a:spcAft>
              <a:buFontTx/>
              <a:buAutoNum type="arabicParenR"/>
            </a:pPr>
            <a:r>
              <a:rPr lang="pl-PL" altLang="pl-PL" sz="2400" dirty="0" smtClean="0">
                <a:solidFill>
                  <a:schemeClr val="bg1"/>
                </a:solidFill>
                <a:effectLst>
                  <a:outerShdw blurRad="38100" dist="38100" dir="2700000" algn="tl">
                    <a:srgbClr val="000000">
                      <a:alpha val="43137"/>
                    </a:srgbClr>
                  </a:outerShdw>
                </a:effectLst>
              </a:rPr>
              <a:t>Wsparcie i zabezpieczenie. </a:t>
            </a:r>
          </a:p>
          <a:p>
            <a:pPr lvl="1" eaLnBrk="1" fontAlgn="base" hangingPunct="1">
              <a:spcBef>
                <a:spcPct val="0"/>
              </a:spcBef>
              <a:spcAft>
                <a:spcPct val="0"/>
              </a:spcAft>
              <a:buFontTx/>
              <a:buAutoNum type="alphaLcPeriod"/>
            </a:pPr>
            <a:r>
              <a:rPr lang="pl-PL" altLang="pl-PL" sz="2400" dirty="0" smtClean="0">
                <a:solidFill>
                  <a:schemeClr val="bg1"/>
                </a:solidFill>
                <a:effectLst>
                  <a:outerShdw blurRad="38100" dist="38100" dir="2700000" algn="tl">
                    <a:srgbClr val="000000">
                      <a:alpha val="43137"/>
                    </a:srgbClr>
                  </a:outerShdw>
                </a:effectLst>
              </a:rPr>
              <a:t>zadania dla podległych pododdziałów.</a:t>
            </a:r>
          </a:p>
          <a:p>
            <a:pPr lvl="1" eaLnBrk="1" fontAlgn="base" hangingPunct="1">
              <a:spcBef>
                <a:spcPct val="0"/>
              </a:spcBef>
              <a:spcAft>
                <a:spcPct val="0"/>
              </a:spcAft>
              <a:buFontTx/>
              <a:buAutoNum type="alphaLcPeriod"/>
            </a:pPr>
            <a:r>
              <a:rPr lang="pl-PL" altLang="pl-PL" sz="2400" dirty="0" smtClean="0">
                <a:solidFill>
                  <a:schemeClr val="bg1"/>
                </a:solidFill>
                <a:effectLst>
                  <a:outerShdw blurRad="38100" dist="38100" dir="2700000" algn="tl">
                    <a:srgbClr val="000000">
                      <a:alpha val="43137"/>
                    </a:srgbClr>
                  </a:outerShdw>
                </a:effectLst>
              </a:rPr>
              <a:t>wytyczne koordynujące - w zakresie walki oraz szczegóły współdziałania (poza sygnałami), gdy odnoszą się do dwóch lub więcej elementów.</a:t>
            </a:r>
            <a:r>
              <a:rPr lang="pl-PL" altLang="pl-PL" sz="1800" dirty="0" smtClean="0">
                <a:solidFill>
                  <a:schemeClr val="bg1"/>
                </a:solidFill>
                <a:effectLst>
                  <a:outerShdw blurRad="38100" dist="38100" dir="2700000" algn="tl">
                    <a:srgbClr val="000000">
                      <a:alpha val="43137"/>
                    </a:srgbClr>
                  </a:outerShdw>
                </a:effectLst>
              </a:rPr>
              <a:t> </a:t>
            </a:r>
            <a:endParaRPr lang="pl-PL" altLang="pl-PL" sz="1600" dirty="0" smtClean="0">
              <a:solidFill>
                <a:schemeClr val="bg1"/>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712996204"/>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11" descr="WZ.93_Pantera.jpg"/>
          <p:cNvPicPr>
            <a:picLocks noChangeAspect="1"/>
          </p:cNvPicPr>
          <p:nvPr/>
        </p:nvPicPr>
        <p:blipFill>
          <a:blip r:embed="rId2" cstate="print"/>
          <a:stretch>
            <a:fillRect/>
          </a:stretch>
        </p:blipFill>
        <p:spPr>
          <a:xfrm>
            <a:off x="12669" y="9502"/>
            <a:ext cx="9131331" cy="68484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Rectangle 2"/>
          <p:cNvSpPr txBox="1">
            <a:spLocks noChangeArrowheads="1"/>
          </p:cNvSpPr>
          <p:nvPr/>
        </p:nvSpPr>
        <p:spPr>
          <a:xfrm>
            <a:off x="428596" y="357166"/>
            <a:ext cx="8143932" cy="623562"/>
          </a:xfrm>
          <a:prstGeom prst="rect">
            <a:avLst/>
          </a:prstGeom>
          <a:solidFill>
            <a:schemeClr val="tx2">
              <a:lumMod val="10000"/>
            </a:schemeClr>
          </a:solidFill>
          <a:effectLst>
            <a:outerShdw dist="35921" dir="2700000" algn="ctr" rotWithShape="0">
              <a:srgbClr val="FF4D23"/>
            </a:outerShdw>
          </a:effectLst>
        </p:spPr>
        <p:txBody>
          <a:bodyPr anchor="ctr" anchorCtr="1"/>
          <a:lstStyle>
            <a:lvl1pPr algn="l" rtl="0" fontAlgn="base">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fontAlgn="base">
              <a:spcBef>
                <a:spcPct val="0"/>
              </a:spcBef>
              <a:spcAft>
                <a:spcPct val="0"/>
              </a:spcAft>
              <a:defRPr sz="4200">
                <a:solidFill>
                  <a:srgbClr val="F9F9F9"/>
                </a:solidFill>
                <a:latin typeface="Constantia" pitchFamily="18" charset="0"/>
              </a:defRPr>
            </a:lvl2pPr>
            <a:lvl3pPr algn="l" rtl="0" fontAlgn="base">
              <a:spcBef>
                <a:spcPct val="0"/>
              </a:spcBef>
              <a:spcAft>
                <a:spcPct val="0"/>
              </a:spcAft>
              <a:defRPr sz="4200">
                <a:solidFill>
                  <a:srgbClr val="F9F9F9"/>
                </a:solidFill>
                <a:latin typeface="Constantia" pitchFamily="18" charset="0"/>
              </a:defRPr>
            </a:lvl3pPr>
            <a:lvl4pPr algn="l" rtl="0" fontAlgn="base">
              <a:spcBef>
                <a:spcPct val="0"/>
              </a:spcBef>
              <a:spcAft>
                <a:spcPct val="0"/>
              </a:spcAft>
              <a:defRPr sz="4200">
                <a:solidFill>
                  <a:srgbClr val="F9F9F9"/>
                </a:solidFill>
                <a:latin typeface="Constantia" pitchFamily="18" charset="0"/>
              </a:defRPr>
            </a:lvl4pPr>
            <a:lvl5pPr algn="l" rtl="0" fontAlgn="base">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algn="ctr" fontAlgn="auto">
              <a:spcAft>
                <a:spcPts val="0"/>
              </a:spcAft>
              <a:defRPr/>
            </a:pPr>
            <a:r>
              <a:rPr lang="pl-PL" sz="2400" b="1" smtClean="0">
                <a:ln w="3200">
                  <a:solidFill>
                    <a:srgbClr val="444D26">
                      <a:shade val="75000"/>
                      <a:alpha val="25000"/>
                    </a:srgbClr>
                  </a:solidFill>
                  <a:prstDash val="solid"/>
                  <a:round/>
                </a:ln>
                <a:effectLst>
                  <a:outerShdw blurRad="38100" dist="38100" dir="2700000" algn="tl">
                    <a:srgbClr val="000000"/>
                  </a:outerShdw>
                </a:effectLst>
                <a:latin typeface="Georgia" pitchFamily="18" charset="0"/>
              </a:rPr>
              <a:t>UKŁAD  I  TREŚĆ  ROZKAZU  BOJOWEGO</a:t>
            </a:r>
          </a:p>
        </p:txBody>
      </p:sp>
      <p:sp>
        <p:nvSpPr>
          <p:cNvPr id="43011" name="Prostokąt 2"/>
          <p:cNvSpPr>
            <a:spLocks noChangeArrowheads="1"/>
          </p:cNvSpPr>
          <p:nvPr/>
        </p:nvSpPr>
        <p:spPr bwMode="auto">
          <a:xfrm>
            <a:off x="390527" y="1916115"/>
            <a:ext cx="8143875" cy="31085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000" b="1">
                <a:solidFill>
                  <a:schemeClr val="tx2"/>
                </a:solidFill>
                <a:latin typeface="Arial Narrow" pitchFamily="34" charset="0"/>
              </a:defRPr>
            </a:lvl1pPr>
            <a:lvl2pPr eaLnBrk="0" hangingPunct="0">
              <a:defRPr sz="2000" b="1">
                <a:solidFill>
                  <a:schemeClr val="tx2"/>
                </a:solidFill>
                <a:latin typeface="Arial Narrow" pitchFamily="34" charset="0"/>
              </a:defRPr>
            </a:lvl2pPr>
            <a:lvl3pPr marL="1143000" indent="-228600" eaLnBrk="0" hangingPunct="0">
              <a:defRPr sz="2000" b="1">
                <a:solidFill>
                  <a:schemeClr val="tx2"/>
                </a:solidFill>
                <a:latin typeface="Arial Narrow" pitchFamily="34" charset="0"/>
              </a:defRPr>
            </a:lvl3pPr>
            <a:lvl4pPr marL="1600200" indent="-228600" eaLnBrk="0" hangingPunct="0">
              <a:defRPr sz="2000" b="1">
                <a:solidFill>
                  <a:schemeClr val="tx2"/>
                </a:solidFill>
                <a:latin typeface="Arial Narrow" pitchFamily="34" charset="0"/>
              </a:defRPr>
            </a:lvl4pPr>
            <a:lvl5pPr marL="2057400" indent="-228600" eaLnBrk="0" hangingPunct="0">
              <a:defRPr sz="2000" b="1">
                <a:solidFill>
                  <a:schemeClr val="tx2"/>
                </a:solidFill>
                <a:latin typeface="Arial Narrow" pitchFamily="34" charset="0"/>
              </a:defRPr>
            </a:lvl5pPr>
            <a:lvl6pPr marL="2514600" indent="-228600" eaLnBrk="0" fontAlgn="base" hangingPunct="0">
              <a:spcBef>
                <a:spcPct val="0"/>
              </a:spcBef>
              <a:spcAft>
                <a:spcPct val="0"/>
              </a:spcAft>
              <a:defRPr sz="2000" b="1">
                <a:solidFill>
                  <a:schemeClr val="tx2"/>
                </a:solidFill>
                <a:latin typeface="Arial Narrow" pitchFamily="34" charset="0"/>
              </a:defRPr>
            </a:lvl6pPr>
            <a:lvl7pPr marL="2971800" indent="-228600" eaLnBrk="0" fontAlgn="base" hangingPunct="0">
              <a:spcBef>
                <a:spcPct val="0"/>
              </a:spcBef>
              <a:spcAft>
                <a:spcPct val="0"/>
              </a:spcAft>
              <a:defRPr sz="2000" b="1">
                <a:solidFill>
                  <a:schemeClr val="tx2"/>
                </a:solidFill>
                <a:latin typeface="Arial Narrow" pitchFamily="34" charset="0"/>
              </a:defRPr>
            </a:lvl7pPr>
            <a:lvl8pPr marL="3429000" indent="-228600" eaLnBrk="0" fontAlgn="base" hangingPunct="0">
              <a:spcBef>
                <a:spcPct val="0"/>
              </a:spcBef>
              <a:spcAft>
                <a:spcPct val="0"/>
              </a:spcAft>
              <a:defRPr sz="2000" b="1">
                <a:solidFill>
                  <a:schemeClr val="tx2"/>
                </a:solidFill>
                <a:latin typeface="Arial Narrow" pitchFamily="34" charset="0"/>
              </a:defRPr>
            </a:lvl8pPr>
            <a:lvl9pPr marL="3886200" indent="-228600" eaLnBrk="0" fontAlgn="base" hangingPunct="0">
              <a:spcBef>
                <a:spcPct val="0"/>
              </a:spcBef>
              <a:spcAft>
                <a:spcPct val="0"/>
              </a:spcAft>
              <a:defRPr sz="2000" b="1">
                <a:solidFill>
                  <a:schemeClr val="tx2"/>
                </a:solidFill>
                <a:latin typeface="Arial Narrow" pitchFamily="34" charset="0"/>
              </a:defRPr>
            </a:lvl9pPr>
          </a:lstStyle>
          <a:p>
            <a:pPr eaLnBrk="1" fontAlgn="base" hangingPunct="1">
              <a:spcBef>
                <a:spcPct val="0"/>
              </a:spcBef>
              <a:spcAft>
                <a:spcPct val="0"/>
              </a:spcAft>
              <a:buFontTx/>
              <a:buAutoNum type="arabicPeriod" startAt="4"/>
            </a:pPr>
            <a:r>
              <a:rPr lang="pl-PL" altLang="pl-PL" sz="2800" dirty="0" smtClean="0">
                <a:solidFill>
                  <a:schemeClr val="bg1"/>
                </a:solidFill>
                <a:effectLst>
                  <a:outerShdw blurRad="38100" dist="38100" dir="2700000" algn="tl">
                    <a:srgbClr val="000000">
                      <a:alpha val="43137"/>
                    </a:srgbClr>
                  </a:outerShdw>
                </a:effectLst>
              </a:rPr>
              <a:t> ZABEZPIECZENIE LOGISTYCZNE</a:t>
            </a:r>
          </a:p>
          <a:p>
            <a:pPr lvl="1" eaLnBrk="1" fontAlgn="base" hangingPunct="1">
              <a:spcBef>
                <a:spcPct val="0"/>
              </a:spcBef>
              <a:spcAft>
                <a:spcPct val="0"/>
              </a:spcAft>
            </a:pPr>
            <a:r>
              <a:rPr lang="pl-PL" altLang="pl-PL" sz="2800" dirty="0" smtClean="0">
                <a:solidFill>
                  <a:schemeClr val="bg1"/>
                </a:solidFill>
                <a:effectLst>
                  <a:outerShdw blurRad="38100" dist="38100" dir="2700000" algn="tl">
                    <a:srgbClr val="000000">
                      <a:alpha val="43137"/>
                    </a:srgbClr>
                  </a:outerShdw>
                </a:effectLst>
              </a:rPr>
              <a:t>   Zawarte są tu takie elementy jak:</a:t>
            </a:r>
          </a:p>
          <a:p>
            <a:pPr lvl="1" eaLnBrk="1" fontAlgn="base" hangingPunct="1">
              <a:spcBef>
                <a:spcPct val="0"/>
              </a:spcBef>
              <a:spcAft>
                <a:spcPct val="0"/>
              </a:spcAft>
              <a:buFont typeface="Wingdings" pitchFamily="2" charset="2"/>
              <a:buChar char="ü"/>
            </a:pPr>
            <a:r>
              <a:rPr lang="pl-PL" altLang="pl-PL" sz="2800" dirty="0" smtClean="0">
                <a:solidFill>
                  <a:schemeClr val="bg1"/>
                </a:solidFill>
                <a:effectLst>
                  <a:outerShdw blurRad="38100" dist="38100" dir="2700000" algn="tl">
                    <a:srgbClr val="000000">
                      <a:alpha val="43137"/>
                    </a:srgbClr>
                  </a:outerShdw>
                </a:effectLst>
              </a:rPr>
              <a:t>zabezpieczenie materiałowe</a:t>
            </a:r>
          </a:p>
          <a:p>
            <a:pPr lvl="1" eaLnBrk="1" fontAlgn="base" hangingPunct="1">
              <a:spcBef>
                <a:spcPct val="0"/>
              </a:spcBef>
              <a:spcAft>
                <a:spcPct val="0"/>
              </a:spcAft>
              <a:buFont typeface="Wingdings" pitchFamily="2" charset="2"/>
              <a:buChar char="ü"/>
            </a:pPr>
            <a:r>
              <a:rPr lang="pl-PL" altLang="pl-PL" sz="2800" dirty="0" smtClean="0">
                <a:solidFill>
                  <a:schemeClr val="bg1"/>
                </a:solidFill>
                <a:effectLst>
                  <a:outerShdw blurRad="38100" dist="38100" dir="2700000" algn="tl">
                    <a:srgbClr val="000000">
                      <a:alpha val="43137"/>
                    </a:srgbClr>
                  </a:outerShdw>
                </a:effectLst>
              </a:rPr>
              <a:t>zabezpieczenie techniczne </a:t>
            </a:r>
          </a:p>
          <a:p>
            <a:pPr lvl="1" eaLnBrk="1" fontAlgn="base" hangingPunct="1">
              <a:spcBef>
                <a:spcPct val="0"/>
              </a:spcBef>
              <a:spcAft>
                <a:spcPct val="0"/>
              </a:spcAft>
              <a:buFont typeface="Wingdings" pitchFamily="2" charset="2"/>
              <a:buChar char="ü"/>
            </a:pPr>
            <a:r>
              <a:rPr lang="pl-PL" altLang="pl-PL" sz="2800" dirty="0" smtClean="0">
                <a:solidFill>
                  <a:schemeClr val="bg1"/>
                </a:solidFill>
                <a:effectLst>
                  <a:outerShdw blurRad="38100" dist="38100" dir="2700000" algn="tl">
                    <a:srgbClr val="000000">
                      <a:alpha val="43137"/>
                    </a:srgbClr>
                  </a:outerShdw>
                </a:effectLst>
              </a:rPr>
              <a:t>zabezpieczenie medyczne oraz świadczenie usług gospodarczo-bytowych i innych (postępowanie z jeńcami).</a:t>
            </a:r>
          </a:p>
        </p:txBody>
      </p:sp>
    </p:spTree>
    <p:extLst>
      <p:ext uri="{BB962C8B-B14F-4D97-AF65-F5344CB8AC3E}">
        <p14:creationId xmlns="" xmlns:p14="http://schemas.microsoft.com/office/powerpoint/2010/main" val="1309511795"/>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11" descr="WZ.93_Pantera.jpg"/>
          <p:cNvPicPr>
            <a:picLocks noChangeAspect="1"/>
          </p:cNvPicPr>
          <p:nvPr/>
        </p:nvPicPr>
        <p:blipFill>
          <a:blip r:embed="rId2" cstate="print"/>
          <a:stretch>
            <a:fillRect/>
          </a:stretch>
        </p:blipFill>
        <p:spPr>
          <a:xfrm>
            <a:off x="12669" y="9502"/>
            <a:ext cx="9131331" cy="68484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Rectangle 2"/>
          <p:cNvSpPr txBox="1">
            <a:spLocks noChangeArrowheads="1"/>
          </p:cNvSpPr>
          <p:nvPr/>
        </p:nvSpPr>
        <p:spPr>
          <a:xfrm>
            <a:off x="428596" y="357166"/>
            <a:ext cx="8143932" cy="623562"/>
          </a:xfrm>
          <a:prstGeom prst="rect">
            <a:avLst/>
          </a:prstGeom>
          <a:solidFill>
            <a:schemeClr val="tx2">
              <a:lumMod val="10000"/>
            </a:schemeClr>
          </a:solidFill>
          <a:effectLst>
            <a:outerShdw dist="35921" dir="2700000" algn="ctr" rotWithShape="0">
              <a:srgbClr val="FF4D23"/>
            </a:outerShdw>
          </a:effectLst>
        </p:spPr>
        <p:txBody>
          <a:bodyPr anchor="ctr" anchorCtr="1"/>
          <a:lstStyle>
            <a:lvl1pPr algn="l" rtl="0" fontAlgn="base">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fontAlgn="base">
              <a:spcBef>
                <a:spcPct val="0"/>
              </a:spcBef>
              <a:spcAft>
                <a:spcPct val="0"/>
              </a:spcAft>
              <a:defRPr sz="4200">
                <a:solidFill>
                  <a:srgbClr val="F9F9F9"/>
                </a:solidFill>
                <a:latin typeface="Constantia" pitchFamily="18" charset="0"/>
              </a:defRPr>
            </a:lvl2pPr>
            <a:lvl3pPr algn="l" rtl="0" fontAlgn="base">
              <a:spcBef>
                <a:spcPct val="0"/>
              </a:spcBef>
              <a:spcAft>
                <a:spcPct val="0"/>
              </a:spcAft>
              <a:defRPr sz="4200">
                <a:solidFill>
                  <a:srgbClr val="F9F9F9"/>
                </a:solidFill>
                <a:latin typeface="Constantia" pitchFamily="18" charset="0"/>
              </a:defRPr>
            </a:lvl3pPr>
            <a:lvl4pPr algn="l" rtl="0" fontAlgn="base">
              <a:spcBef>
                <a:spcPct val="0"/>
              </a:spcBef>
              <a:spcAft>
                <a:spcPct val="0"/>
              </a:spcAft>
              <a:defRPr sz="4200">
                <a:solidFill>
                  <a:srgbClr val="F9F9F9"/>
                </a:solidFill>
                <a:latin typeface="Constantia" pitchFamily="18" charset="0"/>
              </a:defRPr>
            </a:lvl4pPr>
            <a:lvl5pPr algn="l" rtl="0" fontAlgn="base">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algn="ctr" fontAlgn="auto">
              <a:spcAft>
                <a:spcPts val="0"/>
              </a:spcAft>
              <a:defRPr/>
            </a:pPr>
            <a:r>
              <a:rPr lang="pl-PL" sz="2400" b="1" smtClean="0">
                <a:ln w="3200">
                  <a:solidFill>
                    <a:srgbClr val="444D26">
                      <a:shade val="75000"/>
                      <a:alpha val="25000"/>
                    </a:srgbClr>
                  </a:solidFill>
                  <a:prstDash val="solid"/>
                  <a:round/>
                </a:ln>
                <a:effectLst>
                  <a:outerShdw blurRad="38100" dist="38100" dir="2700000" algn="tl">
                    <a:srgbClr val="000000"/>
                  </a:outerShdw>
                </a:effectLst>
                <a:latin typeface="Georgia" pitchFamily="18" charset="0"/>
              </a:rPr>
              <a:t>UKŁAD  I  TREŚĆ  ROZKAZU  BOJOWEGO</a:t>
            </a:r>
          </a:p>
        </p:txBody>
      </p:sp>
      <p:sp>
        <p:nvSpPr>
          <p:cNvPr id="44035" name="Prostokąt 2"/>
          <p:cNvSpPr>
            <a:spLocks noChangeArrowheads="1"/>
          </p:cNvSpPr>
          <p:nvPr/>
        </p:nvSpPr>
        <p:spPr bwMode="auto">
          <a:xfrm>
            <a:off x="422276" y="1700219"/>
            <a:ext cx="8143875" cy="2333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000" b="1">
                <a:solidFill>
                  <a:schemeClr val="tx2"/>
                </a:solidFill>
                <a:latin typeface="Arial Narrow" pitchFamily="34" charset="0"/>
              </a:defRPr>
            </a:lvl1pPr>
            <a:lvl2pPr marL="355600" eaLnBrk="0" hangingPunct="0">
              <a:defRPr sz="2000" b="1">
                <a:solidFill>
                  <a:schemeClr val="tx2"/>
                </a:solidFill>
                <a:latin typeface="Arial Narrow" pitchFamily="34" charset="0"/>
              </a:defRPr>
            </a:lvl2pPr>
            <a:lvl3pPr marL="723900" eaLnBrk="0" hangingPunct="0">
              <a:defRPr sz="2000" b="1">
                <a:solidFill>
                  <a:schemeClr val="tx2"/>
                </a:solidFill>
                <a:latin typeface="Arial Narrow" pitchFamily="34" charset="0"/>
              </a:defRPr>
            </a:lvl3pPr>
            <a:lvl4pPr marL="1600200" indent="-228600" eaLnBrk="0" hangingPunct="0">
              <a:defRPr sz="2000" b="1">
                <a:solidFill>
                  <a:schemeClr val="tx2"/>
                </a:solidFill>
                <a:latin typeface="Arial Narrow" pitchFamily="34" charset="0"/>
              </a:defRPr>
            </a:lvl4pPr>
            <a:lvl5pPr marL="2057400" indent="-228600" eaLnBrk="0" hangingPunct="0">
              <a:defRPr sz="2000" b="1">
                <a:solidFill>
                  <a:schemeClr val="tx2"/>
                </a:solidFill>
                <a:latin typeface="Arial Narrow" pitchFamily="34" charset="0"/>
              </a:defRPr>
            </a:lvl5pPr>
            <a:lvl6pPr marL="2514600" indent="-228600" eaLnBrk="0" fontAlgn="base" hangingPunct="0">
              <a:spcBef>
                <a:spcPct val="0"/>
              </a:spcBef>
              <a:spcAft>
                <a:spcPct val="0"/>
              </a:spcAft>
              <a:defRPr sz="2000" b="1">
                <a:solidFill>
                  <a:schemeClr val="tx2"/>
                </a:solidFill>
                <a:latin typeface="Arial Narrow" pitchFamily="34" charset="0"/>
              </a:defRPr>
            </a:lvl6pPr>
            <a:lvl7pPr marL="2971800" indent="-228600" eaLnBrk="0" fontAlgn="base" hangingPunct="0">
              <a:spcBef>
                <a:spcPct val="0"/>
              </a:spcBef>
              <a:spcAft>
                <a:spcPct val="0"/>
              </a:spcAft>
              <a:defRPr sz="2000" b="1">
                <a:solidFill>
                  <a:schemeClr val="tx2"/>
                </a:solidFill>
                <a:latin typeface="Arial Narrow" pitchFamily="34" charset="0"/>
              </a:defRPr>
            </a:lvl7pPr>
            <a:lvl8pPr marL="3429000" indent="-228600" eaLnBrk="0" fontAlgn="base" hangingPunct="0">
              <a:spcBef>
                <a:spcPct val="0"/>
              </a:spcBef>
              <a:spcAft>
                <a:spcPct val="0"/>
              </a:spcAft>
              <a:defRPr sz="2000" b="1">
                <a:solidFill>
                  <a:schemeClr val="tx2"/>
                </a:solidFill>
                <a:latin typeface="Arial Narrow" pitchFamily="34" charset="0"/>
              </a:defRPr>
            </a:lvl8pPr>
            <a:lvl9pPr marL="3886200" indent="-228600" eaLnBrk="0" fontAlgn="base" hangingPunct="0">
              <a:spcBef>
                <a:spcPct val="0"/>
              </a:spcBef>
              <a:spcAft>
                <a:spcPct val="0"/>
              </a:spcAft>
              <a:defRPr sz="2000" b="1">
                <a:solidFill>
                  <a:schemeClr val="tx2"/>
                </a:solidFill>
                <a:latin typeface="Arial Narrow" pitchFamily="34" charset="0"/>
              </a:defRPr>
            </a:lvl9pPr>
          </a:lstStyle>
          <a:p>
            <a:pPr lvl="1" eaLnBrk="1" fontAlgn="base" hangingPunct="1">
              <a:lnSpc>
                <a:spcPct val="130000"/>
              </a:lnSpc>
              <a:spcBef>
                <a:spcPct val="0"/>
              </a:spcBef>
              <a:spcAft>
                <a:spcPct val="0"/>
              </a:spcAft>
              <a:buFontTx/>
              <a:buAutoNum type="arabicPeriod" startAt="5"/>
            </a:pPr>
            <a:r>
              <a:rPr lang="pl-PL" altLang="pl-PL" sz="2800" dirty="0" smtClean="0">
                <a:solidFill>
                  <a:schemeClr val="bg1"/>
                </a:solidFill>
                <a:effectLst>
                  <a:outerShdw blurRad="38100" dist="38100" dir="2700000" algn="tl">
                    <a:srgbClr val="000000">
                      <a:alpha val="43137"/>
                    </a:srgbClr>
                  </a:outerShdw>
                </a:effectLst>
              </a:rPr>
              <a:t> DOWODZENIE I ŁĄCZNOŚĆ</a:t>
            </a:r>
          </a:p>
          <a:p>
            <a:pPr lvl="2" eaLnBrk="1" fontAlgn="base" hangingPunct="1">
              <a:lnSpc>
                <a:spcPct val="130000"/>
              </a:lnSpc>
              <a:spcBef>
                <a:spcPct val="0"/>
              </a:spcBef>
              <a:spcAft>
                <a:spcPct val="0"/>
              </a:spcAft>
              <a:buFontTx/>
              <a:buAutoNum type="alphaLcPeriod"/>
            </a:pPr>
            <a:r>
              <a:rPr lang="pl-PL" altLang="pl-PL" sz="2800" dirty="0" smtClean="0">
                <a:solidFill>
                  <a:schemeClr val="bg1"/>
                </a:solidFill>
                <a:effectLst>
                  <a:outerShdw blurRad="38100" dist="38100" dir="2700000" algn="tl">
                    <a:srgbClr val="000000">
                      <a:alpha val="43137"/>
                    </a:srgbClr>
                  </a:outerShdw>
                </a:effectLst>
              </a:rPr>
              <a:t>Dowodzenie - wskazanie miejsca dowódcy plutonu. Określenie zastępcy dowódcy. </a:t>
            </a:r>
          </a:p>
          <a:p>
            <a:pPr lvl="2" eaLnBrk="1" fontAlgn="base" hangingPunct="1">
              <a:lnSpc>
                <a:spcPct val="130000"/>
              </a:lnSpc>
              <a:spcBef>
                <a:spcPct val="0"/>
              </a:spcBef>
              <a:spcAft>
                <a:spcPct val="0"/>
              </a:spcAft>
              <a:buFontTx/>
              <a:buAutoNum type="alphaLcPeriod"/>
            </a:pPr>
            <a:r>
              <a:rPr lang="pl-PL" altLang="pl-PL" sz="2800" dirty="0" smtClean="0">
                <a:solidFill>
                  <a:schemeClr val="bg1"/>
                </a:solidFill>
                <a:effectLst>
                  <a:outerShdw blurRad="38100" dist="38100" dir="2700000" algn="tl">
                    <a:srgbClr val="000000">
                      <a:alpha val="43137"/>
                    </a:srgbClr>
                  </a:outerShdw>
                </a:effectLst>
              </a:rPr>
              <a:t>Łączność - sygnały dowodzenia i łączność.</a:t>
            </a:r>
            <a:r>
              <a:rPr lang="pl-PL" altLang="pl-PL" sz="2400" dirty="0" smtClean="0">
                <a:solidFill>
                  <a:schemeClr val="bg1"/>
                </a:solidFill>
                <a:effectLst>
                  <a:outerShdw blurRad="38100" dist="38100" dir="2700000" algn="tl">
                    <a:srgbClr val="000000">
                      <a:alpha val="43137"/>
                    </a:srgbClr>
                  </a:outerShdw>
                </a:effectLst>
              </a:rPr>
              <a:t> </a:t>
            </a:r>
          </a:p>
        </p:txBody>
      </p:sp>
    </p:spTree>
    <p:extLst>
      <p:ext uri="{BB962C8B-B14F-4D97-AF65-F5344CB8AC3E}">
        <p14:creationId xmlns="" xmlns:p14="http://schemas.microsoft.com/office/powerpoint/2010/main" val="1505295604"/>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11" descr="WZ.93_Pantera.jpg"/>
          <p:cNvPicPr>
            <a:picLocks noChangeAspect="1"/>
          </p:cNvPicPr>
          <p:nvPr/>
        </p:nvPicPr>
        <p:blipFill>
          <a:blip r:embed="rId2" cstate="print"/>
          <a:stretch>
            <a:fillRect/>
          </a:stretch>
        </p:blipFill>
        <p:spPr>
          <a:xfrm>
            <a:off x="12669" y="9502"/>
            <a:ext cx="9131331" cy="68484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Rectangle 2"/>
          <p:cNvSpPr txBox="1">
            <a:spLocks noChangeArrowheads="1"/>
          </p:cNvSpPr>
          <p:nvPr/>
        </p:nvSpPr>
        <p:spPr>
          <a:xfrm>
            <a:off x="428596" y="357166"/>
            <a:ext cx="8143932" cy="623562"/>
          </a:xfrm>
          <a:prstGeom prst="rect">
            <a:avLst/>
          </a:prstGeom>
          <a:solidFill>
            <a:schemeClr val="tx2">
              <a:lumMod val="10000"/>
            </a:schemeClr>
          </a:solidFill>
          <a:effectLst>
            <a:outerShdw dist="35921" dir="2700000" algn="ctr" rotWithShape="0">
              <a:srgbClr val="FF4D23"/>
            </a:outerShdw>
          </a:effectLst>
        </p:spPr>
        <p:txBody>
          <a:bodyPr anchor="ctr" anchorCtr="1"/>
          <a:lstStyle>
            <a:lvl1pPr algn="l" rtl="0" fontAlgn="base">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fontAlgn="base">
              <a:spcBef>
                <a:spcPct val="0"/>
              </a:spcBef>
              <a:spcAft>
                <a:spcPct val="0"/>
              </a:spcAft>
              <a:defRPr sz="4200">
                <a:solidFill>
                  <a:srgbClr val="F9F9F9"/>
                </a:solidFill>
                <a:latin typeface="Constantia" pitchFamily="18" charset="0"/>
              </a:defRPr>
            </a:lvl2pPr>
            <a:lvl3pPr algn="l" rtl="0" fontAlgn="base">
              <a:spcBef>
                <a:spcPct val="0"/>
              </a:spcBef>
              <a:spcAft>
                <a:spcPct val="0"/>
              </a:spcAft>
              <a:defRPr sz="4200">
                <a:solidFill>
                  <a:srgbClr val="F9F9F9"/>
                </a:solidFill>
                <a:latin typeface="Constantia" pitchFamily="18" charset="0"/>
              </a:defRPr>
            </a:lvl3pPr>
            <a:lvl4pPr algn="l" rtl="0" fontAlgn="base">
              <a:spcBef>
                <a:spcPct val="0"/>
              </a:spcBef>
              <a:spcAft>
                <a:spcPct val="0"/>
              </a:spcAft>
              <a:defRPr sz="4200">
                <a:solidFill>
                  <a:srgbClr val="F9F9F9"/>
                </a:solidFill>
                <a:latin typeface="Constantia" pitchFamily="18" charset="0"/>
              </a:defRPr>
            </a:lvl4pPr>
            <a:lvl5pPr algn="l" rtl="0" fontAlgn="base">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algn="ctr" fontAlgn="auto">
              <a:spcAft>
                <a:spcPts val="0"/>
              </a:spcAft>
              <a:defRPr/>
            </a:pPr>
            <a:r>
              <a:rPr lang="pl-PL" sz="2200" b="1" smtClean="0">
                <a:ln w="3200">
                  <a:solidFill>
                    <a:srgbClr val="444D26">
                      <a:shade val="75000"/>
                      <a:alpha val="25000"/>
                    </a:srgbClr>
                  </a:solidFill>
                  <a:prstDash val="solid"/>
                  <a:round/>
                </a:ln>
                <a:effectLst>
                  <a:outerShdw blurRad="38100" dist="38100" dir="2700000" algn="tl">
                    <a:srgbClr val="000000"/>
                  </a:outerShdw>
                </a:effectLst>
                <a:latin typeface="Georgia" pitchFamily="18" charset="0"/>
              </a:rPr>
              <a:t>CHARAKTERYSTYKA  POSZCZEGÓLNYCH PUNKTÓW  ROZKAZU  BOJOWEGO</a:t>
            </a:r>
          </a:p>
        </p:txBody>
      </p:sp>
      <p:sp>
        <p:nvSpPr>
          <p:cNvPr id="2" name="Prostokąt 1"/>
          <p:cNvSpPr/>
          <p:nvPr/>
        </p:nvSpPr>
        <p:spPr>
          <a:xfrm>
            <a:off x="428627" y="1268415"/>
            <a:ext cx="8143875" cy="4708981"/>
          </a:xfrm>
          <a:prstGeom prst="rect">
            <a:avLst/>
          </a:prstGeom>
        </p:spPr>
        <p:txBody>
          <a:bodyPr>
            <a:spAutoFit/>
          </a:bodyPr>
          <a:lstStyle/>
          <a:p>
            <a:pPr marL="457200" indent="-457200" fontAlgn="base">
              <a:spcBef>
                <a:spcPct val="0"/>
              </a:spcBef>
              <a:spcAft>
                <a:spcPct val="0"/>
              </a:spcAft>
              <a:buFontTx/>
              <a:buAutoNum type="arabicPeriod"/>
              <a:defRPr/>
            </a:pPr>
            <a:r>
              <a:rPr lang="pl-PL" sz="2000" b="1" dirty="0">
                <a:solidFill>
                  <a:schemeClr val="bg1"/>
                </a:solidFill>
                <a:latin typeface="Arial" pitchFamily="34" charset="0"/>
                <a:cs typeface="Arial" pitchFamily="34" charset="0"/>
              </a:rPr>
              <a:t>SYTUACJA</a:t>
            </a:r>
          </a:p>
          <a:p>
            <a:pPr fontAlgn="base">
              <a:spcBef>
                <a:spcPct val="0"/>
              </a:spcBef>
              <a:spcAft>
                <a:spcPct val="0"/>
              </a:spcAft>
              <a:defRPr/>
            </a:pPr>
            <a:r>
              <a:rPr lang="pl-PL" sz="2000" b="1" dirty="0">
                <a:solidFill>
                  <a:schemeClr val="bg1"/>
                </a:solidFill>
                <a:latin typeface="Arial" pitchFamily="34" charset="0"/>
                <a:cs typeface="Arial" pitchFamily="34" charset="0"/>
              </a:rPr>
              <a:t>a) przeciwnik - wszystkie dostępne informacje otrzymane od przełożonego, przedstawione jako wnioski.</a:t>
            </a:r>
          </a:p>
          <a:p>
            <a:pPr fontAlgn="base">
              <a:spcBef>
                <a:spcPct val="0"/>
              </a:spcBef>
              <a:spcAft>
                <a:spcPct val="0"/>
              </a:spcAft>
              <a:defRPr/>
            </a:pPr>
            <a:endParaRPr lang="pl-PL" sz="2000" b="1" dirty="0">
              <a:solidFill>
                <a:schemeClr val="bg1"/>
              </a:solidFill>
              <a:latin typeface="Arial" pitchFamily="34" charset="0"/>
              <a:cs typeface="Arial" pitchFamily="34" charset="0"/>
            </a:endParaRPr>
          </a:p>
          <a:p>
            <a:pPr fontAlgn="base">
              <a:spcBef>
                <a:spcPct val="0"/>
              </a:spcBef>
              <a:spcAft>
                <a:spcPct val="0"/>
              </a:spcAft>
              <a:defRPr/>
            </a:pPr>
            <a:r>
              <a:rPr lang="pl-PL" sz="2000" b="1" dirty="0">
                <a:solidFill>
                  <a:schemeClr val="bg1"/>
                </a:solidFill>
                <a:latin typeface="Arial" pitchFamily="34" charset="0"/>
                <a:cs typeface="Arial" pitchFamily="34" charset="0"/>
              </a:rPr>
              <a:t>b) wojska własne - przekazane tu informacje zawierają dokładne zadania pododdziału o jeden szczebel wyżej oraz sił wspierających, wzmacniających i sąsiadów w kolejności;  </a:t>
            </a:r>
            <a:br>
              <a:rPr lang="pl-PL" sz="2000" b="1" dirty="0">
                <a:solidFill>
                  <a:schemeClr val="bg1"/>
                </a:solidFill>
                <a:latin typeface="Arial" pitchFamily="34" charset="0"/>
                <a:cs typeface="Arial" pitchFamily="34" charset="0"/>
              </a:rPr>
            </a:br>
            <a:r>
              <a:rPr lang="pl-PL" sz="2000" b="1" dirty="0">
                <a:solidFill>
                  <a:schemeClr val="bg1"/>
                </a:solidFill>
                <a:latin typeface="Arial" pitchFamily="34" charset="0"/>
                <a:cs typeface="Arial" pitchFamily="34" charset="0"/>
              </a:rPr>
              <a:t>zadanie pododdziału wyższego szczebla (przynajmniej o jeden szczebel organizacyjny wyżej).</a:t>
            </a:r>
            <a:br>
              <a:rPr lang="pl-PL" sz="2000" b="1" dirty="0">
                <a:solidFill>
                  <a:schemeClr val="bg1"/>
                </a:solidFill>
                <a:latin typeface="Arial" pitchFamily="34" charset="0"/>
                <a:cs typeface="Arial" pitchFamily="34" charset="0"/>
              </a:rPr>
            </a:br>
            <a:r>
              <a:rPr lang="pl-PL" sz="2000" b="1" dirty="0">
                <a:solidFill>
                  <a:schemeClr val="bg1"/>
                </a:solidFill>
                <a:latin typeface="Arial" pitchFamily="34" charset="0"/>
                <a:cs typeface="Arial" pitchFamily="34" charset="0"/>
              </a:rPr>
              <a:t>zadania sąsiadów (sąsiedzi w kolejności: lewy, prawy, z przodu, z tyłu).	</a:t>
            </a:r>
            <a:br>
              <a:rPr lang="pl-PL" sz="2000" b="1" dirty="0">
                <a:solidFill>
                  <a:schemeClr val="bg1"/>
                </a:solidFill>
                <a:latin typeface="Arial" pitchFamily="34" charset="0"/>
                <a:cs typeface="Arial" pitchFamily="34" charset="0"/>
              </a:rPr>
            </a:br>
            <a:r>
              <a:rPr lang="pl-PL" sz="2000" b="1" dirty="0">
                <a:solidFill>
                  <a:schemeClr val="bg1"/>
                </a:solidFill>
                <a:latin typeface="Arial" pitchFamily="34" charset="0"/>
                <a:cs typeface="Arial" pitchFamily="34" charset="0"/>
              </a:rPr>
              <a:t>wspierające pododdziały moździerzy i artylerii.</a:t>
            </a:r>
          </a:p>
          <a:p>
            <a:pPr fontAlgn="base">
              <a:spcBef>
                <a:spcPct val="0"/>
              </a:spcBef>
              <a:spcAft>
                <a:spcPct val="0"/>
              </a:spcAft>
              <a:defRPr/>
            </a:pPr>
            <a:endParaRPr lang="pl-PL" sz="2000" b="1" dirty="0">
              <a:solidFill>
                <a:schemeClr val="bg1"/>
              </a:solidFill>
              <a:latin typeface="Arial" pitchFamily="34" charset="0"/>
              <a:cs typeface="Arial" pitchFamily="34" charset="0"/>
            </a:endParaRPr>
          </a:p>
          <a:p>
            <a:pPr fontAlgn="base">
              <a:spcBef>
                <a:spcPct val="0"/>
              </a:spcBef>
              <a:spcAft>
                <a:spcPct val="0"/>
              </a:spcAft>
              <a:defRPr/>
            </a:pPr>
            <a:r>
              <a:rPr lang="pl-PL" sz="2000" b="1" dirty="0">
                <a:solidFill>
                  <a:schemeClr val="bg1"/>
                </a:solidFill>
                <a:latin typeface="Arial" pitchFamily="34" charset="0"/>
                <a:cs typeface="Arial" pitchFamily="34" charset="0"/>
              </a:rPr>
              <a:t>c) zmiany w podporządkowaniu - dyspozycyjność oraz czas ich obowiązywania</a:t>
            </a:r>
            <a:endParaRPr lang="pl-PL" sz="2000" b="1" dirty="0">
              <a:solidFill>
                <a:schemeClr val="bg1"/>
              </a:solidFill>
              <a:latin typeface="Arial Narrow" pitchFamily="34" charset="0"/>
            </a:endParaRPr>
          </a:p>
        </p:txBody>
      </p:sp>
    </p:spTree>
    <p:extLst>
      <p:ext uri="{BB962C8B-B14F-4D97-AF65-F5344CB8AC3E}">
        <p14:creationId xmlns="" xmlns:p14="http://schemas.microsoft.com/office/powerpoint/2010/main" val="336681056"/>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11" descr="WZ.93_Pantera.jpg"/>
          <p:cNvPicPr>
            <a:picLocks noChangeAspect="1"/>
          </p:cNvPicPr>
          <p:nvPr/>
        </p:nvPicPr>
        <p:blipFill>
          <a:blip r:embed="rId2" cstate="print"/>
          <a:stretch>
            <a:fillRect/>
          </a:stretch>
        </p:blipFill>
        <p:spPr>
          <a:xfrm>
            <a:off x="12669" y="9502"/>
            <a:ext cx="9131331" cy="68484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Rectangle 2"/>
          <p:cNvSpPr txBox="1">
            <a:spLocks noChangeArrowheads="1"/>
          </p:cNvSpPr>
          <p:nvPr/>
        </p:nvSpPr>
        <p:spPr>
          <a:xfrm>
            <a:off x="428596" y="357166"/>
            <a:ext cx="8143932" cy="623562"/>
          </a:xfrm>
          <a:prstGeom prst="rect">
            <a:avLst/>
          </a:prstGeom>
          <a:solidFill>
            <a:schemeClr val="tx2">
              <a:lumMod val="10000"/>
            </a:schemeClr>
          </a:solidFill>
          <a:effectLst>
            <a:outerShdw dist="35921" dir="2700000" algn="ctr" rotWithShape="0">
              <a:srgbClr val="FF4D23"/>
            </a:outerShdw>
          </a:effectLst>
        </p:spPr>
        <p:txBody>
          <a:bodyPr anchor="ctr" anchorCtr="1"/>
          <a:lstStyle>
            <a:lvl1pPr algn="l" rtl="0" fontAlgn="base">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fontAlgn="base">
              <a:spcBef>
                <a:spcPct val="0"/>
              </a:spcBef>
              <a:spcAft>
                <a:spcPct val="0"/>
              </a:spcAft>
              <a:defRPr sz="4200">
                <a:solidFill>
                  <a:srgbClr val="F9F9F9"/>
                </a:solidFill>
                <a:latin typeface="Constantia" pitchFamily="18" charset="0"/>
              </a:defRPr>
            </a:lvl2pPr>
            <a:lvl3pPr algn="l" rtl="0" fontAlgn="base">
              <a:spcBef>
                <a:spcPct val="0"/>
              </a:spcBef>
              <a:spcAft>
                <a:spcPct val="0"/>
              </a:spcAft>
              <a:defRPr sz="4200">
                <a:solidFill>
                  <a:srgbClr val="F9F9F9"/>
                </a:solidFill>
                <a:latin typeface="Constantia" pitchFamily="18" charset="0"/>
              </a:defRPr>
            </a:lvl3pPr>
            <a:lvl4pPr algn="l" rtl="0" fontAlgn="base">
              <a:spcBef>
                <a:spcPct val="0"/>
              </a:spcBef>
              <a:spcAft>
                <a:spcPct val="0"/>
              </a:spcAft>
              <a:defRPr sz="4200">
                <a:solidFill>
                  <a:srgbClr val="F9F9F9"/>
                </a:solidFill>
                <a:latin typeface="Constantia" pitchFamily="18" charset="0"/>
              </a:defRPr>
            </a:lvl4pPr>
            <a:lvl5pPr algn="l" rtl="0" fontAlgn="base">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algn="ctr" fontAlgn="auto">
              <a:spcAft>
                <a:spcPts val="0"/>
              </a:spcAft>
              <a:defRPr/>
            </a:pPr>
            <a:r>
              <a:rPr lang="pl-PL" sz="2200" b="1" smtClean="0">
                <a:ln w="3200">
                  <a:solidFill>
                    <a:srgbClr val="444D26">
                      <a:shade val="75000"/>
                      <a:alpha val="25000"/>
                    </a:srgbClr>
                  </a:solidFill>
                  <a:prstDash val="solid"/>
                  <a:round/>
                </a:ln>
                <a:effectLst>
                  <a:outerShdw blurRad="38100" dist="38100" dir="2700000" algn="tl">
                    <a:srgbClr val="000000"/>
                  </a:outerShdw>
                </a:effectLst>
                <a:latin typeface="Georgia" pitchFamily="18" charset="0"/>
              </a:rPr>
              <a:t>CHARAKTERYSTYKA  POSZCZEGÓLNYCH PUNKTÓW  ROZKAZU  BOJOWEGO</a:t>
            </a:r>
          </a:p>
        </p:txBody>
      </p:sp>
      <p:sp>
        <p:nvSpPr>
          <p:cNvPr id="46083" name="Prostokąt 3"/>
          <p:cNvSpPr>
            <a:spLocks noChangeArrowheads="1"/>
          </p:cNvSpPr>
          <p:nvPr/>
        </p:nvSpPr>
        <p:spPr bwMode="auto">
          <a:xfrm>
            <a:off x="428627" y="2751141"/>
            <a:ext cx="8143875" cy="1631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indent="82550" eaLnBrk="0" hangingPunct="0">
              <a:defRPr sz="2000" b="1">
                <a:solidFill>
                  <a:schemeClr val="tx2"/>
                </a:solidFill>
                <a:latin typeface="Arial Narrow" pitchFamily="34" charset="0"/>
              </a:defRPr>
            </a:lvl1pPr>
            <a:lvl2pPr marL="742950" indent="-285750" eaLnBrk="0" hangingPunct="0">
              <a:defRPr sz="2000" b="1">
                <a:solidFill>
                  <a:schemeClr val="tx2"/>
                </a:solidFill>
                <a:latin typeface="Arial Narrow" pitchFamily="34" charset="0"/>
              </a:defRPr>
            </a:lvl2pPr>
            <a:lvl3pPr marL="1143000" indent="-228600" eaLnBrk="0" hangingPunct="0">
              <a:defRPr sz="2000" b="1">
                <a:solidFill>
                  <a:schemeClr val="tx2"/>
                </a:solidFill>
                <a:latin typeface="Arial Narrow" pitchFamily="34" charset="0"/>
              </a:defRPr>
            </a:lvl3pPr>
            <a:lvl4pPr marL="1600200" indent="-228600" eaLnBrk="0" hangingPunct="0">
              <a:defRPr sz="2000" b="1">
                <a:solidFill>
                  <a:schemeClr val="tx2"/>
                </a:solidFill>
                <a:latin typeface="Arial Narrow" pitchFamily="34" charset="0"/>
              </a:defRPr>
            </a:lvl4pPr>
            <a:lvl5pPr marL="2057400" indent="-228600" eaLnBrk="0" hangingPunct="0">
              <a:defRPr sz="2000" b="1">
                <a:solidFill>
                  <a:schemeClr val="tx2"/>
                </a:solidFill>
                <a:latin typeface="Arial Narrow" pitchFamily="34" charset="0"/>
              </a:defRPr>
            </a:lvl5pPr>
            <a:lvl6pPr marL="2514600" indent="-228600" eaLnBrk="0" fontAlgn="base" hangingPunct="0">
              <a:spcBef>
                <a:spcPct val="0"/>
              </a:spcBef>
              <a:spcAft>
                <a:spcPct val="0"/>
              </a:spcAft>
              <a:defRPr sz="2000" b="1">
                <a:solidFill>
                  <a:schemeClr val="tx2"/>
                </a:solidFill>
                <a:latin typeface="Arial Narrow" pitchFamily="34" charset="0"/>
              </a:defRPr>
            </a:lvl6pPr>
            <a:lvl7pPr marL="2971800" indent="-228600" eaLnBrk="0" fontAlgn="base" hangingPunct="0">
              <a:spcBef>
                <a:spcPct val="0"/>
              </a:spcBef>
              <a:spcAft>
                <a:spcPct val="0"/>
              </a:spcAft>
              <a:defRPr sz="2000" b="1">
                <a:solidFill>
                  <a:schemeClr val="tx2"/>
                </a:solidFill>
                <a:latin typeface="Arial Narrow" pitchFamily="34" charset="0"/>
              </a:defRPr>
            </a:lvl7pPr>
            <a:lvl8pPr marL="3429000" indent="-228600" eaLnBrk="0" fontAlgn="base" hangingPunct="0">
              <a:spcBef>
                <a:spcPct val="0"/>
              </a:spcBef>
              <a:spcAft>
                <a:spcPct val="0"/>
              </a:spcAft>
              <a:defRPr sz="2000" b="1">
                <a:solidFill>
                  <a:schemeClr val="tx2"/>
                </a:solidFill>
                <a:latin typeface="Arial Narrow" pitchFamily="34" charset="0"/>
              </a:defRPr>
            </a:lvl8pPr>
            <a:lvl9pPr marL="3886200" indent="-228600" eaLnBrk="0" fontAlgn="base" hangingPunct="0">
              <a:spcBef>
                <a:spcPct val="0"/>
              </a:spcBef>
              <a:spcAft>
                <a:spcPct val="0"/>
              </a:spcAft>
              <a:defRPr sz="2000" b="1">
                <a:solidFill>
                  <a:schemeClr val="tx2"/>
                </a:solidFill>
                <a:latin typeface="Arial Narrow" pitchFamily="34" charset="0"/>
              </a:defRPr>
            </a:lvl9pPr>
          </a:lstStyle>
          <a:p>
            <a:pPr eaLnBrk="1" fontAlgn="base" hangingPunct="1">
              <a:spcBef>
                <a:spcPct val="0"/>
              </a:spcBef>
              <a:spcAft>
                <a:spcPct val="0"/>
              </a:spcAft>
            </a:pPr>
            <a:r>
              <a:rPr lang="pl-PL" altLang="pl-PL" dirty="0" smtClean="0">
                <a:solidFill>
                  <a:schemeClr val="bg1"/>
                </a:solidFill>
                <a:latin typeface="Arial" pitchFamily="34" charset="0"/>
                <a:cs typeface="Arial" pitchFamily="34" charset="0"/>
              </a:rPr>
              <a:t>2. ZADANIE</a:t>
            </a:r>
          </a:p>
          <a:p>
            <a:pPr eaLnBrk="1" fontAlgn="base" hangingPunct="1">
              <a:spcBef>
                <a:spcPct val="0"/>
              </a:spcBef>
              <a:spcAft>
                <a:spcPct val="0"/>
              </a:spcAft>
            </a:pPr>
            <a:r>
              <a:rPr lang="pl-PL" altLang="pl-PL" dirty="0" smtClean="0">
                <a:solidFill>
                  <a:schemeClr val="bg1"/>
                </a:solidFill>
                <a:latin typeface="Arial" pitchFamily="34" charset="0"/>
                <a:cs typeface="Arial" pitchFamily="34" charset="0"/>
              </a:rPr>
              <a:t> zadanie do wykonania przedstawiane jest w jasnej oraz zwięzłej formie. obejmuje: kto (pododdział); co zrobić (atakować, bronić, opóźniać, itd.); kiedy (czas); w jakim celu (opanować, nie dopuścić do przerwania); gdzie (ogólnie, koordynaty).</a:t>
            </a:r>
          </a:p>
        </p:txBody>
      </p:sp>
    </p:spTree>
    <p:extLst>
      <p:ext uri="{BB962C8B-B14F-4D97-AF65-F5344CB8AC3E}">
        <p14:creationId xmlns="" xmlns:p14="http://schemas.microsoft.com/office/powerpoint/2010/main" val="250718168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11" descr="WZ.93_Pantera.jpg"/>
          <p:cNvPicPr>
            <a:picLocks noChangeAspect="1"/>
          </p:cNvPicPr>
          <p:nvPr/>
        </p:nvPicPr>
        <p:blipFill>
          <a:blip r:embed="rId2" cstate="print"/>
          <a:stretch>
            <a:fillRect/>
          </a:stretch>
        </p:blipFill>
        <p:spPr>
          <a:xfrm>
            <a:off x="12669" y="9502"/>
            <a:ext cx="9131331" cy="68484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Rectangle 2"/>
          <p:cNvSpPr txBox="1">
            <a:spLocks noChangeArrowheads="1"/>
          </p:cNvSpPr>
          <p:nvPr/>
        </p:nvSpPr>
        <p:spPr>
          <a:xfrm>
            <a:off x="428596" y="357166"/>
            <a:ext cx="8143932" cy="623562"/>
          </a:xfrm>
          <a:prstGeom prst="rect">
            <a:avLst/>
          </a:prstGeom>
          <a:solidFill>
            <a:schemeClr val="tx2">
              <a:lumMod val="10000"/>
            </a:schemeClr>
          </a:solidFill>
          <a:effectLst>
            <a:outerShdw dist="35921" dir="2700000" algn="ctr" rotWithShape="0">
              <a:srgbClr val="FF4D23"/>
            </a:outerShdw>
          </a:effectLst>
        </p:spPr>
        <p:txBody>
          <a:bodyPr anchor="ctr" anchorCtr="1"/>
          <a:lstStyle>
            <a:lvl1pPr algn="l" rtl="0" fontAlgn="base">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fontAlgn="base">
              <a:spcBef>
                <a:spcPct val="0"/>
              </a:spcBef>
              <a:spcAft>
                <a:spcPct val="0"/>
              </a:spcAft>
              <a:defRPr sz="4200">
                <a:solidFill>
                  <a:srgbClr val="F9F9F9"/>
                </a:solidFill>
                <a:latin typeface="Constantia" pitchFamily="18" charset="0"/>
              </a:defRPr>
            </a:lvl2pPr>
            <a:lvl3pPr algn="l" rtl="0" fontAlgn="base">
              <a:spcBef>
                <a:spcPct val="0"/>
              </a:spcBef>
              <a:spcAft>
                <a:spcPct val="0"/>
              </a:spcAft>
              <a:defRPr sz="4200">
                <a:solidFill>
                  <a:srgbClr val="F9F9F9"/>
                </a:solidFill>
                <a:latin typeface="Constantia" pitchFamily="18" charset="0"/>
              </a:defRPr>
            </a:lvl3pPr>
            <a:lvl4pPr algn="l" rtl="0" fontAlgn="base">
              <a:spcBef>
                <a:spcPct val="0"/>
              </a:spcBef>
              <a:spcAft>
                <a:spcPct val="0"/>
              </a:spcAft>
              <a:defRPr sz="4200">
                <a:solidFill>
                  <a:srgbClr val="F9F9F9"/>
                </a:solidFill>
                <a:latin typeface="Constantia" pitchFamily="18" charset="0"/>
              </a:defRPr>
            </a:lvl4pPr>
            <a:lvl5pPr algn="l" rtl="0" fontAlgn="base">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algn="ctr" fontAlgn="auto">
              <a:spcAft>
                <a:spcPts val="0"/>
              </a:spcAft>
              <a:defRPr/>
            </a:pPr>
            <a:r>
              <a:rPr lang="pl-PL" sz="2200" b="1" smtClean="0">
                <a:ln w="3200">
                  <a:solidFill>
                    <a:srgbClr val="444D26">
                      <a:shade val="75000"/>
                      <a:alpha val="25000"/>
                    </a:srgbClr>
                  </a:solidFill>
                  <a:prstDash val="solid"/>
                  <a:round/>
                </a:ln>
                <a:effectLst>
                  <a:outerShdw blurRad="38100" dist="38100" dir="2700000" algn="tl">
                    <a:srgbClr val="000000"/>
                  </a:outerShdw>
                </a:effectLst>
                <a:latin typeface="Georgia" pitchFamily="18" charset="0"/>
              </a:rPr>
              <a:t>CHARAKTERYSTYKA  POSZCZEGÓLNYCH PUNKTÓW  ROZKAZU  BOJOWEGO</a:t>
            </a:r>
          </a:p>
        </p:txBody>
      </p:sp>
      <p:sp>
        <p:nvSpPr>
          <p:cNvPr id="47107" name="Prostokąt 2"/>
          <p:cNvSpPr>
            <a:spLocks noChangeArrowheads="1"/>
          </p:cNvSpPr>
          <p:nvPr/>
        </p:nvSpPr>
        <p:spPr bwMode="auto">
          <a:xfrm>
            <a:off x="403226" y="1412880"/>
            <a:ext cx="8143875" cy="42165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000" b="1">
                <a:solidFill>
                  <a:schemeClr val="tx2"/>
                </a:solidFill>
                <a:latin typeface="Arial Narrow" pitchFamily="34" charset="0"/>
              </a:defRPr>
            </a:lvl1pPr>
            <a:lvl2pPr marL="349250" eaLnBrk="0" hangingPunct="0">
              <a:defRPr sz="2000" b="1">
                <a:solidFill>
                  <a:schemeClr val="tx2"/>
                </a:solidFill>
                <a:latin typeface="Arial Narrow" pitchFamily="34" charset="0"/>
              </a:defRPr>
            </a:lvl2pPr>
            <a:lvl3pPr marL="633413" eaLnBrk="0" hangingPunct="0">
              <a:defRPr sz="2000" b="1">
                <a:solidFill>
                  <a:schemeClr val="tx2"/>
                </a:solidFill>
                <a:latin typeface="Arial Narrow" pitchFamily="34" charset="0"/>
              </a:defRPr>
            </a:lvl3pPr>
            <a:lvl4pPr marL="1600200" indent="-228600" eaLnBrk="0" hangingPunct="0">
              <a:defRPr sz="2000" b="1">
                <a:solidFill>
                  <a:schemeClr val="tx2"/>
                </a:solidFill>
                <a:latin typeface="Arial Narrow" pitchFamily="34" charset="0"/>
              </a:defRPr>
            </a:lvl4pPr>
            <a:lvl5pPr marL="2057400" indent="-228600" eaLnBrk="0" hangingPunct="0">
              <a:defRPr sz="2000" b="1">
                <a:solidFill>
                  <a:schemeClr val="tx2"/>
                </a:solidFill>
                <a:latin typeface="Arial Narrow" pitchFamily="34" charset="0"/>
              </a:defRPr>
            </a:lvl5pPr>
            <a:lvl6pPr marL="2514600" indent="-228600" eaLnBrk="0" fontAlgn="base" hangingPunct="0">
              <a:spcBef>
                <a:spcPct val="0"/>
              </a:spcBef>
              <a:spcAft>
                <a:spcPct val="0"/>
              </a:spcAft>
              <a:defRPr sz="2000" b="1">
                <a:solidFill>
                  <a:schemeClr val="tx2"/>
                </a:solidFill>
                <a:latin typeface="Arial Narrow" pitchFamily="34" charset="0"/>
              </a:defRPr>
            </a:lvl6pPr>
            <a:lvl7pPr marL="2971800" indent="-228600" eaLnBrk="0" fontAlgn="base" hangingPunct="0">
              <a:spcBef>
                <a:spcPct val="0"/>
              </a:spcBef>
              <a:spcAft>
                <a:spcPct val="0"/>
              </a:spcAft>
              <a:defRPr sz="2000" b="1">
                <a:solidFill>
                  <a:schemeClr val="tx2"/>
                </a:solidFill>
                <a:latin typeface="Arial Narrow" pitchFamily="34" charset="0"/>
              </a:defRPr>
            </a:lvl7pPr>
            <a:lvl8pPr marL="3429000" indent="-228600" eaLnBrk="0" fontAlgn="base" hangingPunct="0">
              <a:spcBef>
                <a:spcPct val="0"/>
              </a:spcBef>
              <a:spcAft>
                <a:spcPct val="0"/>
              </a:spcAft>
              <a:defRPr sz="2000" b="1">
                <a:solidFill>
                  <a:schemeClr val="tx2"/>
                </a:solidFill>
                <a:latin typeface="Arial Narrow" pitchFamily="34" charset="0"/>
              </a:defRPr>
            </a:lvl8pPr>
            <a:lvl9pPr marL="3886200" indent="-228600" eaLnBrk="0" fontAlgn="base" hangingPunct="0">
              <a:spcBef>
                <a:spcPct val="0"/>
              </a:spcBef>
              <a:spcAft>
                <a:spcPct val="0"/>
              </a:spcAft>
              <a:defRPr sz="2000" b="1">
                <a:solidFill>
                  <a:schemeClr val="tx2"/>
                </a:solidFill>
                <a:latin typeface="Arial Narrow" pitchFamily="34" charset="0"/>
              </a:defRPr>
            </a:lvl9pPr>
          </a:lstStyle>
          <a:p>
            <a:pPr eaLnBrk="1" fontAlgn="base" hangingPunct="1">
              <a:spcBef>
                <a:spcPct val="0"/>
              </a:spcBef>
              <a:spcAft>
                <a:spcPct val="0"/>
              </a:spcAft>
              <a:buFontTx/>
              <a:buAutoNum type="arabicPeriod" startAt="3"/>
            </a:pPr>
            <a:r>
              <a:rPr lang="pl-PL" altLang="pl-PL" sz="2800" dirty="0" smtClean="0">
                <a:solidFill>
                  <a:schemeClr val="bg1"/>
                </a:solidFill>
              </a:rPr>
              <a:t>REALIZACJA zadania</a:t>
            </a:r>
          </a:p>
          <a:p>
            <a:pPr lvl="1" eaLnBrk="1" fontAlgn="base" hangingPunct="1">
              <a:spcBef>
                <a:spcPct val="0"/>
              </a:spcBef>
              <a:spcAft>
                <a:spcPct val="0"/>
              </a:spcAft>
              <a:buFontTx/>
              <a:buAutoNum type="alphaLcPeriod"/>
            </a:pPr>
            <a:r>
              <a:rPr lang="pl-PL" altLang="pl-PL" sz="2400" dirty="0" smtClean="0">
                <a:solidFill>
                  <a:schemeClr val="bg1"/>
                </a:solidFill>
              </a:rPr>
              <a:t>Zamiar działania-opisuje sposób manewru na polu walki oraz sposób wsparcia ogniowego, obejmuje on:</a:t>
            </a:r>
          </a:p>
          <a:p>
            <a:pPr lvl="2" eaLnBrk="1" fontAlgn="base" hangingPunct="1">
              <a:spcBef>
                <a:spcPct val="0"/>
              </a:spcBef>
              <a:spcAft>
                <a:spcPct val="0"/>
              </a:spcAft>
              <a:buFontTx/>
              <a:buAutoNum type="arabicParenR"/>
            </a:pPr>
            <a:r>
              <a:rPr lang="pl-PL" altLang="pl-PL" sz="2400" dirty="0" smtClean="0">
                <a:solidFill>
                  <a:schemeClr val="bg1"/>
                </a:solidFill>
              </a:rPr>
              <a:t>Myśl przewodnia d-</a:t>
            </a:r>
            <a:r>
              <a:rPr lang="pl-PL" altLang="pl-PL" sz="2400" dirty="0" err="1" smtClean="0">
                <a:solidFill>
                  <a:schemeClr val="bg1"/>
                </a:solidFill>
              </a:rPr>
              <a:t>cy</a:t>
            </a:r>
            <a:r>
              <a:rPr lang="pl-PL" altLang="pl-PL" sz="2400" dirty="0" smtClean="0">
                <a:solidFill>
                  <a:schemeClr val="bg1"/>
                </a:solidFill>
              </a:rPr>
              <a:t> wydającego rozkaz.</a:t>
            </a:r>
          </a:p>
          <a:p>
            <a:pPr lvl="2" eaLnBrk="1" fontAlgn="base" hangingPunct="1">
              <a:spcBef>
                <a:spcPct val="0"/>
              </a:spcBef>
              <a:spcAft>
                <a:spcPct val="0"/>
              </a:spcAft>
              <a:buFontTx/>
              <a:buAutoNum type="arabicParenR"/>
            </a:pPr>
            <a:r>
              <a:rPr lang="pl-PL" altLang="pl-PL" sz="2400" dirty="0" smtClean="0">
                <a:solidFill>
                  <a:schemeClr val="bg1"/>
                </a:solidFill>
              </a:rPr>
              <a:t>Sposób działania.</a:t>
            </a:r>
          </a:p>
          <a:p>
            <a:pPr lvl="2" eaLnBrk="1" fontAlgn="base" hangingPunct="1">
              <a:spcBef>
                <a:spcPct val="0"/>
              </a:spcBef>
              <a:spcAft>
                <a:spcPct val="0"/>
              </a:spcAft>
              <a:buFontTx/>
              <a:buAutoNum type="arabicParenR"/>
            </a:pPr>
            <a:r>
              <a:rPr lang="pl-PL" altLang="pl-PL" sz="2400" dirty="0" smtClean="0">
                <a:solidFill>
                  <a:schemeClr val="bg1"/>
                </a:solidFill>
              </a:rPr>
              <a:t>Ugrupowanie bojowe.</a:t>
            </a:r>
          </a:p>
          <a:p>
            <a:pPr lvl="2" eaLnBrk="1" fontAlgn="base" hangingPunct="1">
              <a:spcBef>
                <a:spcPct val="0"/>
              </a:spcBef>
              <a:spcAft>
                <a:spcPct val="0"/>
              </a:spcAft>
              <a:buFontTx/>
              <a:buAutoNum type="arabicParenR"/>
            </a:pPr>
            <a:r>
              <a:rPr lang="pl-PL" altLang="pl-PL" sz="2400" dirty="0" smtClean="0">
                <a:solidFill>
                  <a:schemeClr val="bg1"/>
                </a:solidFill>
              </a:rPr>
              <a:t>Wsparcie i zabezpieczenie. </a:t>
            </a:r>
          </a:p>
          <a:p>
            <a:pPr lvl="1" eaLnBrk="1" fontAlgn="base" hangingPunct="1">
              <a:spcBef>
                <a:spcPct val="0"/>
              </a:spcBef>
              <a:spcAft>
                <a:spcPct val="0"/>
              </a:spcAft>
              <a:buFontTx/>
              <a:buAutoNum type="alphaLcPeriod"/>
            </a:pPr>
            <a:r>
              <a:rPr lang="pl-PL" altLang="pl-PL" sz="2400" dirty="0" smtClean="0">
                <a:solidFill>
                  <a:schemeClr val="bg1"/>
                </a:solidFill>
              </a:rPr>
              <a:t>zadania dla podległych pododdziałów.</a:t>
            </a:r>
          </a:p>
          <a:p>
            <a:pPr lvl="1" eaLnBrk="1" fontAlgn="base" hangingPunct="1">
              <a:spcBef>
                <a:spcPct val="0"/>
              </a:spcBef>
              <a:spcAft>
                <a:spcPct val="0"/>
              </a:spcAft>
              <a:buFontTx/>
              <a:buAutoNum type="alphaLcPeriod"/>
            </a:pPr>
            <a:r>
              <a:rPr lang="pl-PL" altLang="pl-PL" sz="2400" dirty="0" smtClean="0">
                <a:solidFill>
                  <a:schemeClr val="bg1"/>
                </a:solidFill>
              </a:rPr>
              <a:t>wytyczne koordynujące - w zakresie walki oraz szczegóły współdziałania (poza sygnałami), gdy odnoszą się do dwóch lub więcej elementów.</a:t>
            </a:r>
            <a:r>
              <a:rPr lang="pl-PL" altLang="pl-PL" sz="1800" dirty="0" smtClean="0">
                <a:solidFill>
                  <a:schemeClr val="bg1"/>
                </a:solidFill>
              </a:rPr>
              <a:t> </a:t>
            </a:r>
            <a:endParaRPr lang="pl-PL" altLang="pl-PL" sz="1600" dirty="0" smtClean="0">
              <a:solidFill>
                <a:schemeClr val="bg1"/>
              </a:solidFill>
            </a:endParaRPr>
          </a:p>
        </p:txBody>
      </p:sp>
    </p:spTree>
    <p:extLst>
      <p:ext uri="{BB962C8B-B14F-4D97-AF65-F5344CB8AC3E}">
        <p14:creationId xmlns="" xmlns:p14="http://schemas.microsoft.com/office/powerpoint/2010/main" val="1901555422"/>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ymbol zastępczy zawartości 11" descr="WZ.93_Pantera.jpg"/>
          <p:cNvPicPr>
            <a:picLocks noChangeAspect="1"/>
          </p:cNvPicPr>
          <p:nvPr/>
        </p:nvPicPr>
        <p:blipFill>
          <a:blip r:embed="rId2" cstate="print"/>
          <a:stretch>
            <a:fillRect/>
          </a:stretch>
        </p:blipFill>
        <p:spPr>
          <a:xfrm>
            <a:off x="12669" y="9502"/>
            <a:ext cx="9131331" cy="68484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Rectangle 2"/>
          <p:cNvSpPr txBox="1">
            <a:spLocks noChangeArrowheads="1"/>
          </p:cNvSpPr>
          <p:nvPr/>
        </p:nvSpPr>
        <p:spPr>
          <a:xfrm>
            <a:off x="428596" y="357166"/>
            <a:ext cx="8143932" cy="623562"/>
          </a:xfrm>
          <a:prstGeom prst="rect">
            <a:avLst/>
          </a:prstGeom>
          <a:solidFill>
            <a:schemeClr val="tx2">
              <a:lumMod val="10000"/>
            </a:schemeClr>
          </a:solidFill>
          <a:effectLst>
            <a:outerShdw dist="35921" dir="2700000" algn="ctr" rotWithShape="0">
              <a:srgbClr val="FF4D23"/>
            </a:outerShdw>
          </a:effectLst>
        </p:spPr>
        <p:txBody>
          <a:bodyPr anchor="ctr" anchorCtr="1"/>
          <a:lstStyle>
            <a:lvl1pPr algn="l" rtl="0" fontAlgn="base">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fontAlgn="base">
              <a:spcBef>
                <a:spcPct val="0"/>
              </a:spcBef>
              <a:spcAft>
                <a:spcPct val="0"/>
              </a:spcAft>
              <a:defRPr sz="4200">
                <a:solidFill>
                  <a:srgbClr val="F9F9F9"/>
                </a:solidFill>
                <a:latin typeface="Constantia" pitchFamily="18" charset="0"/>
              </a:defRPr>
            </a:lvl2pPr>
            <a:lvl3pPr algn="l" rtl="0" fontAlgn="base">
              <a:spcBef>
                <a:spcPct val="0"/>
              </a:spcBef>
              <a:spcAft>
                <a:spcPct val="0"/>
              </a:spcAft>
              <a:defRPr sz="4200">
                <a:solidFill>
                  <a:srgbClr val="F9F9F9"/>
                </a:solidFill>
                <a:latin typeface="Constantia" pitchFamily="18" charset="0"/>
              </a:defRPr>
            </a:lvl3pPr>
            <a:lvl4pPr algn="l" rtl="0" fontAlgn="base">
              <a:spcBef>
                <a:spcPct val="0"/>
              </a:spcBef>
              <a:spcAft>
                <a:spcPct val="0"/>
              </a:spcAft>
              <a:defRPr sz="4200">
                <a:solidFill>
                  <a:srgbClr val="F9F9F9"/>
                </a:solidFill>
                <a:latin typeface="Constantia" pitchFamily="18" charset="0"/>
              </a:defRPr>
            </a:lvl4pPr>
            <a:lvl5pPr algn="l" rtl="0" fontAlgn="base">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algn="ctr" fontAlgn="auto">
              <a:spcAft>
                <a:spcPts val="0"/>
              </a:spcAft>
              <a:defRPr/>
            </a:pPr>
            <a:r>
              <a:rPr lang="pl-PL" sz="2200" b="1" smtClean="0">
                <a:ln w="3200">
                  <a:solidFill>
                    <a:srgbClr val="444D26">
                      <a:shade val="75000"/>
                      <a:alpha val="25000"/>
                    </a:srgbClr>
                  </a:solidFill>
                  <a:prstDash val="solid"/>
                  <a:round/>
                </a:ln>
                <a:effectLst>
                  <a:outerShdw blurRad="38100" dist="38100" dir="2700000" algn="tl">
                    <a:srgbClr val="000000"/>
                  </a:outerShdw>
                </a:effectLst>
                <a:latin typeface="Georgia" pitchFamily="18" charset="0"/>
              </a:rPr>
              <a:t>CHARAKTERYSTYKA  POSZCZEGÓLNYCH PUNKTÓW  ROZKAZU  BOJOWEGO</a:t>
            </a:r>
          </a:p>
        </p:txBody>
      </p:sp>
      <p:sp>
        <p:nvSpPr>
          <p:cNvPr id="4" name="Prostokąt 3"/>
          <p:cNvSpPr/>
          <p:nvPr/>
        </p:nvSpPr>
        <p:spPr>
          <a:xfrm>
            <a:off x="428627" y="1916116"/>
            <a:ext cx="8143875" cy="3170237"/>
          </a:xfrm>
          <a:prstGeom prst="rect">
            <a:avLst/>
          </a:prstGeom>
        </p:spPr>
        <p:txBody>
          <a:bodyPr>
            <a:spAutoFit/>
          </a:bodyPr>
          <a:lstStyle/>
          <a:p>
            <a:pPr fontAlgn="base">
              <a:spcBef>
                <a:spcPct val="0"/>
              </a:spcBef>
              <a:spcAft>
                <a:spcPct val="0"/>
              </a:spcAft>
              <a:defRPr/>
            </a:pPr>
            <a:r>
              <a:rPr lang="pl-PL" sz="2000" b="1" dirty="0">
                <a:solidFill>
                  <a:schemeClr val="bg1"/>
                </a:solidFill>
                <a:latin typeface="Arial" pitchFamily="34" charset="0"/>
                <a:cs typeface="Arial" pitchFamily="34" charset="0"/>
              </a:rPr>
              <a:t>4. ZABEZPIECZENIE LOGISTYCZNE</a:t>
            </a:r>
            <a:br>
              <a:rPr lang="pl-PL" sz="2000" b="1" dirty="0">
                <a:solidFill>
                  <a:schemeClr val="bg1"/>
                </a:solidFill>
                <a:latin typeface="Arial" pitchFamily="34" charset="0"/>
                <a:cs typeface="Arial" pitchFamily="34" charset="0"/>
              </a:rPr>
            </a:br>
            <a:r>
              <a:rPr lang="pl-PL" sz="2000" b="1" dirty="0">
                <a:solidFill>
                  <a:schemeClr val="bg1"/>
                </a:solidFill>
                <a:latin typeface="Arial" pitchFamily="34" charset="0"/>
                <a:cs typeface="Arial" pitchFamily="34" charset="0"/>
              </a:rPr>
              <a:t>  obejmuje zabezpieczenie logistyczne danego działania. zawarte są tu takie elementy jak: </a:t>
            </a:r>
          </a:p>
          <a:p>
            <a:pPr marL="177800" indent="-177800" fontAlgn="base">
              <a:spcBef>
                <a:spcPct val="0"/>
              </a:spcBef>
              <a:spcAft>
                <a:spcPct val="0"/>
              </a:spcAft>
              <a:defRPr/>
            </a:pPr>
            <a:r>
              <a:rPr lang="pl-PL" sz="2000" b="1" dirty="0">
                <a:solidFill>
                  <a:schemeClr val="bg1"/>
                </a:solidFill>
                <a:latin typeface="Arial" pitchFamily="34" charset="0"/>
                <a:cs typeface="Arial" pitchFamily="34" charset="0"/>
              </a:rPr>
              <a:t>- zabezpieczenie materiałowe (amunicja, paliwo, oleje, smary, racje żywnościowe, części zapasowe, itp.);</a:t>
            </a:r>
          </a:p>
          <a:p>
            <a:pPr marL="177800" indent="-177800" fontAlgn="base">
              <a:spcBef>
                <a:spcPct val="0"/>
              </a:spcBef>
              <a:spcAft>
                <a:spcPct val="0"/>
              </a:spcAft>
              <a:defRPr/>
            </a:pPr>
            <a:r>
              <a:rPr lang="pl-PL" sz="2000" b="1" dirty="0">
                <a:solidFill>
                  <a:schemeClr val="bg1"/>
                </a:solidFill>
                <a:latin typeface="Arial" pitchFamily="34" charset="0"/>
                <a:cs typeface="Arial" pitchFamily="34" charset="0"/>
              </a:rPr>
              <a:t>- zabezpieczenie techniczne (sposób postepowania z uszkodzonym sprzętem, sposób ewakuacji sprzętu itp.)</a:t>
            </a:r>
          </a:p>
          <a:p>
            <a:pPr marL="177800" indent="-177800" fontAlgn="base">
              <a:spcBef>
                <a:spcPct val="0"/>
              </a:spcBef>
              <a:spcAft>
                <a:spcPct val="0"/>
              </a:spcAft>
              <a:defRPr/>
            </a:pPr>
            <a:r>
              <a:rPr lang="pl-PL" sz="2000" b="1" dirty="0">
                <a:solidFill>
                  <a:schemeClr val="bg1"/>
                </a:solidFill>
                <a:latin typeface="Arial" pitchFamily="34" charset="0"/>
                <a:cs typeface="Arial" pitchFamily="34" charset="0"/>
              </a:rPr>
              <a:t>- zabezpieczenie medyczne oraz świadczenie usług gospodarczo-bytowych i innych (postępowanie z jeńcami).</a:t>
            </a:r>
            <a:r>
              <a:rPr lang="pl-PL" sz="2400" b="1" dirty="0">
                <a:solidFill>
                  <a:schemeClr val="bg1"/>
                </a:solidFill>
                <a:latin typeface="Arial" pitchFamily="34" charset="0"/>
                <a:cs typeface="Arial" pitchFamily="34" charset="0"/>
              </a:rPr>
              <a:t/>
            </a:r>
            <a:br>
              <a:rPr lang="pl-PL" sz="2400" b="1" dirty="0">
                <a:solidFill>
                  <a:schemeClr val="bg1"/>
                </a:solidFill>
                <a:latin typeface="Arial" pitchFamily="34" charset="0"/>
                <a:cs typeface="Arial" pitchFamily="34" charset="0"/>
              </a:rPr>
            </a:br>
            <a:endParaRPr lang="pl-PL" sz="2000" b="1" dirty="0">
              <a:solidFill>
                <a:schemeClr val="bg1"/>
              </a:solidFill>
              <a:latin typeface="Arial Narrow" pitchFamily="34" charset="0"/>
            </a:endParaRPr>
          </a:p>
        </p:txBody>
      </p:sp>
    </p:spTree>
    <p:extLst>
      <p:ext uri="{BB962C8B-B14F-4D97-AF65-F5344CB8AC3E}">
        <p14:creationId xmlns="" xmlns:p14="http://schemas.microsoft.com/office/powerpoint/2010/main" val="2292218870"/>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11" descr="WZ.93_Pantera.jpg"/>
          <p:cNvPicPr>
            <a:picLocks noChangeAspect="1"/>
          </p:cNvPicPr>
          <p:nvPr/>
        </p:nvPicPr>
        <p:blipFill>
          <a:blip r:embed="rId2" cstate="print"/>
          <a:stretch>
            <a:fillRect/>
          </a:stretch>
        </p:blipFill>
        <p:spPr>
          <a:xfrm>
            <a:off x="12669" y="9502"/>
            <a:ext cx="9131331" cy="68484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Rectangle 2"/>
          <p:cNvSpPr txBox="1">
            <a:spLocks noChangeArrowheads="1"/>
          </p:cNvSpPr>
          <p:nvPr/>
        </p:nvSpPr>
        <p:spPr>
          <a:xfrm>
            <a:off x="428596" y="357166"/>
            <a:ext cx="8143932" cy="623562"/>
          </a:xfrm>
          <a:prstGeom prst="rect">
            <a:avLst/>
          </a:prstGeom>
          <a:solidFill>
            <a:schemeClr val="tx2">
              <a:lumMod val="10000"/>
            </a:schemeClr>
          </a:solidFill>
          <a:effectLst>
            <a:outerShdw dist="35921" dir="2700000" algn="ctr" rotWithShape="0">
              <a:srgbClr val="FF4D23"/>
            </a:outerShdw>
          </a:effectLst>
        </p:spPr>
        <p:txBody>
          <a:bodyPr anchor="ctr" anchorCtr="1"/>
          <a:lstStyle>
            <a:lvl1pPr algn="l" rtl="0" fontAlgn="base">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fontAlgn="base">
              <a:spcBef>
                <a:spcPct val="0"/>
              </a:spcBef>
              <a:spcAft>
                <a:spcPct val="0"/>
              </a:spcAft>
              <a:defRPr sz="4200">
                <a:solidFill>
                  <a:srgbClr val="F9F9F9"/>
                </a:solidFill>
                <a:latin typeface="Constantia" pitchFamily="18" charset="0"/>
              </a:defRPr>
            </a:lvl2pPr>
            <a:lvl3pPr algn="l" rtl="0" fontAlgn="base">
              <a:spcBef>
                <a:spcPct val="0"/>
              </a:spcBef>
              <a:spcAft>
                <a:spcPct val="0"/>
              </a:spcAft>
              <a:defRPr sz="4200">
                <a:solidFill>
                  <a:srgbClr val="F9F9F9"/>
                </a:solidFill>
                <a:latin typeface="Constantia" pitchFamily="18" charset="0"/>
              </a:defRPr>
            </a:lvl3pPr>
            <a:lvl4pPr algn="l" rtl="0" fontAlgn="base">
              <a:spcBef>
                <a:spcPct val="0"/>
              </a:spcBef>
              <a:spcAft>
                <a:spcPct val="0"/>
              </a:spcAft>
              <a:defRPr sz="4200">
                <a:solidFill>
                  <a:srgbClr val="F9F9F9"/>
                </a:solidFill>
                <a:latin typeface="Constantia" pitchFamily="18" charset="0"/>
              </a:defRPr>
            </a:lvl4pPr>
            <a:lvl5pPr algn="l" rtl="0" fontAlgn="base">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algn="ctr" fontAlgn="auto">
              <a:spcAft>
                <a:spcPts val="0"/>
              </a:spcAft>
              <a:defRPr/>
            </a:pPr>
            <a:r>
              <a:rPr lang="pl-PL" sz="2200" b="1" smtClean="0">
                <a:ln w="3200">
                  <a:solidFill>
                    <a:srgbClr val="444D26">
                      <a:shade val="75000"/>
                      <a:alpha val="25000"/>
                    </a:srgbClr>
                  </a:solidFill>
                  <a:prstDash val="solid"/>
                  <a:round/>
                </a:ln>
                <a:effectLst>
                  <a:outerShdw blurRad="38100" dist="38100" dir="2700000" algn="tl">
                    <a:srgbClr val="000000"/>
                  </a:outerShdw>
                </a:effectLst>
                <a:latin typeface="Georgia" pitchFamily="18" charset="0"/>
              </a:rPr>
              <a:t>CHARAKTERYSTYKA  POSZCZEGÓLNYCH PUNKTÓW  ROZKAZU  BOJOWEGO</a:t>
            </a:r>
          </a:p>
        </p:txBody>
      </p:sp>
      <p:sp>
        <p:nvSpPr>
          <p:cNvPr id="49155" name="Prostokąt 2"/>
          <p:cNvSpPr>
            <a:spLocks noChangeArrowheads="1"/>
          </p:cNvSpPr>
          <p:nvPr/>
        </p:nvSpPr>
        <p:spPr bwMode="auto">
          <a:xfrm>
            <a:off x="428627" y="1989144"/>
            <a:ext cx="8143875" cy="317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000" b="1">
                <a:solidFill>
                  <a:schemeClr val="tx2"/>
                </a:solidFill>
                <a:latin typeface="Arial Narrow" pitchFamily="34" charset="0"/>
              </a:defRPr>
            </a:lvl1pPr>
            <a:lvl2pPr marL="742950" indent="-285750" eaLnBrk="0" hangingPunct="0">
              <a:defRPr sz="2000" b="1">
                <a:solidFill>
                  <a:schemeClr val="tx2"/>
                </a:solidFill>
                <a:latin typeface="Arial Narrow" pitchFamily="34" charset="0"/>
              </a:defRPr>
            </a:lvl2pPr>
            <a:lvl3pPr marL="1143000" indent="-228600" eaLnBrk="0" hangingPunct="0">
              <a:defRPr sz="2000" b="1">
                <a:solidFill>
                  <a:schemeClr val="tx2"/>
                </a:solidFill>
                <a:latin typeface="Arial Narrow" pitchFamily="34" charset="0"/>
              </a:defRPr>
            </a:lvl3pPr>
            <a:lvl4pPr marL="1600200" indent="-228600" eaLnBrk="0" hangingPunct="0">
              <a:defRPr sz="2000" b="1">
                <a:solidFill>
                  <a:schemeClr val="tx2"/>
                </a:solidFill>
                <a:latin typeface="Arial Narrow" pitchFamily="34" charset="0"/>
              </a:defRPr>
            </a:lvl4pPr>
            <a:lvl5pPr marL="2057400" indent="-228600" eaLnBrk="0" hangingPunct="0">
              <a:defRPr sz="2000" b="1">
                <a:solidFill>
                  <a:schemeClr val="tx2"/>
                </a:solidFill>
                <a:latin typeface="Arial Narrow" pitchFamily="34" charset="0"/>
              </a:defRPr>
            </a:lvl5pPr>
            <a:lvl6pPr marL="2514600" indent="-228600" eaLnBrk="0" fontAlgn="base" hangingPunct="0">
              <a:spcBef>
                <a:spcPct val="0"/>
              </a:spcBef>
              <a:spcAft>
                <a:spcPct val="0"/>
              </a:spcAft>
              <a:defRPr sz="2000" b="1">
                <a:solidFill>
                  <a:schemeClr val="tx2"/>
                </a:solidFill>
                <a:latin typeface="Arial Narrow" pitchFamily="34" charset="0"/>
              </a:defRPr>
            </a:lvl6pPr>
            <a:lvl7pPr marL="2971800" indent="-228600" eaLnBrk="0" fontAlgn="base" hangingPunct="0">
              <a:spcBef>
                <a:spcPct val="0"/>
              </a:spcBef>
              <a:spcAft>
                <a:spcPct val="0"/>
              </a:spcAft>
              <a:defRPr sz="2000" b="1">
                <a:solidFill>
                  <a:schemeClr val="tx2"/>
                </a:solidFill>
                <a:latin typeface="Arial Narrow" pitchFamily="34" charset="0"/>
              </a:defRPr>
            </a:lvl7pPr>
            <a:lvl8pPr marL="3429000" indent="-228600" eaLnBrk="0" fontAlgn="base" hangingPunct="0">
              <a:spcBef>
                <a:spcPct val="0"/>
              </a:spcBef>
              <a:spcAft>
                <a:spcPct val="0"/>
              </a:spcAft>
              <a:defRPr sz="2000" b="1">
                <a:solidFill>
                  <a:schemeClr val="tx2"/>
                </a:solidFill>
                <a:latin typeface="Arial Narrow" pitchFamily="34" charset="0"/>
              </a:defRPr>
            </a:lvl8pPr>
            <a:lvl9pPr marL="3886200" indent="-228600" eaLnBrk="0" fontAlgn="base" hangingPunct="0">
              <a:spcBef>
                <a:spcPct val="0"/>
              </a:spcBef>
              <a:spcAft>
                <a:spcPct val="0"/>
              </a:spcAft>
              <a:defRPr sz="2000" b="1">
                <a:solidFill>
                  <a:schemeClr val="tx2"/>
                </a:solidFill>
                <a:latin typeface="Arial Narrow" pitchFamily="34" charset="0"/>
              </a:defRPr>
            </a:lvl9pPr>
          </a:lstStyle>
          <a:p>
            <a:pPr eaLnBrk="1" fontAlgn="base" hangingPunct="1">
              <a:spcBef>
                <a:spcPct val="0"/>
              </a:spcBef>
              <a:spcAft>
                <a:spcPct val="0"/>
              </a:spcAft>
            </a:pPr>
            <a:r>
              <a:rPr lang="pl-PL" altLang="pl-PL" dirty="0" smtClean="0">
                <a:solidFill>
                  <a:schemeClr val="bg1"/>
                </a:solidFill>
                <a:latin typeface="Arial" pitchFamily="34" charset="0"/>
                <a:cs typeface="Arial" pitchFamily="34" charset="0"/>
              </a:rPr>
              <a:t>5. DOWODZENIE I ŁĄCZNOŚĆ</a:t>
            </a:r>
          </a:p>
          <a:p>
            <a:pPr eaLnBrk="1" fontAlgn="base" hangingPunct="1">
              <a:spcBef>
                <a:spcPct val="0"/>
              </a:spcBef>
              <a:spcAft>
                <a:spcPct val="0"/>
              </a:spcAft>
            </a:pPr>
            <a:r>
              <a:rPr lang="pl-PL" altLang="pl-PL" dirty="0" smtClean="0">
                <a:solidFill>
                  <a:schemeClr val="bg1"/>
                </a:solidFill>
                <a:latin typeface="Arial" pitchFamily="34" charset="0"/>
                <a:cs typeface="Arial" pitchFamily="34" charset="0"/>
              </a:rPr>
              <a:t/>
            </a:r>
            <a:br>
              <a:rPr lang="pl-PL" altLang="pl-PL" dirty="0" smtClean="0">
                <a:solidFill>
                  <a:schemeClr val="bg1"/>
                </a:solidFill>
                <a:latin typeface="Arial" pitchFamily="34" charset="0"/>
                <a:cs typeface="Arial" pitchFamily="34" charset="0"/>
              </a:rPr>
            </a:br>
            <a:r>
              <a:rPr lang="pl-PL" altLang="pl-PL" dirty="0" smtClean="0">
                <a:solidFill>
                  <a:schemeClr val="bg1"/>
                </a:solidFill>
                <a:latin typeface="Arial" pitchFamily="34" charset="0"/>
                <a:cs typeface="Arial" pitchFamily="34" charset="0"/>
              </a:rPr>
              <a:t>a) dowodzenie - wskazanie miejsca dowódcy oraz określenie zastępcy dowódcy. </a:t>
            </a:r>
          </a:p>
          <a:p>
            <a:pPr eaLnBrk="1" fontAlgn="base" hangingPunct="1">
              <a:spcBef>
                <a:spcPct val="0"/>
              </a:spcBef>
              <a:spcAft>
                <a:spcPct val="0"/>
              </a:spcAft>
            </a:pPr>
            <a:r>
              <a:rPr lang="pl-PL" altLang="pl-PL" dirty="0" smtClean="0">
                <a:solidFill>
                  <a:schemeClr val="bg1"/>
                </a:solidFill>
                <a:latin typeface="Arial" pitchFamily="34" charset="0"/>
                <a:cs typeface="Arial" pitchFamily="34" charset="0"/>
              </a:rPr>
              <a:t/>
            </a:r>
            <a:br>
              <a:rPr lang="pl-PL" altLang="pl-PL" dirty="0" smtClean="0">
                <a:solidFill>
                  <a:schemeClr val="bg1"/>
                </a:solidFill>
                <a:latin typeface="Arial" pitchFamily="34" charset="0"/>
                <a:cs typeface="Arial" pitchFamily="34" charset="0"/>
              </a:rPr>
            </a:br>
            <a:r>
              <a:rPr lang="pl-PL" altLang="pl-PL" dirty="0" smtClean="0">
                <a:solidFill>
                  <a:schemeClr val="bg1"/>
                </a:solidFill>
                <a:latin typeface="Arial" pitchFamily="34" charset="0"/>
                <a:cs typeface="Arial" pitchFamily="34" charset="0"/>
              </a:rPr>
              <a:t>b) łączność – sygnały dowodzenia i łączność. powinny zostać ujęte nowo wprowadzone sygnały przyjęte na okres walki (działania), sygnały wywoławcze osób funkcyjnych oraz częstotliwości; hasła, ograniczenia w posługiwaniu się środkami łączności. </a:t>
            </a:r>
            <a:endParaRPr lang="pl-PL" altLang="pl-PL" dirty="0" smtClean="0">
              <a:solidFill>
                <a:schemeClr val="bg1"/>
              </a:solidFill>
            </a:endParaRPr>
          </a:p>
        </p:txBody>
      </p:sp>
    </p:spTree>
    <p:extLst>
      <p:ext uri="{BB962C8B-B14F-4D97-AF65-F5344CB8AC3E}">
        <p14:creationId xmlns="" xmlns:p14="http://schemas.microsoft.com/office/powerpoint/2010/main" val="29416732"/>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ymbol zastępczy zawartości 11" descr="WZ.93_Pantera.jpg"/>
          <p:cNvPicPr>
            <a:picLocks noChangeAspect="1"/>
          </p:cNvPicPr>
          <p:nvPr/>
        </p:nvPicPr>
        <p:blipFill>
          <a:blip r:embed="rId2" cstate="print"/>
          <a:stretch>
            <a:fillRect/>
          </a:stretch>
        </p:blipFill>
        <p:spPr>
          <a:xfrm>
            <a:off x="12669" y="9502"/>
            <a:ext cx="9131331" cy="68484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Rectangle 2"/>
          <p:cNvSpPr txBox="1">
            <a:spLocks noChangeArrowheads="1"/>
          </p:cNvSpPr>
          <p:nvPr/>
        </p:nvSpPr>
        <p:spPr>
          <a:xfrm>
            <a:off x="428596" y="1653310"/>
            <a:ext cx="8143932" cy="2567778"/>
          </a:xfrm>
          <a:prstGeom prst="rect">
            <a:avLst/>
          </a:prstGeom>
          <a:solidFill>
            <a:schemeClr val="tx2">
              <a:lumMod val="10000"/>
            </a:schemeClr>
          </a:solidFill>
          <a:effectLst>
            <a:outerShdw dist="35921" dir="2700000" algn="ctr" rotWithShape="0">
              <a:srgbClr val="FF4D23"/>
            </a:outerShdw>
          </a:effectLst>
        </p:spPr>
        <p:txBody>
          <a:bodyPr anchor="ctr" anchorCtr="1"/>
          <a:lstStyle>
            <a:lvl1pPr algn="l" rtl="0" fontAlgn="base">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fontAlgn="base">
              <a:spcBef>
                <a:spcPct val="0"/>
              </a:spcBef>
              <a:spcAft>
                <a:spcPct val="0"/>
              </a:spcAft>
              <a:defRPr sz="4200">
                <a:solidFill>
                  <a:srgbClr val="F9F9F9"/>
                </a:solidFill>
                <a:latin typeface="Constantia" pitchFamily="18" charset="0"/>
              </a:defRPr>
            </a:lvl2pPr>
            <a:lvl3pPr algn="l" rtl="0" fontAlgn="base">
              <a:spcBef>
                <a:spcPct val="0"/>
              </a:spcBef>
              <a:spcAft>
                <a:spcPct val="0"/>
              </a:spcAft>
              <a:defRPr sz="4200">
                <a:solidFill>
                  <a:srgbClr val="F9F9F9"/>
                </a:solidFill>
                <a:latin typeface="Constantia" pitchFamily="18" charset="0"/>
              </a:defRPr>
            </a:lvl3pPr>
            <a:lvl4pPr algn="l" rtl="0" fontAlgn="base">
              <a:spcBef>
                <a:spcPct val="0"/>
              </a:spcBef>
              <a:spcAft>
                <a:spcPct val="0"/>
              </a:spcAft>
              <a:defRPr sz="4200">
                <a:solidFill>
                  <a:srgbClr val="F9F9F9"/>
                </a:solidFill>
                <a:latin typeface="Constantia" pitchFamily="18" charset="0"/>
              </a:defRPr>
            </a:lvl4pPr>
            <a:lvl5pPr algn="l" rtl="0" fontAlgn="base">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algn="ctr" fontAlgn="auto">
              <a:spcAft>
                <a:spcPts val="0"/>
              </a:spcAft>
              <a:defRPr/>
            </a:pPr>
            <a:r>
              <a:rPr lang="pl-PL" sz="4000" b="1" dirty="0" smtClean="0">
                <a:ln w="3200">
                  <a:solidFill>
                    <a:srgbClr val="444D26">
                      <a:shade val="75000"/>
                      <a:alpha val="25000"/>
                    </a:srgbClr>
                  </a:solidFill>
                  <a:prstDash val="solid"/>
                  <a:round/>
                </a:ln>
                <a:effectLst>
                  <a:outerShdw blurRad="38100" dist="38100" dir="2700000" algn="tl">
                    <a:srgbClr val="000000"/>
                  </a:outerShdw>
                </a:effectLst>
                <a:latin typeface="Georgia" pitchFamily="18" charset="0"/>
              </a:rPr>
              <a:t>Znaki taktyczne</a:t>
            </a:r>
          </a:p>
        </p:txBody>
      </p:sp>
      <p:sp>
        <p:nvSpPr>
          <p:cNvPr id="52227" name="Prostokąt 2"/>
          <p:cNvSpPr>
            <a:spLocks noChangeArrowheads="1"/>
          </p:cNvSpPr>
          <p:nvPr/>
        </p:nvSpPr>
        <p:spPr bwMode="auto">
          <a:xfrm>
            <a:off x="428627" y="1989138"/>
            <a:ext cx="8143875"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000" b="1">
                <a:solidFill>
                  <a:schemeClr val="tx2"/>
                </a:solidFill>
                <a:latin typeface="Arial Narrow" pitchFamily="34" charset="0"/>
              </a:defRPr>
            </a:lvl1pPr>
            <a:lvl2pPr marL="742950" indent="-285750" eaLnBrk="0" hangingPunct="0">
              <a:defRPr sz="2000" b="1">
                <a:solidFill>
                  <a:schemeClr val="tx2"/>
                </a:solidFill>
                <a:latin typeface="Arial Narrow" pitchFamily="34" charset="0"/>
              </a:defRPr>
            </a:lvl2pPr>
            <a:lvl3pPr marL="1143000" indent="-228600" eaLnBrk="0" hangingPunct="0">
              <a:defRPr sz="2000" b="1">
                <a:solidFill>
                  <a:schemeClr val="tx2"/>
                </a:solidFill>
                <a:latin typeface="Arial Narrow" pitchFamily="34" charset="0"/>
              </a:defRPr>
            </a:lvl3pPr>
            <a:lvl4pPr marL="1600200" indent="-228600" eaLnBrk="0" hangingPunct="0">
              <a:defRPr sz="2000" b="1">
                <a:solidFill>
                  <a:schemeClr val="tx2"/>
                </a:solidFill>
                <a:latin typeface="Arial Narrow" pitchFamily="34" charset="0"/>
              </a:defRPr>
            </a:lvl4pPr>
            <a:lvl5pPr marL="2057400" indent="-228600" eaLnBrk="0" hangingPunct="0">
              <a:defRPr sz="2000" b="1">
                <a:solidFill>
                  <a:schemeClr val="tx2"/>
                </a:solidFill>
                <a:latin typeface="Arial Narrow" pitchFamily="34" charset="0"/>
              </a:defRPr>
            </a:lvl5pPr>
            <a:lvl6pPr marL="2514600" indent="-228600" eaLnBrk="0" fontAlgn="base" hangingPunct="0">
              <a:spcBef>
                <a:spcPct val="0"/>
              </a:spcBef>
              <a:spcAft>
                <a:spcPct val="0"/>
              </a:spcAft>
              <a:defRPr sz="2000" b="1">
                <a:solidFill>
                  <a:schemeClr val="tx2"/>
                </a:solidFill>
                <a:latin typeface="Arial Narrow" pitchFamily="34" charset="0"/>
              </a:defRPr>
            </a:lvl6pPr>
            <a:lvl7pPr marL="2971800" indent="-228600" eaLnBrk="0" fontAlgn="base" hangingPunct="0">
              <a:spcBef>
                <a:spcPct val="0"/>
              </a:spcBef>
              <a:spcAft>
                <a:spcPct val="0"/>
              </a:spcAft>
              <a:defRPr sz="2000" b="1">
                <a:solidFill>
                  <a:schemeClr val="tx2"/>
                </a:solidFill>
                <a:latin typeface="Arial Narrow" pitchFamily="34" charset="0"/>
              </a:defRPr>
            </a:lvl7pPr>
            <a:lvl8pPr marL="3429000" indent="-228600" eaLnBrk="0" fontAlgn="base" hangingPunct="0">
              <a:spcBef>
                <a:spcPct val="0"/>
              </a:spcBef>
              <a:spcAft>
                <a:spcPct val="0"/>
              </a:spcAft>
              <a:defRPr sz="2000" b="1">
                <a:solidFill>
                  <a:schemeClr val="tx2"/>
                </a:solidFill>
                <a:latin typeface="Arial Narrow" pitchFamily="34" charset="0"/>
              </a:defRPr>
            </a:lvl8pPr>
            <a:lvl9pPr marL="3886200" indent="-228600" eaLnBrk="0" fontAlgn="base" hangingPunct="0">
              <a:spcBef>
                <a:spcPct val="0"/>
              </a:spcBef>
              <a:spcAft>
                <a:spcPct val="0"/>
              </a:spcAft>
              <a:defRPr sz="2000" b="1">
                <a:solidFill>
                  <a:schemeClr val="tx2"/>
                </a:solidFill>
                <a:latin typeface="Arial Narrow" pitchFamily="34" charset="0"/>
              </a:defRPr>
            </a:lvl9pPr>
          </a:lstStyle>
          <a:p>
            <a:pPr eaLnBrk="1" fontAlgn="base" hangingPunct="1">
              <a:spcBef>
                <a:spcPct val="0"/>
              </a:spcBef>
              <a:spcAft>
                <a:spcPct val="0"/>
              </a:spcAft>
            </a:pPr>
            <a:endParaRPr lang="pl-PL" altLang="pl-PL" smtClean="0">
              <a:solidFill>
                <a:prstClr val="black"/>
              </a:solidFill>
            </a:endParaRPr>
          </a:p>
        </p:txBody>
      </p:sp>
      <p:sp>
        <p:nvSpPr>
          <p:cNvPr id="52228" name="Prostokąt 2"/>
          <p:cNvSpPr>
            <a:spLocks noChangeArrowheads="1"/>
          </p:cNvSpPr>
          <p:nvPr/>
        </p:nvSpPr>
        <p:spPr bwMode="auto">
          <a:xfrm>
            <a:off x="428627" y="1412875"/>
            <a:ext cx="8143875"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000" b="1">
                <a:solidFill>
                  <a:schemeClr val="tx2"/>
                </a:solidFill>
                <a:latin typeface="Arial Narrow" pitchFamily="34" charset="0"/>
              </a:defRPr>
            </a:lvl1pPr>
            <a:lvl2pPr marL="742950" indent="-285750" eaLnBrk="0" hangingPunct="0">
              <a:defRPr sz="2000" b="1">
                <a:solidFill>
                  <a:schemeClr val="tx2"/>
                </a:solidFill>
                <a:latin typeface="Arial Narrow" pitchFamily="34" charset="0"/>
              </a:defRPr>
            </a:lvl2pPr>
            <a:lvl3pPr marL="1143000" indent="-228600" eaLnBrk="0" hangingPunct="0">
              <a:defRPr sz="2000" b="1">
                <a:solidFill>
                  <a:schemeClr val="tx2"/>
                </a:solidFill>
                <a:latin typeface="Arial Narrow" pitchFamily="34" charset="0"/>
              </a:defRPr>
            </a:lvl3pPr>
            <a:lvl4pPr marL="1600200" indent="-228600" eaLnBrk="0" hangingPunct="0">
              <a:defRPr sz="2000" b="1">
                <a:solidFill>
                  <a:schemeClr val="tx2"/>
                </a:solidFill>
                <a:latin typeface="Arial Narrow" pitchFamily="34" charset="0"/>
              </a:defRPr>
            </a:lvl4pPr>
            <a:lvl5pPr marL="2057400" indent="-228600" eaLnBrk="0" hangingPunct="0">
              <a:defRPr sz="2000" b="1">
                <a:solidFill>
                  <a:schemeClr val="tx2"/>
                </a:solidFill>
                <a:latin typeface="Arial Narrow" pitchFamily="34" charset="0"/>
              </a:defRPr>
            </a:lvl5pPr>
            <a:lvl6pPr marL="2514600" indent="-228600" eaLnBrk="0" fontAlgn="base" hangingPunct="0">
              <a:spcBef>
                <a:spcPct val="0"/>
              </a:spcBef>
              <a:spcAft>
                <a:spcPct val="0"/>
              </a:spcAft>
              <a:defRPr sz="2000" b="1">
                <a:solidFill>
                  <a:schemeClr val="tx2"/>
                </a:solidFill>
                <a:latin typeface="Arial Narrow" pitchFamily="34" charset="0"/>
              </a:defRPr>
            </a:lvl6pPr>
            <a:lvl7pPr marL="2971800" indent="-228600" eaLnBrk="0" fontAlgn="base" hangingPunct="0">
              <a:spcBef>
                <a:spcPct val="0"/>
              </a:spcBef>
              <a:spcAft>
                <a:spcPct val="0"/>
              </a:spcAft>
              <a:defRPr sz="2000" b="1">
                <a:solidFill>
                  <a:schemeClr val="tx2"/>
                </a:solidFill>
                <a:latin typeface="Arial Narrow" pitchFamily="34" charset="0"/>
              </a:defRPr>
            </a:lvl7pPr>
            <a:lvl8pPr marL="3429000" indent="-228600" eaLnBrk="0" fontAlgn="base" hangingPunct="0">
              <a:spcBef>
                <a:spcPct val="0"/>
              </a:spcBef>
              <a:spcAft>
                <a:spcPct val="0"/>
              </a:spcAft>
              <a:defRPr sz="2000" b="1">
                <a:solidFill>
                  <a:schemeClr val="tx2"/>
                </a:solidFill>
                <a:latin typeface="Arial Narrow" pitchFamily="34" charset="0"/>
              </a:defRPr>
            </a:lvl8pPr>
            <a:lvl9pPr marL="3886200" indent="-228600" eaLnBrk="0" fontAlgn="base" hangingPunct="0">
              <a:spcBef>
                <a:spcPct val="0"/>
              </a:spcBef>
              <a:spcAft>
                <a:spcPct val="0"/>
              </a:spcAft>
              <a:defRPr sz="2000" b="1">
                <a:solidFill>
                  <a:schemeClr val="tx2"/>
                </a:solidFill>
                <a:latin typeface="Arial Narrow" pitchFamily="34" charset="0"/>
              </a:defRPr>
            </a:lvl9pPr>
          </a:lstStyle>
          <a:p>
            <a:pPr algn="just" eaLnBrk="1" fontAlgn="base" hangingPunct="1">
              <a:spcBef>
                <a:spcPct val="0"/>
              </a:spcBef>
              <a:spcAft>
                <a:spcPct val="0"/>
              </a:spcAft>
            </a:pPr>
            <a:endParaRPr lang="pl-PL" altLang="pl-PL" sz="1600" smtClean="0">
              <a:solidFill>
                <a:prstClr val="black"/>
              </a:solidFill>
              <a:latin typeface="Arial" pitchFamily="34" charset="0"/>
              <a:ea typeface="Times New Roman" pitchFamily="18" charset="0"/>
              <a:cs typeface="Arial" pitchFamily="34" charset="0"/>
            </a:endParaRPr>
          </a:p>
        </p:txBody>
      </p:sp>
    </p:spTree>
    <p:extLst>
      <p:ext uri="{BB962C8B-B14F-4D97-AF65-F5344CB8AC3E}">
        <p14:creationId xmlns="" xmlns:p14="http://schemas.microsoft.com/office/powerpoint/2010/main" val="414361043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2" cstate="print">
            <a:extLst>
              <a:ext uri="{BEBA8EAE-BF5A-486C-A8C5-ECC9F3942E4B}">
                <a14:imgProps xmlns="" xmlns:a14="http://schemas.microsoft.com/office/drawing/2010/main">
                  <a14:imgLayer r:embed="rId3">
                    <a14:imgEffect>
                      <a14:sharpenSoften amount="53000"/>
                    </a14:imgEffect>
                    <a14:imgEffect>
                      <a14:brightnessContrast bright="6000" contrast="-79000"/>
                    </a14:imgEffect>
                  </a14:imgLayer>
                </a14:imgProps>
              </a:ext>
              <a:ext uri="{28A0092B-C50C-407E-A947-70E740481C1C}">
                <a14:useLocalDpi xmlns="" xmlns:a14="http://schemas.microsoft.com/office/drawing/2010/main" val="0"/>
              </a:ext>
            </a:extLst>
          </a:blip>
          <a:srcRect/>
          <a:stretch>
            <a:fillRect/>
          </a:stretch>
        </p:blipFill>
        <p:spPr bwMode="auto">
          <a:xfrm>
            <a:off x="0" y="-1406"/>
            <a:ext cx="9144000" cy="68594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 name="Picture 2" descr="http://www.piktogramy.com.pl/wp-content/uploads/2014/03/%C5%82adne-i-kolorowe.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55575" y="5900737"/>
            <a:ext cx="4830608" cy="768668"/>
          </a:xfrm>
          <a:prstGeom prst="rect">
            <a:avLst/>
          </a:prstGeom>
          <a:noFill/>
          <a:extLst>
            <a:ext uri="{909E8E84-426E-40DD-AFC4-6F175D3DCCD1}">
              <a14:hiddenFill xmlns="" xmlns:a14="http://schemas.microsoft.com/office/drawing/2010/main">
                <a:solidFill>
                  <a:srgbClr val="FFFFFF"/>
                </a:solidFill>
              </a14:hiddenFill>
            </a:ext>
          </a:extLst>
        </p:spPr>
      </p:pic>
      <p:pic>
        <p:nvPicPr>
          <p:cNvPr id="43010" name="Picture 2"/>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048500" y="4943481"/>
            <a:ext cx="2095500" cy="19145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5" name="pole tekstowe 4"/>
          <p:cNvSpPr txBox="1"/>
          <p:nvPr/>
        </p:nvSpPr>
        <p:spPr>
          <a:xfrm>
            <a:off x="251463" y="5229231"/>
            <a:ext cx="5204693" cy="461665"/>
          </a:xfrm>
          <a:prstGeom prst="rect">
            <a:avLst/>
          </a:prstGeom>
          <a:solidFill>
            <a:schemeClr val="bg1"/>
          </a:solidFill>
        </p:spPr>
        <p:txBody>
          <a:bodyPr wrap="square" rtlCol="0">
            <a:spAutoFit/>
          </a:bodyPr>
          <a:lstStyle/>
          <a:p>
            <a:pPr fontAlgn="base">
              <a:spcBef>
                <a:spcPct val="0"/>
              </a:spcBef>
              <a:spcAft>
                <a:spcPct val="0"/>
              </a:spcAft>
            </a:pPr>
            <a:r>
              <a:rPr lang="pl-PL" sz="2400" b="1" dirty="0" smtClean="0">
                <a:solidFill>
                  <a:srgbClr val="000000"/>
                </a:solidFill>
              </a:rPr>
              <a:t>Proste równe czarno – białe</a:t>
            </a:r>
            <a:endParaRPr lang="pl-PL" sz="2400" b="1" dirty="0">
              <a:solidFill>
                <a:srgbClr val="000000"/>
              </a:solidFill>
            </a:endParaRPr>
          </a:p>
        </p:txBody>
      </p:sp>
      <p:sp>
        <p:nvSpPr>
          <p:cNvPr id="7" name="Symbol zastępczy zawartości 2"/>
          <p:cNvSpPr>
            <a:spLocks noGrp="1"/>
          </p:cNvSpPr>
          <p:nvPr>
            <p:ph idx="1"/>
          </p:nvPr>
        </p:nvSpPr>
        <p:spPr>
          <a:xfrm>
            <a:off x="457200" y="343223"/>
            <a:ext cx="8229600" cy="4525963"/>
          </a:xfrm>
          <a:solidFill>
            <a:srgbClr val="0000FF"/>
          </a:solidFill>
        </p:spPr>
        <p:txBody>
          <a:bodyPr/>
          <a:lstStyle/>
          <a:p>
            <a:pPr marL="0" indent="0">
              <a:buNone/>
            </a:pPr>
            <a:r>
              <a:rPr lang="pl-PL" sz="2400" b="1" dirty="0" smtClean="0">
                <a:solidFill>
                  <a:srgbClr val="FFFF00"/>
                </a:solidFill>
                <a:effectLst>
                  <a:outerShdw blurRad="38100" dist="38100" dir="2700000" algn="tl">
                    <a:srgbClr val="000000">
                      <a:alpha val="43137"/>
                    </a:srgbClr>
                  </a:outerShdw>
                </a:effectLst>
              </a:rPr>
              <a:t>Reguły:</a:t>
            </a:r>
            <a:endParaRPr lang="pl-PL" sz="2400" b="1" dirty="0">
              <a:solidFill>
                <a:srgbClr val="FFFF00"/>
              </a:solidFill>
              <a:effectLst>
                <a:outerShdw blurRad="38100" dist="38100" dir="2700000" algn="tl">
                  <a:srgbClr val="000000">
                    <a:alpha val="43137"/>
                  </a:srgbClr>
                </a:outerShdw>
              </a:effectLst>
            </a:endParaRPr>
          </a:p>
          <a:p>
            <a:r>
              <a:rPr lang="pl-PL" sz="2400" b="1" dirty="0" smtClean="0">
                <a:solidFill>
                  <a:srgbClr val="FFFF00"/>
                </a:solidFill>
                <a:effectLst>
                  <a:outerShdw blurRad="38100" dist="38100" dir="2700000" algn="tl">
                    <a:srgbClr val="000000">
                      <a:alpha val="43137"/>
                    </a:srgbClr>
                  </a:outerShdw>
                </a:effectLst>
              </a:rPr>
              <a:t>symbolizacja </a:t>
            </a:r>
            <a:r>
              <a:rPr lang="pl-PL" sz="2400" b="1" dirty="0">
                <a:solidFill>
                  <a:srgbClr val="FFFF00"/>
                </a:solidFill>
                <a:effectLst>
                  <a:outerShdw blurRad="38100" dist="38100" dir="2700000" algn="tl">
                    <a:srgbClr val="000000">
                      <a:alpha val="43137"/>
                    </a:srgbClr>
                  </a:outerShdw>
                </a:effectLst>
              </a:rPr>
              <a:t>rzeczywistości poprzez nadawanie znaczeń słownych przedmiotom, czynnościom, miejscom, emocjom</a:t>
            </a:r>
          </a:p>
          <a:p>
            <a:r>
              <a:rPr lang="pl-PL" sz="2400" b="1" dirty="0">
                <a:solidFill>
                  <a:srgbClr val="FFFF00"/>
                </a:solidFill>
                <a:effectLst>
                  <a:outerShdw blurRad="38100" dist="38100" dir="2700000" algn="tl">
                    <a:srgbClr val="000000">
                      <a:alpha val="43137"/>
                    </a:srgbClr>
                  </a:outerShdw>
                </a:effectLst>
              </a:rPr>
              <a:t>grupowanie symboli słownych według różnych kryteriów: podobieństwa, przeciwieństwa, użytku, celu, przeznaczenia, analogii</a:t>
            </a:r>
          </a:p>
          <a:p>
            <a:r>
              <a:rPr lang="pl-PL" sz="2400" b="1" dirty="0">
                <a:solidFill>
                  <a:srgbClr val="FFFF00"/>
                </a:solidFill>
                <a:effectLst>
                  <a:outerShdw blurRad="38100" dist="38100" dir="2700000" algn="tl">
                    <a:srgbClr val="000000">
                      <a:alpha val="43137"/>
                    </a:srgbClr>
                  </a:outerShdw>
                </a:effectLst>
              </a:rPr>
              <a:t>tworzenie pojęć</a:t>
            </a:r>
          </a:p>
          <a:p>
            <a:r>
              <a:rPr lang="pl-PL" sz="2400" b="1" dirty="0">
                <a:solidFill>
                  <a:srgbClr val="FFFF00"/>
                </a:solidFill>
                <a:effectLst>
                  <a:outerShdw blurRad="38100" dist="38100" dir="2700000" algn="tl">
                    <a:srgbClr val="000000">
                      <a:alpha val="43137"/>
                    </a:srgbClr>
                  </a:outerShdw>
                </a:effectLst>
              </a:rPr>
              <a:t>reguły użycia składni</a:t>
            </a:r>
          </a:p>
          <a:p>
            <a:r>
              <a:rPr lang="pl-PL" sz="2400" b="1" dirty="0">
                <a:solidFill>
                  <a:srgbClr val="FFFF00"/>
                </a:solidFill>
                <a:effectLst>
                  <a:outerShdw blurRad="38100" dist="38100" dir="2700000" algn="tl">
                    <a:srgbClr val="000000">
                      <a:alpha val="43137"/>
                    </a:srgbClr>
                  </a:outerShdw>
                </a:effectLst>
              </a:rPr>
              <a:t>wyznaczanie pola semantycznego pojęć</a:t>
            </a:r>
          </a:p>
          <a:p>
            <a:r>
              <a:rPr lang="pl-PL" sz="2400" b="1" dirty="0">
                <a:solidFill>
                  <a:srgbClr val="FFFF00"/>
                </a:solidFill>
                <a:effectLst>
                  <a:outerShdw blurRad="38100" dist="38100" dir="2700000" algn="tl">
                    <a:srgbClr val="000000">
                      <a:alpha val="43137"/>
                    </a:srgbClr>
                  </a:outerShdw>
                </a:effectLst>
              </a:rPr>
              <a:t>wprowadzanie schematów językowych</a:t>
            </a:r>
          </a:p>
        </p:txBody>
      </p:sp>
    </p:spTree>
    <p:extLst>
      <p:ext uri="{BB962C8B-B14F-4D97-AF65-F5344CB8AC3E}">
        <p14:creationId xmlns="" xmlns:p14="http://schemas.microsoft.com/office/powerpoint/2010/main" val="3258248620"/>
      </p:ext>
    </p:extLst>
  </p:cSld>
  <p:clrMapOvr>
    <a:masterClrMapping/>
  </p:clrMapOvr>
  <p:transition>
    <p:zo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
          <p:cNvPicPr>
            <a:picLocks noChangeAspect="1" noChangeArrowheads="1"/>
          </p:cNvPicPr>
          <p:nvPr/>
        </p:nvPicPr>
        <p:blipFill>
          <a:blip r:embed="rId4" cstate="print">
            <a:extLst>
              <a:ext uri="{BEBA8EAE-BF5A-486C-A8C5-ECC9F3942E4B}">
                <a14:imgProps xmlns="" xmlns:a14="http://schemas.microsoft.com/office/drawing/2010/main">
                  <a14:imgLayer r:embed="rId5">
                    <a14:imgEffect>
                      <a14:sharpenSoften amount="53000"/>
                    </a14:imgEffect>
                    <a14:imgEffect>
                      <a14:brightnessContrast bright="6000" contrast="-79000"/>
                    </a14:imgEffect>
                  </a14:imgLayer>
                </a14:imgProps>
              </a:ext>
              <a:ext uri="{28A0092B-C50C-407E-A947-70E740481C1C}">
                <a14:useLocalDpi xmlns="" xmlns:a14="http://schemas.microsoft.com/office/drawing/2010/main" val="0"/>
              </a:ext>
            </a:extLst>
          </a:blip>
          <a:srcRect/>
          <a:stretch>
            <a:fillRect/>
          </a:stretch>
        </p:blipFill>
        <p:spPr bwMode="auto">
          <a:xfrm>
            <a:off x="-1" y="-1406"/>
            <a:ext cx="9144001" cy="68594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053" name="Line 11"/>
          <p:cNvSpPr>
            <a:spLocks noChangeShapeType="1"/>
          </p:cNvSpPr>
          <p:nvPr/>
        </p:nvSpPr>
        <p:spPr bwMode="auto">
          <a:xfrm>
            <a:off x="7315200" y="4724400"/>
            <a:ext cx="0" cy="228600"/>
          </a:xfrm>
          <a:prstGeom prst="line">
            <a:avLst/>
          </a:prstGeom>
          <a:noFill/>
          <a:ln w="9525">
            <a:noFill/>
            <a:round/>
            <a:headEnd/>
            <a:tailEnd/>
          </a:ln>
        </p:spPr>
        <p:txBody>
          <a:bodyPr wrap="none" anchor="ctr"/>
          <a:lstStyle/>
          <a:p>
            <a:pPr fontAlgn="base">
              <a:spcBef>
                <a:spcPct val="0"/>
              </a:spcBef>
              <a:spcAft>
                <a:spcPct val="0"/>
              </a:spcAft>
            </a:pPr>
            <a:endParaRPr lang="pl-PL">
              <a:solidFill>
                <a:srgbClr val="000000"/>
              </a:solidFill>
            </a:endParaRPr>
          </a:p>
        </p:txBody>
      </p:sp>
      <p:graphicFrame>
        <p:nvGraphicFramePr>
          <p:cNvPr id="2050" name="Object 4"/>
          <p:cNvGraphicFramePr>
            <a:graphicFrameLocks noChangeAspect="1"/>
          </p:cNvGraphicFramePr>
          <p:nvPr/>
        </p:nvGraphicFramePr>
        <p:xfrm>
          <a:off x="395291" y="2063750"/>
          <a:ext cx="3178175" cy="1270000"/>
        </p:xfrm>
        <a:graphic>
          <a:graphicData uri="http://schemas.openxmlformats.org/presentationml/2006/ole">
            <p:oleObj spid="_x0000_s1194" name="Clip" r:id="rId6" imgW="5053013" imgH="3573463" progId="">
              <p:embed/>
            </p:oleObj>
          </a:graphicData>
        </a:graphic>
      </p:graphicFrame>
      <p:grpSp>
        <p:nvGrpSpPr>
          <p:cNvPr id="2" name="Group 5"/>
          <p:cNvGrpSpPr>
            <a:grpSpLocks/>
          </p:cNvGrpSpPr>
          <p:nvPr/>
        </p:nvGrpSpPr>
        <p:grpSpPr bwMode="auto">
          <a:xfrm>
            <a:off x="5219701" y="1628368"/>
            <a:ext cx="3743735" cy="1737132"/>
            <a:chOff x="3456" y="97"/>
            <a:chExt cx="2261" cy="1331"/>
          </a:xfrm>
        </p:grpSpPr>
        <p:graphicFrame>
          <p:nvGraphicFramePr>
            <p:cNvPr id="2052" name="Object 3"/>
            <p:cNvGraphicFramePr>
              <a:graphicFrameLocks noChangeAspect="1"/>
            </p:cNvGraphicFramePr>
            <p:nvPr/>
          </p:nvGraphicFramePr>
          <p:xfrm>
            <a:off x="3456" y="432"/>
            <a:ext cx="1118" cy="996"/>
          </p:xfrm>
          <a:graphic>
            <a:graphicData uri="http://schemas.openxmlformats.org/presentationml/2006/ole">
              <p:oleObj spid="_x0000_s1195" name="Clip" r:id="rId7" imgW="1775765" imgH="1582826" progId="">
                <p:embed/>
              </p:oleObj>
            </a:graphicData>
          </a:graphic>
        </p:graphicFrame>
        <p:sp>
          <p:nvSpPr>
            <p:cNvPr id="2079" name="Text Box 7"/>
            <p:cNvSpPr txBox="1">
              <a:spLocks noChangeArrowheads="1"/>
            </p:cNvSpPr>
            <p:nvPr/>
          </p:nvSpPr>
          <p:spPr bwMode="auto">
            <a:xfrm>
              <a:off x="3995" y="97"/>
              <a:ext cx="1722" cy="448"/>
            </a:xfrm>
            <a:prstGeom prst="rect">
              <a:avLst/>
            </a:prstGeom>
            <a:solidFill>
              <a:srgbClr val="0000FF"/>
            </a:solidFill>
            <a:ln w="9525">
              <a:noFill/>
              <a:miter lim="800000"/>
              <a:headEnd/>
              <a:tailEnd/>
            </a:ln>
          </p:spPr>
          <p:txBody>
            <a:bodyPr wrap="none">
              <a:spAutoFit/>
            </a:bodyPr>
            <a:lstStyle/>
            <a:p>
              <a:pPr eaLnBrk="0" fontAlgn="base" hangingPunct="0">
                <a:spcBef>
                  <a:spcPct val="0"/>
                </a:spcBef>
                <a:spcAft>
                  <a:spcPct val="0"/>
                </a:spcAft>
              </a:pPr>
              <a:r>
                <a:rPr lang="pl-PL" sz="3200" dirty="0">
                  <a:solidFill>
                    <a:srgbClr val="FFFF00"/>
                  </a:solidFill>
                  <a:effectLst>
                    <a:outerShdw blurRad="38100" dist="38100" dir="2700000" algn="tl">
                      <a:srgbClr val="000000">
                        <a:alpha val="43137"/>
                      </a:srgbClr>
                    </a:outerShdw>
                  </a:effectLst>
                </a:rPr>
                <a:t>Szkice, grafika</a:t>
              </a:r>
              <a:endParaRPr lang="en-US" sz="2800" dirty="0">
                <a:solidFill>
                  <a:srgbClr val="FFFF00"/>
                </a:solidFill>
                <a:effectLst>
                  <a:outerShdw blurRad="38100" dist="38100" dir="2700000" algn="tl">
                    <a:srgbClr val="000000">
                      <a:alpha val="43137"/>
                    </a:srgbClr>
                  </a:outerShdw>
                </a:effectLst>
              </a:endParaRPr>
            </a:p>
          </p:txBody>
        </p:sp>
      </p:grpSp>
      <p:graphicFrame>
        <p:nvGraphicFramePr>
          <p:cNvPr id="2051" name="Object 2"/>
          <p:cNvGraphicFramePr>
            <a:graphicFrameLocks noChangeAspect="1"/>
          </p:cNvGraphicFramePr>
          <p:nvPr/>
        </p:nvGraphicFramePr>
        <p:xfrm>
          <a:off x="0" y="5180019"/>
          <a:ext cx="1490662" cy="1677987"/>
        </p:xfrm>
        <a:graphic>
          <a:graphicData uri="http://schemas.openxmlformats.org/presentationml/2006/ole">
            <p:oleObj spid="_x0000_s1196" name="Clip" r:id="rId8" imgW="2751151" imgH="3934305" progId="">
              <p:embed/>
            </p:oleObj>
          </a:graphicData>
        </a:graphic>
      </p:graphicFrame>
      <p:sp>
        <p:nvSpPr>
          <p:cNvPr id="2055" name="Text Box 10"/>
          <p:cNvSpPr txBox="1">
            <a:spLocks noChangeArrowheads="1"/>
          </p:cNvSpPr>
          <p:nvPr/>
        </p:nvSpPr>
        <p:spPr bwMode="auto">
          <a:xfrm>
            <a:off x="3" y="908691"/>
            <a:ext cx="6061275" cy="584775"/>
          </a:xfrm>
          <a:prstGeom prst="rect">
            <a:avLst/>
          </a:prstGeom>
          <a:solidFill>
            <a:srgbClr val="0000FF"/>
          </a:solidFill>
          <a:ln w="9525">
            <a:noFill/>
            <a:miter lim="800000"/>
            <a:headEnd/>
            <a:tailEnd/>
          </a:ln>
        </p:spPr>
        <p:txBody>
          <a:bodyPr wrap="none">
            <a:spAutoFit/>
          </a:bodyPr>
          <a:lstStyle/>
          <a:p>
            <a:pPr eaLnBrk="0" fontAlgn="base" hangingPunct="0">
              <a:spcBef>
                <a:spcPct val="0"/>
              </a:spcBef>
              <a:spcAft>
                <a:spcPct val="0"/>
              </a:spcAft>
            </a:pPr>
            <a:r>
              <a:rPr lang="pl-PL" sz="3200" dirty="0">
                <a:solidFill>
                  <a:srgbClr val="FFFF00"/>
                </a:solidFill>
                <a:effectLst>
                  <a:outerShdw blurRad="38100" dist="38100" dir="2700000" algn="tl">
                    <a:srgbClr val="000000">
                      <a:alpha val="43137"/>
                    </a:srgbClr>
                  </a:outerShdw>
                </a:effectLst>
              </a:rPr>
              <a:t>Graficzne zobrazowanie sytuacji</a:t>
            </a:r>
            <a:endParaRPr lang="en-US" sz="3200" dirty="0">
              <a:solidFill>
                <a:srgbClr val="FFFF00"/>
              </a:solidFill>
              <a:effectLst>
                <a:outerShdw blurRad="38100" dist="38100" dir="2700000" algn="tl">
                  <a:srgbClr val="000000">
                    <a:alpha val="43137"/>
                  </a:srgbClr>
                </a:outerShdw>
              </a:effectLst>
            </a:endParaRPr>
          </a:p>
        </p:txBody>
      </p:sp>
      <p:sp>
        <p:nvSpPr>
          <p:cNvPr id="2056" name="AutoShape 14"/>
          <p:cNvSpPr>
            <a:spLocks noChangeArrowheads="1"/>
          </p:cNvSpPr>
          <p:nvPr/>
        </p:nvSpPr>
        <p:spPr bwMode="auto">
          <a:xfrm>
            <a:off x="3495678" y="5456238"/>
            <a:ext cx="1192213" cy="563562"/>
          </a:xfrm>
          <a:prstGeom prst="flowChartProcess">
            <a:avLst/>
          </a:prstGeom>
          <a:solidFill>
            <a:schemeClr val="bg1"/>
          </a:solidFill>
          <a:ln w="28575">
            <a:solidFill>
              <a:srgbClr val="0000FF"/>
            </a:solidFill>
            <a:miter lim="800000"/>
            <a:headEnd/>
            <a:tailEnd/>
          </a:ln>
        </p:spPr>
        <p:txBody>
          <a:bodyPr wrap="none" anchor="ctr"/>
          <a:lstStyle/>
          <a:p>
            <a:pPr fontAlgn="base">
              <a:spcBef>
                <a:spcPct val="0"/>
              </a:spcBef>
              <a:spcAft>
                <a:spcPct val="0"/>
              </a:spcAft>
            </a:pPr>
            <a:endParaRPr lang="pl-PL">
              <a:solidFill>
                <a:srgbClr val="000000"/>
              </a:solidFill>
            </a:endParaRPr>
          </a:p>
        </p:txBody>
      </p:sp>
      <p:sp>
        <p:nvSpPr>
          <p:cNvPr id="2057" name="AutoShape 15"/>
          <p:cNvSpPr>
            <a:spLocks noChangeArrowheads="1"/>
          </p:cNvSpPr>
          <p:nvPr/>
        </p:nvSpPr>
        <p:spPr bwMode="auto">
          <a:xfrm>
            <a:off x="4846640" y="4078288"/>
            <a:ext cx="1190625" cy="563562"/>
          </a:xfrm>
          <a:prstGeom prst="flowChartProcess">
            <a:avLst/>
          </a:prstGeom>
          <a:solidFill>
            <a:schemeClr val="bg1"/>
          </a:solidFill>
          <a:ln w="28575">
            <a:solidFill>
              <a:srgbClr val="0000FF"/>
            </a:solidFill>
            <a:miter lim="800000"/>
            <a:headEnd/>
            <a:tailEnd/>
          </a:ln>
        </p:spPr>
        <p:txBody>
          <a:bodyPr wrap="none" anchor="ctr"/>
          <a:lstStyle/>
          <a:p>
            <a:pPr eaLnBrk="0" fontAlgn="base" hangingPunct="0">
              <a:spcBef>
                <a:spcPct val="0"/>
              </a:spcBef>
              <a:spcAft>
                <a:spcPct val="0"/>
              </a:spcAft>
            </a:pPr>
            <a:endParaRPr lang="en-GB" sz="2800">
              <a:solidFill>
                <a:srgbClr val="0000FF"/>
              </a:solidFill>
            </a:endParaRPr>
          </a:p>
        </p:txBody>
      </p:sp>
      <p:sp>
        <p:nvSpPr>
          <p:cNvPr id="2058" name="AutoShape 16"/>
          <p:cNvSpPr>
            <a:spLocks noChangeArrowheads="1"/>
          </p:cNvSpPr>
          <p:nvPr/>
        </p:nvSpPr>
        <p:spPr bwMode="auto">
          <a:xfrm>
            <a:off x="6354763" y="5205413"/>
            <a:ext cx="1192212" cy="563562"/>
          </a:xfrm>
          <a:prstGeom prst="flowChartProcess">
            <a:avLst/>
          </a:prstGeom>
          <a:solidFill>
            <a:schemeClr val="bg1"/>
          </a:solidFill>
          <a:ln w="28575">
            <a:solidFill>
              <a:srgbClr val="0000FF"/>
            </a:solidFill>
            <a:miter lim="800000"/>
            <a:headEnd/>
            <a:tailEnd/>
          </a:ln>
        </p:spPr>
        <p:txBody>
          <a:bodyPr wrap="none" anchor="ctr"/>
          <a:lstStyle/>
          <a:p>
            <a:pPr fontAlgn="base">
              <a:spcBef>
                <a:spcPct val="0"/>
              </a:spcBef>
              <a:spcAft>
                <a:spcPct val="0"/>
              </a:spcAft>
            </a:pPr>
            <a:endParaRPr lang="pl-PL">
              <a:solidFill>
                <a:srgbClr val="000000"/>
              </a:solidFill>
            </a:endParaRPr>
          </a:p>
        </p:txBody>
      </p:sp>
      <p:sp>
        <p:nvSpPr>
          <p:cNvPr id="2059" name="AutoShape 17"/>
          <p:cNvSpPr>
            <a:spLocks noChangeArrowheads="1"/>
          </p:cNvSpPr>
          <p:nvPr/>
        </p:nvSpPr>
        <p:spPr bwMode="auto">
          <a:xfrm>
            <a:off x="4846640" y="5205413"/>
            <a:ext cx="1190625" cy="563562"/>
          </a:xfrm>
          <a:prstGeom prst="flowChartProcess">
            <a:avLst/>
          </a:prstGeom>
          <a:solidFill>
            <a:schemeClr val="bg1"/>
          </a:solidFill>
          <a:ln w="28575">
            <a:solidFill>
              <a:srgbClr val="0000FF"/>
            </a:solidFill>
            <a:miter lim="800000"/>
            <a:headEnd/>
            <a:tailEnd/>
          </a:ln>
        </p:spPr>
        <p:txBody>
          <a:bodyPr wrap="none" anchor="ctr"/>
          <a:lstStyle/>
          <a:p>
            <a:pPr fontAlgn="base">
              <a:spcBef>
                <a:spcPct val="0"/>
              </a:spcBef>
              <a:spcAft>
                <a:spcPct val="0"/>
              </a:spcAft>
            </a:pPr>
            <a:endParaRPr lang="pl-PL">
              <a:solidFill>
                <a:srgbClr val="000000"/>
              </a:solidFill>
            </a:endParaRPr>
          </a:p>
        </p:txBody>
      </p:sp>
      <p:sp>
        <p:nvSpPr>
          <p:cNvPr id="2060" name="AutoShape 18"/>
          <p:cNvSpPr>
            <a:spLocks noChangeArrowheads="1"/>
          </p:cNvSpPr>
          <p:nvPr/>
        </p:nvSpPr>
        <p:spPr bwMode="auto">
          <a:xfrm>
            <a:off x="3336928" y="5330831"/>
            <a:ext cx="1192213" cy="563563"/>
          </a:xfrm>
          <a:prstGeom prst="flowChartProcess">
            <a:avLst/>
          </a:prstGeom>
          <a:solidFill>
            <a:schemeClr val="bg1"/>
          </a:solidFill>
          <a:ln w="28575">
            <a:solidFill>
              <a:srgbClr val="0000FF"/>
            </a:solidFill>
            <a:miter lim="800000"/>
            <a:headEnd/>
            <a:tailEnd/>
          </a:ln>
        </p:spPr>
        <p:txBody>
          <a:bodyPr wrap="none" anchor="ctr"/>
          <a:lstStyle/>
          <a:p>
            <a:pPr fontAlgn="base">
              <a:spcBef>
                <a:spcPct val="0"/>
              </a:spcBef>
              <a:spcAft>
                <a:spcPct val="0"/>
              </a:spcAft>
            </a:pPr>
            <a:endParaRPr lang="pl-PL">
              <a:solidFill>
                <a:srgbClr val="000000"/>
              </a:solidFill>
            </a:endParaRPr>
          </a:p>
        </p:txBody>
      </p:sp>
      <p:sp>
        <p:nvSpPr>
          <p:cNvPr id="2061" name="AutoShape 19"/>
          <p:cNvSpPr>
            <a:spLocks noChangeArrowheads="1"/>
          </p:cNvSpPr>
          <p:nvPr/>
        </p:nvSpPr>
        <p:spPr bwMode="auto">
          <a:xfrm>
            <a:off x="3178178" y="5205413"/>
            <a:ext cx="1192213" cy="563562"/>
          </a:xfrm>
          <a:prstGeom prst="flowChartProcess">
            <a:avLst/>
          </a:prstGeom>
          <a:solidFill>
            <a:schemeClr val="bg1"/>
          </a:solidFill>
          <a:ln w="28575">
            <a:solidFill>
              <a:srgbClr val="0000FF"/>
            </a:solidFill>
            <a:miter lim="800000"/>
            <a:headEnd/>
            <a:tailEnd/>
          </a:ln>
        </p:spPr>
        <p:txBody>
          <a:bodyPr wrap="none" anchor="ctr"/>
          <a:lstStyle/>
          <a:p>
            <a:pPr eaLnBrk="0" fontAlgn="base" hangingPunct="0">
              <a:spcBef>
                <a:spcPct val="0"/>
              </a:spcBef>
              <a:spcAft>
                <a:spcPct val="0"/>
              </a:spcAft>
            </a:pPr>
            <a:endParaRPr lang="en-GB" sz="2800">
              <a:solidFill>
                <a:srgbClr val="0000FF"/>
              </a:solidFill>
            </a:endParaRPr>
          </a:p>
        </p:txBody>
      </p:sp>
      <p:sp>
        <p:nvSpPr>
          <p:cNvPr id="2062" name="Line 20"/>
          <p:cNvSpPr>
            <a:spLocks noChangeShapeType="1"/>
          </p:cNvSpPr>
          <p:nvPr/>
        </p:nvSpPr>
        <p:spPr bwMode="auto">
          <a:xfrm>
            <a:off x="3813178" y="4954588"/>
            <a:ext cx="3178175" cy="0"/>
          </a:xfrm>
          <a:prstGeom prst="line">
            <a:avLst/>
          </a:prstGeom>
          <a:noFill/>
          <a:ln w="28575">
            <a:solidFill>
              <a:srgbClr val="0000FF"/>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2063" name="Line 21"/>
          <p:cNvSpPr>
            <a:spLocks noChangeShapeType="1"/>
          </p:cNvSpPr>
          <p:nvPr/>
        </p:nvSpPr>
        <p:spPr bwMode="auto">
          <a:xfrm>
            <a:off x="5402263" y="4641856"/>
            <a:ext cx="0" cy="563563"/>
          </a:xfrm>
          <a:prstGeom prst="line">
            <a:avLst/>
          </a:prstGeom>
          <a:noFill/>
          <a:ln w="28575">
            <a:solidFill>
              <a:srgbClr val="0000FF"/>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2064" name="Line 22"/>
          <p:cNvSpPr>
            <a:spLocks noChangeShapeType="1"/>
          </p:cNvSpPr>
          <p:nvPr/>
        </p:nvSpPr>
        <p:spPr bwMode="auto">
          <a:xfrm>
            <a:off x="3813175" y="4954594"/>
            <a:ext cx="0" cy="250825"/>
          </a:xfrm>
          <a:prstGeom prst="line">
            <a:avLst/>
          </a:prstGeom>
          <a:noFill/>
          <a:ln w="28575">
            <a:solidFill>
              <a:srgbClr val="0000FF"/>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2065" name="Line 23"/>
          <p:cNvSpPr>
            <a:spLocks noChangeShapeType="1"/>
          </p:cNvSpPr>
          <p:nvPr/>
        </p:nvSpPr>
        <p:spPr bwMode="auto">
          <a:xfrm>
            <a:off x="6991350" y="4954594"/>
            <a:ext cx="0" cy="250825"/>
          </a:xfrm>
          <a:prstGeom prst="line">
            <a:avLst/>
          </a:prstGeom>
          <a:noFill/>
          <a:ln w="28575">
            <a:solidFill>
              <a:srgbClr val="0000FF"/>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2066" name="Oval 24"/>
          <p:cNvSpPr>
            <a:spLocks noChangeArrowheads="1"/>
          </p:cNvSpPr>
          <p:nvPr/>
        </p:nvSpPr>
        <p:spPr bwMode="auto">
          <a:xfrm>
            <a:off x="3336928" y="5330825"/>
            <a:ext cx="873125" cy="312738"/>
          </a:xfrm>
          <a:prstGeom prst="ellipse">
            <a:avLst/>
          </a:prstGeom>
          <a:solidFill>
            <a:schemeClr val="bg1"/>
          </a:solidFill>
          <a:ln w="19050">
            <a:solidFill>
              <a:srgbClr val="0000FF"/>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2067" name="Oval 25"/>
          <p:cNvSpPr>
            <a:spLocks noChangeArrowheads="1"/>
          </p:cNvSpPr>
          <p:nvPr/>
        </p:nvSpPr>
        <p:spPr bwMode="auto">
          <a:xfrm>
            <a:off x="6515100" y="5330831"/>
            <a:ext cx="793750" cy="250825"/>
          </a:xfrm>
          <a:prstGeom prst="ellipse">
            <a:avLst/>
          </a:prstGeom>
          <a:solidFill>
            <a:schemeClr val="bg1"/>
          </a:solidFill>
          <a:ln w="19050">
            <a:solidFill>
              <a:srgbClr val="0000FF"/>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2068" name="Oval 26"/>
          <p:cNvSpPr>
            <a:spLocks noChangeArrowheads="1"/>
          </p:cNvSpPr>
          <p:nvPr/>
        </p:nvSpPr>
        <p:spPr bwMode="auto">
          <a:xfrm>
            <a:off x="5005391" y="5330825"/>
            <a:ext cx="873125" cy="312738"/>
          </a:xfrm>
          <a:prstGeom prst="ellipse">
            <a:avLst/>
          </a:prstGeom>
          <a:solidFill>
            <a:schemeClr val="bg1"/>
          </a:solidFill>
          <a:ln w="19050">
            <a:solidFill>
              <a:srgbClr val="0000FF"/>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2069" name="Oval 27"/>
          <p:cNvSpPr>
            <a:spLocks noChangeArrowheads="1"/>
          </p:cNvSpPr>
          <p:nvPr/>
        </p:nvSpPr>
        <p:spPr bwMode="auto">
          <a:xfrm>
            <a:off x="5005391" y="4203700"/>
            <a:ext cx="873125" cy="312738"/>
          </a:xfrm>
          <a:prstGeom prst="ellipse">
            <a:avLst/>
          </a:prstGeom>
          <a:solidFill>
            <a:schemeClr val="bg1"/>
          </a:solidFill>
          <a:ln w="19050">
            <a:solidFill>
              <a:srgbClr val="0000FF"/>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2070" name="Line 29"/>
          <p:cNvSpPr>
            <a:spLocks noChangeShapeType="1"/>
          </p:cNvSpPr>
          <p:nvPr/>
        </p:nvSpPr>
        <p:spPr bwMode="auto">
          <a:xfrm flipV="1">
            <a:off x="3178178" y="5205413"/>
            <a:ext cx="1192213" cy="563562"/>
          </a:xfrm>
          <a:prstGeom prst="line">
            <a:avLst/>
          </a:prstGeom>
          <a:noFill/>
          <a:ln w="19050">
            <a:solidFill>
              <a:srgbClr val="0000FF"/>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2071" name="Line 30"/>
          <p:cNvSpPr>
            <a:spLocks noChangeShapeType="1"/>
          </p:cNvSpPr>
          <p:nvPr/>
        </p:nvSpPr>
        <p:spPr bwMode="auto">
          <a:xfrm>
            <a:off x="3178178" y="5205413"/>
            <a:ext cx="1192213" cy="563562"/>
          </a:xfrm>
          <a:prstGeom prst="line">
            <a:avLst/>
          </a:prstGeom>
          <a:noFill/>
          <a:ln w="9525">
            <a:solidFill>
              <a:srgbClr val="0000FF"/>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2072" name="Line 32"/>
          <p:cNvSpPr>
            <a:spLocks noChangeShapeType="1"/>
          </p:cNvSpPr>
          <p:nvPr/>
        </p:nvSpPr>
        <p:spPr bwMode="auto">
          <a:xfrm flipV="1">
            <a:off x="4846640" y="4078288"/>
            <a:ext cx="1190625" cy="563562"/>
          </a:xfrm>
          <a:prstGeom prst="line">
            <a:avLst/>
          </a:prstGeom>
          <a:noFill/>
          <a:ln w="9525">
            <a:solidFill>
              <a:srgbClr val="0000FF"/>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2073" name="Line 33"/>
          <p:cNvSpPr>
            <a:spLocks noChangeShapeType="1"/>
          </p:cNvSpPr>
          <p:nvPr/>
        </p:nvSpPr>
        <p:spPr bwMode="auto">
          <a:xfrm>
            <a:off x="4846640" y="4078288"/>
            <a:ext cx="1190625" cy="563562"/>
          </a:xfrm>
          <a:prstGeom prst="line">
            <a:avLst/>
          </a:prstGeom>
          <a:noFill/>
          <a:ln w="9525">
            <a:solidFill>
              <a:srgbClr val="0000FF"/>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2074" name="AutoShape 34"/>
          <p:cNvSpPr>
            <a:spLocks noChangeArrowheads="1"/>
          </p:cNvSpPr>
          <p:nvPr/>
        </p:nvSpPr>
        <p:spPr bwMode="auto">
          <a:xfrm>
            <a:off x="5402266" y="5456238"/>
            <a:ext cx="79375" cy="61912"/>
          </a:xfrm>
          <a:prstGeom prst="flowChartConnector">
            <a:avLst/>
          </a:prstGeom>
          <a:solidFill>
            <a:schemeClr val="accent2"/>
          </a:solidFill>
          <a:ln w="9525">
            <a:solidFill>
              <a:srgbClr val="0000FF"/>
            </a:solidFill>
            <a:round/>
            <a:headEnd/>
            <a:tailEnd/>
          </a:ln>
        </p:spPr>
        <p:txBody>
          <a:bodyPr wrap="none" anchor="ctr"/>
          <a:lstStyle/>
          <a:p>
            <a:pPr eaLnBrk="0" fontAlgn="base" hangingPunct="0">
              <a:spcBef>
                <a:spcPct val="0"/>
              </a:spcBef>
              <a:spcAft>
                <a:spcPct val="0"/>
              </a:spcAft>
            </a:pPr>
            <a:endParaRPr lang="en-GB" sz="2800">
              <a:solidFill>
                <a:srgbClr val="0000FF"/>
              </a:solidFill>
            </a:endParaRPr>
          </a:p>
        </p:txBody>
      </p:sp>
      <p:sp>
        <p:nvSpPr>
          <p:cNvPr id="2075" name="Text Box 35"/>
          <p:cNvSpPr txBox="1">
            <a:spLocks noChangeArrowheads="1"/>
          </p:cNvSpPr>
          <p:nvPr/>
        </p:nvSpPr>
        <p:spPr bwMode="auto">
          <a:xfrm>
            <a:off x="6275389" y="3657600"/>
            <a:ext cx="2712602" cy="1077218"/>
          </a:xfrm>
          <a:prstGeom prst="rect">
            <a:avLst/>
          </a:prstGeom>
          <a:solidFill>
            <a:srgbClr val="0000FF"/>
          </a:solidFill>
          <a:ln w="9525">
            <a:noFill/>
            <a:miter lim="800000"/>
            <a:headEnd/>
            <a:tailEnd/>
          </a:ln>
        </p:spPr>
        <p:txBody>
          <a:bodyPr wrap="none">
            <a:spAutoFit/>
          </a:bodyPr>
          <a:lstStyle/>
          <a:p>
            <a:pPr eaLnBrk="0" fontAlgn="base" hangingPunct="0">
              <a:spcBef>
                <a:spcPct val="0"/>
              </a:spcBef>
              <a:spcAft>
                <a:spcPct val="0"/>
              </a:spcAft>
            </a:pPr>
            <a:r>
              <a:rPr lang="pl-PL" sz="3200" dirty="0">
                <a:solidFill>
                  <a:srgbClr val="FFFF00"/>
                </a:solidFill>
                <a:effectLst>
                  <a:outerShdw blurRad="38100" dist="38100" dir="2700000" algn="tl">
                    <a:srgbClr val="000000">
                      <a:alpha val="43137"/>
                    </a:srgbClr>
                  </a:outerShdw>
                </a:effectLst>
              </a:rPr>
              <a:t>Struktury </a:t>
            </a:r>
          </a:p>
          <a:p>
            <a:pPr eaLnBrk="0" fontAlgn="base" hangingPunct="0">
              <a:spcBef>
                <a:spcPct val="0"/>
              </a:spcBef>
              <a:spcAft>
                <a:spcPct val="0"/>
              </a:spcAft>
            </a:pPr>
            <a:r>
              <a:rPr lang="pl-PL" sz="3200" dirty="0">
                <a:solidFill>
                  <a:srgbClr val="FFFF00"/>
                </a:solidFill>
                <a:effectLst>
                  <a:outerShdw blurRad="38100" dist="38100" dir="2700000" algn="tl">
                    <a:srgbClr val="000000">
                      <a:alpha val="43137"/>
                    </a:srgbClr>
                  </a:outerShdw>
                </a:effectLst>
              </a:rPr>
              <a:t>organizacyjne</a:t>
            </a:r>
            <a:endParaRPr lang="en-US" sz="3200" dirty="0">
              <a:solidFill>
                <a:srgbClr val="FFFF00"/>
              </a:solidFill>
              <a:effectLst>
                <a:outerShdw blurRad="38100" dist="38100" dir="2700000" algn="tl">
                  <a:srgbClr val="000000">
                    <a:alpha val="43137"/>
                  </a:srgbClr>
                </a:outerShdw>
              </a:effectLst>
            </a:endParaRPr>
          </a:p>
        </p:txBody>
      </p:sp>
      <p:sp>
        <p:nvSpPr>
          <p:cNvPr id="105508" name="Text Box 36"/>
          <p:cNvSpPr txBox="1">
            <a:spLocks noChangeArrowheads="1"/>
          </p:cNvSpPr>
          <p:nvPr/>
        </p:nvSpPr>
        <p:spPr bwMode="auto">
          <a:xfrm>
            <a:off x="971550" y="205591"/>
            <a:ext cx="6781800" cy="523220"/>
          </a:xfrm>
          <a:prstGeom prst="rect">
            <a:avLst/>
          </a:prstGeom>
          <a:gradFill rotWithShape="0">
            <a:gsLst>
              <a:gs pos="0">
                <a:srgbClr val="0000FF">
                  <a:gamma/>
                  <a:shade val="46275"/>
                  <a:invGamma/>
                </a:srgbClr>
              </a:gs>
              <a:gs pos="100000">
                <a:srgbClr val="0000FF"/>
              </a:gs>
            </a:gsLst>
            <a:lin ang="5400000" scaled="1"/>
          </a:gradFill>
          <a:ln w="38100">
            <a:solidFill>
              <a:srgbClr val="FF3300"/>
            </a:solidFill>
            <a:miter lim="800000"/>
            <a:headEnd/>
            <a:tailEnd/>
          </a:ln>
          <a:effectLst/>
        </p:spPr>
        <p:txBody>
          <a:bodyPr anchor="ctr">
            <a:spAutoFit/>
          </a:bodyPr>
          <a:lstStyle/>
          <a:p>
            <a:pPr algn="ctr" eaLnBrk="0" fontAlgn="base" hangingPunct="0">
              <a:spcBef>
                <a:spcPct val="50000"/>
              </a:spcBef>
              <a:spcAft>
                <a:spcPct val="0"/>
              </a:spcAft>
              <a:defRPr/>
            </a:pPr>
            <a:r>
              <a:rPr lang="pl-PL" sz="2800">
                <a:solidFill>
                  <a:srgbClr val="FFFFFF"/>
                </a:solidFill>
                <a:effectLst>
                  <a:outerShdw blurRad="38100" dist="38100" dir="2700000" algn="tl">
                    <a:srgbClr val="000000"/>
                  </a:outerShdw>
                </a:effectLst>
              </a:rPr>
              <a:t>Wykorzystanie znaków taktycznych</a:t>
            </a:r>
            <a:endParaRPr lang="en-US" sz="2800">
              <a:solidFill>
                <a:srgbClr val="FFFFFF"/>
              </a:solidFill>
              <a:effectLst>
                <a:outerShdw blurRad="38100" dist="38100" dir="2700000" algn="tl">
                  <a:srgbClr val="000000"/>
                </a:outerShdw>
              </a:effectLst>
            </a:endParaRPr>
          </a:p>
        </p:txBody>
      </p:sp>
      <p:pic>
        <p:nvPicPr>
          <p:cNvPr id="2077" name="Symbol zastępczy zawartości 4" descr="s-3+s-2.JPG"/>
          <p:cNvPicPr>
            <a:picLocks noChangeAspect="1"/>
          </p:cNvPicPr>
          <p:nvPr/>
        </p:nvPicPr>
        <p:blipFill>
          <a:blip r:embed="rId9" cstate="print"/>
          <a:srcRect l="23364" t="948" r="674" b="9084"/>
          <a:stretch>
            <a:fillRect/>
          </a:stretch>
        </p:blipFill>
        <p:spPr bwMode="auto">
          <a:xfrm>
            <a:off x="34925" y="1557338"/>
            <a:ext cx="3941763" cy="2519362"/>
          </a:xfrm>
          <a:prstGeom prst="rect">
            <a:avLst/>
          </a:prstGeom>
          <a:noFill/>
          <a:ln w="9525">
            <a:noFill/>
            <a:miter lim="800000"/>
            <a:headEnd/>
            <a:tailEnd/>
          </a:ln>
        </p:spPr>
      </p:pic>
      <p:sp>
        <p:nvSpPr>
          <p:cNvPr id="2078" name="Text Box 4"/>
          <p:cNvSpPr txBox="1">
            <a:spLocks noChangeArrowheads="1"/>
          </p:cNvSpPr>
          <p:nvPr/>
        </p:nvSpPr>
        <p:spPr bwMode="auto">
          <a:xfrm>
            <a:off x="3851913" y="1628776"/>
            <a:ext cx="1208985" cy="584775"/>
          </a:xfrm>
          <a:prstGeom prst="rect">
            <a:avLst/>
          </a:prstGeom>
          <a:solidFill>
            <a:srgbClr val="0000FF"/>
          </a:solidFill>
          <a:ln w="9525">
            <a:noFill/>
            <a:miter lim="800000"/>
            <a:headEnd/>
            <a:tailEnd/>
          </a:ln>
        </p:spPr>
        <p:txBody>
          <a:bodyPr wrap="none">
            <a:spAutoFit/>
          </a:bodyPr>
          <a:lstStyle/>
          <a:p>
            <a:pPr eaLnBrk="0" fontAlgn="base" hangingPunct="0">
              <a:spcBef>
                <a:spcPct val="0"/>
              </a:spcBef>
              <a:spcAft>
                <a:spcPct val="0"/>
              </a:spcAft>
            </a:pPr>
            <a:r>
              <a:rPr lang="pl-PL" sz="3200" dirty="0">
                <a:solidFill>
                  <a:srgbClr val="FFFF00"/>
                </a:solidFill>
                <a:effectLst>
                  <a:outerShdw blurRad="38100" dist="38100" dir="2700000" algn="tl">
                    <a:srgbClr val="000000">
                      <a:alpha val="43137"/>
                    </a:srgbClr>
                  </a:outerShdw>
                </a:effectLst>
              </a:rPr>
              <a:t>Mapa</a:t>
            </a:r>
            <a:endParaRPr lang="en-US" sz="3200" dirty="0">
              <a:solidFill>
                <a:srgbClr val="FFFF00"/>
              </a:solidFill>
              <a:effectLst>
                <a:outerShdw blurRad="38100" dist="38100" dir="2700000" algn="tl">
                  <a:srgbClr val="000000">
                    <a:alpha val="43137"/>
                  </a:srgbClr>
                </a:outerShdw>
              </a:effectLst>
            </a:endParaRPr>
          </a:p>
        </p:txBody>
      </p:sp>
      <p:pic>
        <p:nvPicPr>
          <p:cNvPr id="33" name="Picture 41" descr="Lzdziwie"/>
          <p:cNvPicPr>
            <a:picLocks noChangeAspect="1" noChangeArrowheads="1"/>
          </p:cNvPicPr>
          <p:nvPr/>
        </p:nvPicPr>
        <p:blipFill>
          <a:blip r:embed="rId10" cstate="print"/>
          <a:srcRect/>
          <a:stretch>
            <a:fillRect/>
          </a:stretch>
        </p:blipFill>
        <p:spPr bwMode="auto">
          <a:xfrm>
            <a:off x="1723873" y="5181725"/>
            <a:ext cx="1047905" cy="1628774"/>
          </a:xfrm>
          <a:prstGeom prst="rect">
            <a:avLst/>
          </a:prstGeom>
          <a:solidFill>
            <a:schemeClr val="accent1"/>
          </a:solidFill>
          <a:ln w="9525">
            <a:noFill/>
            <a:miter lim="800000"/>
            <a:headEnd/>
            <a:tailEnd/>
          </a:ln>
        </p:spPr>
      </p:pic>
    </p:spTree>
    <p:extLst>
      <p:ext uri="{BB962C8B-B14F-4D97-AF65-F5344CB8AC3E}">
        <p14:creationId xmlns="" xmlns:p14="http://schemas.microsoft.com/office/powerpoint/2010/main" val="2836117559"/>
      </p:ext>
    </p:extLst>
  </p:cSld>
  <p:clrMapOvr>
    <a:masterClrMapping/>
  </p:clrMapOvr>
  <p:transition>
    <p:zo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431483" y="1268733"/>
            <a:ext cx="8281035" cy="4524315"/>
          </a:xfrm>
          <a:prstGeom prst="rect">
            <a:avLst/>
          </a:prstGeom>
          <a:solidFill>
            <a:srgbClr val="99CCFF"/>
          </a:solidFill>
          <a:ln>
            <a:noFill/>
          </a:ln>
          <a:effectLst/>
        </p:spPr>
        <p:txBody>
          <a:bodyPr wrap="square">
            <a:spAutoFit/>
          </a:bodyPr>
          <a:lstStyle>
            <a:lvl1pPr marL="457200" indent="-457200" eaLnBrk="0" hangingPunct="0">
              <a:defRPr>
                <a:solidFill>
                  <a:schemeClr val="tx1"/>
                </a:solidFill>
                <a:latin typeface="Arial" pitchFamily="34" charset="0"/>
                <a:cs typeface="Arial" pitchFamily="34" charset="0"/>
              </a:defRPr>
            </a:lvl1pPr>
            <a:lvl2pPr marL="914400" indent="-457200" eaLnBrk="0" hangingPunct="0">
              <a:defRPr>
                <a:solidFill>
                  <a:schemeClr val="tx1"/>
                </a:solidFill>
                <a:latin typeface="Arial" pitchFamily="34" charset="0"/>
                <a:cs typeface="Arial" pitchFamily="34" charset="0"/>
              </a:defRPr>
            </a:lvl2pPr>
            <a:lvl3pPr marL="1371600" indent="-457200" eaLnBrk="0" hangingPunct="0">
              <a:defRPr>
                <a:solidFill>
                  <a:schemeClr val="tx1"/>
                </a:solidFill>
                <a:latin typeface="Arial" pitchFamily="34" charset="0"/>
                <a:cs typeface="Arial" pitchFamily="34" charset="0"/>
              </a:defRPr>
            </a:lvl3pPr>
            <a:lvl4pPr marL="1828800" indent="-457200" eaLnBrk="0" hangingPunct="0">
              <a:defRPr>
                <a:solidFill>
                  <a:schemeClr val="tx1"/>
                </a:solidFill>
                <a:latin typeface="Arial" pitchFamily="34" charset="0"/>
                <a:cs typeface="Arial" pitchFamily="34" charset="0"/>
              </a:defRPr>
            </a:lvl4pPr>
            <a:lvl5pPr marL="2286000" indent="-457200" eaLnBrk="0" hangingPunct="0">
              <a:defRPr>
                <a:solidFill>
                  <a:schemeClr val="tx1"/>
                </a:solidFill>
                <a:latin typeface="Arial" pitchFamily="34" charset="0"/>
                <a:cs typeface="Arial" pitchFamily="34" charset="0"/>
              </a:defRPr>
            </a:lvl5pPr>
            <a:lvl6pPr marL="2743200" indent="-457200" eaLnBrk="0" fontAlgn="base" hangingPunct="0">
              <a:spcBef>
                <a:spcPct val="0"/>
              </a:spcBef>
              <a:spcAft>
                <a:spcPct val="0"/>
              </a:spcAft>
              <a:defRPr>
                <a:solidFill>
                  <a:schemeClr val="tx1"/>
                </a:solidFill>
                <a:latin typeface="Arial" pitchFamily="34" charset="0"/>
                <a:cs typeface="Arial" pitchFamily="34" charset="0"/>
              </a:defRPr>
            </a:lvl6pPr>
            <a:lvl7pPr marL="3200400" indent="-457200" eaLnBrk="0" fontAlgn="base" hangingPunct="0">
              <a:spcBef>
                <a:spcPct val="0"/>
              </a:spcBef>
              <a:spcAft>
                <a:spcPct val="0"/>
              </a:spcAft>
              <a:defRPr>
                <a:solidFill>
                  <a:schemeClr val="tx1"/>
                </a:solidFill>
                <a:latin typeface="Arial" pitchFamily="34" charset="0"/>
                <a:cs typeface="Arial" pitchFamily="34" charset="0"/>
              </a:defRPr>
            </a:lvl7pPr>
            <a:lvl8pPr marL="3657600" indent="-457200" eaLnBrk="0" fontAlgn="base" hangingPunct="0">
              <a:spcBef>
                <a:spcPct val="0"/>
              </a:spcBef>
              <a:spcAft>
                <a:spcPct val="0"/>
              </a:spcAft>
              <a:defRPr>
                <a:solidFill>
                  <a:schemeClr val="tx1"/>
                </a:solidFill>
                <a:latin typeface="Arial" pitchFamily="34" charset="0"/>
                <a:cs typeface="Arial" pitchFamily="34" charset="0"/>
              </a:defRPr>
            </a:lvl8pPr>
            <a:lvl9pPr marL="4114800" indent="-457200" eaLnBrk="0" fontAlgn="base" hangingPunct="0">
              <a:spcBef>
                <a:spcPct val="0"/>
              </a:spcBef>
              <a:spcAft>
                <a:spcPct val="0"/>
              </a:spcAft>
              <a:defRPr>
                <a:solidFill>
                  <a:schemeClr val="tx1"/>
                </a:solidFill>
                <a:latin typeface="Arial" pitchFamily="34" charset="0"/>
                <a:cs typeface="Arial" pitchFamily="34" charset="0"/>
              </a:defRPr>
            </a:lvl9pPr>
          </a:lstStyle>
          <a:p>
            <a:pPr marL="0" indent="-288000" eaLnBrk="1" fontAlgn="base" hangingPunct="1">
              <a:spcBef>
                <a:spcPct val="0"/>
              </a:spcBef>
              <a:spcAft>
                <a:spcPct val="0"/>
              </a:spcAft>
            </a:pPr>
            <a:r>
              <a:rPr lang="pl-PL" altLang="pl-PL" sz="1900" b="1" dirty="0" smtClean="0">
                <a:solidFill>
                  <a:srgbClr val="0000FF"/>
                </a:solidFill>
                <a:latin typeface="Tahoma" pitchFamily="34" charset="0"/>
              </a:rPr>
              <a:t>NIEBIESKI - </a:t>
            </a:r>
            <a:r>
              <a:rPr lang="pl-PL" altLang="pl-PL" sz="1900" b="1" dirty="0">
                <a:solidFill>
                  <a:srgbClr val="0000FF"/>
                </a:solidFill>
                <a:latin typeface="Tahoma" pitchFamily="34" charset="0"/>
              </a:rPr>
              <a:t>znaki graficzne i wszelkie opisy  na dokumentach dotyczących wojsk własnych związane z ich położeniem, </a:t>
            </a:r>
            <a:r>
              <a:rPr lang="pl-PL" altLang="pl-PL" sz="1900" b="1" dirty="0" smtClean="0">
                <a:solidFill>
                  <a:srgbClr val="0000FF"/>
                </a:solidFill>
                <a:latin typeface="Tahoma" pitchFamily="34" charset="0"/>
              </a:rPr>
              <a:t>zadaniami i </a:t>
            </a:r>
            <a:r>
              <a:rPr lang="pl-PL" altLang="pl-PL" sz="1900" b="1" dirty="0">
                <a:solidFill>
                  <a:srgbClr val="0000FF"/>
                </a:solidFill>
                <a:latin typeface="Tahoma" pitchFamily="34" charset="0"/>
              </a:rPr>
              <a:t>sposobami działania;</a:t>
            </a:r>
          </a:p>
          <a:p>
            <a:pPr marL="0" indent="-288000" eaLnBrk="1" fontAlgn="base" hangingPunct="1">
              <a:spcBef>
                <a:spcPct val="0"/>
              </a:spcBef>
              <a:spcAft>
                <a:spcPct val="0"/>
              </a:spcAft>
            </a:pPr>
            <a:endParaRPr lang="pl-PL" altLang="pl-PL" sz="1200" b="1" dirty="0">
              <a:solidFill>
                <a:srgbClr val="000000"/>
              </a:solidFill>
              <a:latin typeface="Tahoma" pitchFamily="34" charset="0"/>
            </a:endParaRPr>
          </a:p>
          <a:p>
            <a:pPr marL="0" indent="-288000" eaLnBrk="1" fontAlgn="base" hangingPunct="1">
              <a:spcBef>
                <a:spcPct val="0"/>
              </a:spcBef>
              <a:spcAft>
                <a:spcPct val="0"/>
              </a:spcAft>
            </a:pPr>
            <a:r>
              <a:rPr lang="pl-PL" altLang="pl-PL" sz="1900" b="1" dirty="0" smtClean="0">
                <a:solidFill>
                  <a:srgbClr val="FF0000"/>
                </a:solidFill>
                <a:latin typeface="Tahoma" pitchFamily="34" charset="0"/>
              </a:rPr>
              <a:t>CZERWONY - </a:t>
            </a:r>
            <a:r>
              <a:rPr lang="pl-PL" altLang="pl-PL" sz="1900" b="1" dirty="0">
                <a:solidFill>
                  <a:srgbClr val="FF0000"/>
                </a:solidFill>
                <a:latin typeface="Tahoma" pitchFamily="34" charset="0"/>
              </a:rPr>
              <a:t>znaki graficzne i wszelkie opisy  na dokumentach dotyczących wojsk przeciwnika, położenia jego sił i środków oraz przewidywany charakter działań;</a:t>
            </a:r>
          </a:p>
          <a:p>
            <a:pPr marL="0" indent="-288000" eaLnBrk="1" fontAlgn="base" hangingPunct="1">
              <a:spcBef>
                <a:spcPct val="0"/>
              </a:spcBef>
              <a:spcAft>
                <a:spcPct val="0"/>
              </a:spcAft>
            </a:pPr>
            <a:endParaRPr lang="pl-PL" altLang="pl-PL" sz="1200" b="1" dirty="0">
              <a:solidFill>
                <a:srgbClr val="000000"/>
              </a:solidFill>
              <a:latin typeface="Tahoma" pitchFamily="34" charset="0"/>
            </a:endParaRPr>
          </a:p>
          <a:p>
            <a:pPr marL="0" indent="-288000" eaLnBrk="1" fontAlgn="base" hangingPunct="1">
              <a:spcBef>
                <a:spcPct val="0"/>
              </a:spcBef>
              <a:spcAft>
                <a:spcPct val="0"/>
              </a:spcAft>
            </a:pPr>
            <a:r>
              <a:rPr lang="pl-PL" altLang="pl-PL" sz="1900" b="1" dirty="0" smtClean="0">
                <a:solidFill>
                  <a:srgbClr val="00B050"/>
                </a:solidFill>
                <a:latin typeface="Tahoma" pitchFamily="34" charset="0"/>
              </a:rPr>
              <a:t>ZIELONY  - </a:t>
            </a:r>
            <a:r>
              <a:rPr lang="pl-PL" altLang="pl-PL" sz="1900" b="1" dirty="0">
                <a:solidFill>
                  <a:srgbClr val="00B050"/>
                </a:solidFill>
                <a:latin typeface="Tahoma" pitchFamily="34" charset="0"/>
              </a:rPr>
              <a:t>zobrazowanie wojsk neutralnych;</a:t>
            </a:r>
          </a:p>
          <a:p>
            <a:pPr marL="0" indent="-288000" eaLnBrk="1" fontAlgn="base" hangingPunct="1">
              <a:spcBef>
                <a:spcPct val="0"/>
              </a:spcBef>
              <a:spcAft>
                <a:spcPct val="0"/>
              </a:spcAft>
            </a:pPr>
            <a:endParaRPr lang="pl-PL" altLang="pl-PL" sz="1200" b="1" dirty="0">
              <a:solidFill>
                <a:srgbClr val="000000"/>
              </a:solidFill>
              <a:latin typeface="Tahoma" pitchFamily="34" charset="0"/>
            </a:endParaRPr>
          </a:p>
          <a:p>
            <a:pPr marL="0" indent="-288000" eaLnBrk="1" fontAlgn="base" hangingPunct="1">
              <a:spcBef>
                <a:spcPct val="0"/>
              </a:spcBef>
              <a:spcAft>
                <a:spcPct val="0"/>
              </a:spcAft>
            </a:pPr>
            <a:r>
              <a:rPr lang="pl-PL" altLang="pl-PL" sz="1900" b="1" dirty="0" smtClean="0">
                <a:solidFill>
                  <a:srgbClr val="FFFF00"/>
                </a:solidFill>
                <a:effectLst>
                  <a:outerShdw blurRad="38100" dist="38100" dir="2700000" algn="tl">
                    <a:srgbClr val="000000">
                      <a:alpha val="43137"/>
                    </a:srgbClr>
                  </a:outerShdw>
                </a:effectLst>
                <a:latin typeface="Tahoma" pitchFamily="34" charset="0"/>
              </a:rPr>
              <a:t>ŻÓŁTY - </a:t>
            </a:r>
            <a:r>
              <a:rPr lang="pl-PL" altLang="pl-PL" sz="1900" b="1" dirty="0">
                <a:solidFill>
                  <a:srgbClr val="FFFF00"/>
                </a:solidFill>
                <a:effectLst>
                  <a:outerShdw blurRad="38100" dist="38100" dir="2700000" algn="tl">
                    <a:srgbClr val="000000">
                      <a:alpha val="43137"/>
                    </a:srgbClr>
                  </a:outerShdw>
                </a:effectLst>
                <a:latin typeface="Tahoma" pitchFamily="34" charset="0"/>
              </a:rPr>
              <a:t>należy oznaczać  położenie wojsk nierozpoznanych </a:t>
            </a:r>
            <a:r>
              <a:rPr lang="pl-PL" altLang="pl-PL" sz="1900" b="1" dirty="0" smtClean="0">
                <a:solidFill>
                  <a:srgbClr val="FFFF00"/>
                </a:solidFill>
                <a:effectLst>
                  <a:outerShdw blurRad="38100" dist="38100" dir="2700000" algn="tl">
                    <a:srgbClr val="000000">
                      <a:alpha val="43137"/>
                    </a:srgbClr>
                  </a:outerShdw>
                </a:effectLst>
                <a:latin typeface="Tahoma" pitchFamily="34" charset="0"/>
              </a:rPr>
              <a:t/>
            </a:r>
            <a:br>
              <a:rPr lang="pl-PL" altLang="pl-PL" sz="1900" b="1" dirty="0" smtClean="0">
                <a:solidFill>
                  <a:srgbClr val="FFFF00"/>
                </a:solidFill>
                <a:effectLst>
                  <a:outerShdw blurRad="38100" dist="38100" dir="2700000" algn="tl">
                    <a:srgbClr val="000000">
                      <a:alpha val="43137"/>
                    </a:srgbClr>
                  </a:outerShdw>
                </a:effectLst>
                <a:latin typeface="Tahoma" pitchFamily="34" charset="0"/>
              </a:rPr>
            </a:br>
            <a:r>
              <a:rPr lang="pl-PL" altLang="pl-PL" sz="1900" b="1" dirty="0" smtClean="0">
                <a:solidFill>
                  <a:srgbClr val="FFFF00"/>
                </a:solidFill>
                <a:effectLst>
                  <a:outerShdw blurRad="38100" dist="38100" dir="2700000" algn="tl">
                    <a:srgbClr val="000000">
                      <a:alpha val="43137"/>
                    </a:srgbClr>
                  </a:outerShdw>
                </a:effectLst>
                <a:latin typeface="Tahoma" pitchFamily="34" charset="0"/>
              </a:rPr>
              <a:t>i </a:t>
            </a:r>
            <a:r>
              <a:rPr lang="pl-PL" altLang="pl-PL" sz="1900" b="1" dirty="0">
                <a:solidFill>
                  <a:srgbClr val="FFFF00"/>
                </a:solidFill>
                <a:effectLst>
                  <a:outerShdw blurRad="38100" dist="38100" dir="2700000" algn="tl">
                    <a:srgbClr val="000000">
                      <a:alpha val="43137"/>
                    </a:srgbClr>
                  </a:outerShdw>
                </a:effectLst>
                <a:latin typeface="Tahoma" pitchFamily="34" charset="0"/>
              </a:rPr>
              <a:t>nieznanych;</a:t>
            </a:r>
          </a:p>
          <a:p>
            <a:pPr marL="0" indent="-288000" eaLnBrk="1" fontAlgn="base" hangingPunct="1">
              <a:spcBef>
                <a:spcPct val="0"/>
              </a:spcBef>
              <a:spcAft>
                <a:spcPct val="0"/>
              </a:spcAft>
            </a:pPr>
            <a:endParaRPr lang="pl-PL" altLang="pl-PL" sz="1200" b="1" dirty="0">
              <a:solidFill>
                <a:srgbClr val="000000"/>
              </a:solidFill>
              <a:latin typeface="Tahoma" pitchFamily="34" charset="0"/>
            </a:endParaRPr>
          </a:p>
          <a:p>
            <a:pPr marL="0" indent="-288000" eaLnBrk="1" fontAlgn="base" hangingPunct="1">
              <a:spcBef>
                <a:spcPct val="0"/>
              </a:spcBef>
              <a:spcAft>
                <a:spcPct val="0"/>
              </a:spcAft>
            </a:pPr>
            <a:r>
              <a:rPr lang="pl-PL" altLang="pl-PL" sz="1900" b="1" dirty="0" smtClean="0">
                <a:solidFill>
                  <a:srgbClr val="2D2D8A">
                    <a:lumMod val="60000"/>
                    <a:lumOff val="40000"/>
                  </a:srgbClr>
                </a:solidFill>
                <a:latin typeface="Tahoma" pitchFamily="34" charset="0"/>
              </a:rPr>
              <a:t>FIOLETOWY </a:t>
            </a:r>
            <a:r>
              <a:rPr lang="pl-PL" altLang="pl-PL" sz="1900" b="1" dirty="0" smtClean="0">
                <a:solidFill>
                  <a:srgbClr val="000000"/>
                </a:solidFill>
                <a:latin typeface="Tahoma" pitchFamily="34" charset="0"/>
              </a:rPr>
              <a:t>I </a:t>
            </a:r>
            <a:r>
              <a:rPr lang="pl-PL" altLang="pl-PL" sz="1900" b="1" dirty="0" smtClean="0">
                <a:solidFill>
                  <a:srgbClr val="996633"/>
                </a:solidFill>
                <a:latin typeface="Tahoma" pitchFamily="34" charset="0"/>
              </a:rPr>
              <a:t>BRĄZOWY</a:t>
            </a:r>
            <a:r>
              <a:rPr lang="pl-PL" altLang="pl-PL" sz="1900" b="1" i="1" dirty="0" smtClean="0">
                <a:solidFill>
                  <a:srgbClr val="996633"/>
                </a:solidFill>
                <a:latin typeface="Tahoma" pitchFamily="34" charset="0"/>
              </a:rPr>
              <a:t> </a:t>
            </a:r>
            <a:r>
              <a:rPr lang="pl-PL" altLang="pl-PL" sz="1900" b="1" dirty="0" smtClean="0">
                <a:solidFill>
                  <a:srgbClr val="000000"/>
                </a:solidFill>
                <a:latin typeface="Tahoma" pitchFamily="34" charset="0"/>
              </a:rPr>
              <a:t>-</a:t>
            </a:r>
            <a:r>
              <a:rPr lang="pl-PL" altLang="pl-PL" sz="1900" b="1" i="1" dirty="0" smtClean="0">
                <a:solidFill>
                  <a:srgbClr val="000000"/>
                </a:solidFill>
                <a:latin typeface="Tahoma" pitchFamily="34" charset="0"/>
              </a:rPr>
              <a:t> </a:t>
            </a:r>
            <a:r>
              <a:rPr lang="pl-PL" altLang="pl-PL" sz="1900" b="1" dirty="0" smtClean="0">
                <a:solidFill>
                  <a:srgbClr val="000000"/>
                </a:solidFill>
                <a:latin typeface="Tahoma" pitchFamily="34" charset="0"/>
              </a:rPr>
              <a:t> </a:t>
            </a:r>
            <a:r>
              <a:rPr lang="pl-PL" altLang="pl-PL" sz="1900" b="1" dirty="0">
                <a:solidFill>
                  <a:srgbClr val="000000"/>
                </a:solidFill>
                <a:latin typeface="Tahoma" pitchFamily="34" charset="0"/>
              </a:rPr>
              <a:t>obiekty meteorologiczne.</a:t>
            </a:r>
          </a:p>
          <a:p>
            <a:pPr marL="0" indent="-288000" eaLnBrk="1" fontAlgn="base" hangingPunct="1">
              <a:spcBef>
                <a:spcPct val="0"/>
              </a:spcBef>
              <a:spcAft>
                <a:spcPct val="0"/>
              </a:spcAft>
            </a:pPr>
            <a:endParaRPr lang="pl-PL" altLang="pl-PL" sz="1200" b="1" dirty="0">
              <a:solidFill>
                <a:srgbClr val="000000"/>
              </a:solidFill>
              <a:latin typeface="Tahoma" pitchFamily="34" charset="0"/>
            </a:endParaRPr>
          </a:p>
          <a:p>
            <a:pPr marL="0" indent="-288000" eaLnBrk="1" fontAlgn="base" hangingPunct="1">
              <a:spcBef>
                <a:spcPct val="0"/>
              </a:spcBef>
              <a:spcAft>
                <a:spcPct val="0"/>
              </a:spcAft>
            </a:pPr>
            <a:r>
              <a:rPr lang="pl-PL" altLang="pl-PL" sz="1900" b="1" dirty="0" smtClean="0">
                <a:solidFill>
                  <a:srgbClr val="000000"/>
                </a:solidFill>
                <a:latin typeface="Tahoma" pitchFamily="34" charset="0"/>
              </a:rPr>
              <a:t>CZARNY  - </a:t>
            </a:r>
            <a:r>
              <a:rPr lang="pl-PL" altLang="pl-PL" sz="1900" b="1" dirty="0">
                <a:solidFill>
                  <a:srgbClr val="000000"/>
                </a:solidFill>
                <a:latin typeface="Tahoma" pitchFamily="34" charset="0"/>
              </a:rPr>
              <a:t>linie rozgraniczenia, linie, rejony (obszary), ramki, znaki;</a:t>
            </a:r>
          </a:p>
        </p:txBody>
      </p:sp>
      <p:sp>
        <p:nvSpPr>
          <p:cNvPr id="39939" name="Text Box 3"/>
          <p:cNvSpPr txBox="1">
            <a:spLocks noChangeArrowheads="1"/>
          </p:cNvSpPr>
          <p:nvPr/>
        </p:nvSpPr>
        <p:spPr bwMode="auto">
          <a:xfrm>
            <a:off x="0" y="0"/>
            <a:ext cx="9144000" cy="954107"/>
          </a:xfrm>
          <a:prstGeom prst="rect">
            <a:avLst/>
          </a:prstGeom>
          <a:gradFill rotWithShape="1">
            <a:gsLst>
              <a:gs pos="0">
                <a:srgbClr val="000066">
                  <a:gamma/>
                  <a:shade val="46275"/>
                  <a:invGamma/>
                </a:srgbClr>
              </a:gs>
              <a:gs pos="50000">
                <a:srgbClr val="000066"/>
              </a:gs>
              <a:gs pos="100000">
                <a:srgbClr val="000066">
                  <a:gamma/>
                  <a:shade val="46275"/>
                  <a:invGamma/>
                </a:srgbClr>
              </a:gs>
            </a:gsLst>
            <a:lin ang="540000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defPPr>
              <a:defRPr lang="pl-PL"/>
            </a:defPPr>
            <a:lvl1pPr algn="ctr">
              <a:spcBef>
                <a:spcPct val="50000"/>
              </a:spcBef>
              <a:defRPr sz="4000" b="1">
                <a:solidFill>
                  <a:schemeClr val="bg1"/>
                </a:solidFill>
                <a:effectLst>
                  <a:outerShdw blurRad="38100" dist="38100" dir="2700000" algn="tl">
                    <a:srgbClr val="000000"/>
                  </a:outerShdw>
                </a:effectLst>
              </a:defRPr>
            </a:lvl1pPr>
          </a:lstStyle>
          <a:p>
            <a:pPr fontAlgn="base">
              <a:spcAft>
                <a:spcPct val="0"/>
              </a:spcAft>
            </a:pPr>
            <a:r>
              <a:rPr lang="pl-PL" altLang="pl-PL" sz="2800" dirty="0">
                <a:solidFill>
                  <a:srgbClr val="FFFFFF"/>
                </a:solidFill>
              </a:rPr>
              <a:t>KOLORY STOSOWANE W RYSOWANIU </a:t>
            </a:r>
            <a:r>
              <a:rPr lang="pl-PL" altLang="pl-PL" sz="2800" dirty="0" smtClean="0">
                <a:solidFill>
                  <a:srgbClr val="FFFFFF"/>
                </a:solidFill>
              </a:rPr>
              <a:t/>
            </a:r>
            <a:br>
              <a:rPr lang="pl-PL" altLang="pl-PL" sz="2800" dirty="0" smtClean="0">
                <a:solidFill>
                  <a:srgbClr val="FFFFFF"/>
                </a:solidFill>
              </a:rPr>
            </a:br>
            <a:r>
              <a:rPr lang="pl-PL" altLang="pl-PL" sz="2800" dirty="0" smtClean="0">
                <a:solidFill>
                  <a:srgbClr val="FFFFFF"/>
                </a:solidFill>
              </a:rPr>
              <a:t>ZNAKÓW TAKTYCZNYCH</a:t>
            </a:r>
            <a:endParaRPr lang="pl-PL" altLang="pl-PL" sz="2800" dirty="0">
              <a:solidFill>
                <a:srgbClr val="FFFFFF"/>
              </a:solidFill>
            </a:endParaRPr>
          </a:p>
        </p:txBody>
      </p:sp>
    </p:spTree>
    <p:extLst>
      <p:ext uri="{BB962C8B-B14F-4D97-AF65-F5344CB8AC3E}">
        <p14:creationId xmlns="" xmlns:p14="http://schemas.microsoft.com/office/powerpoint/2010/main" val="1105792427"/>
      </p:ext>
    </p:extLst>
  </p:cSld>
  <p:clrMapOvr>
    <a:masterClrMapping/>
  </p:clrMapOvr>
  <p:transition>
    <p:zo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wzór podkład"/>
          <p:cNvPicPr>
            <a:picLocks noChangeAspect="1" noChangeArrowheads="1"/>
          </p:cNvPicPr>
          <p:nvPr/>
        </p:nvPicPr>
        <p:blipFill>
          <a:blip r:embed="rId2" cstate="print">
            <a:lum bright="20000"/>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solidFill>
            <a:srgbClr val="339966">
              <a:alpha val="87842"/>
            </a:srgbClr>
          </a:solidFill>
          <a:ln>
            <a:noFill/>
          </a:ln>
          <a:extLst>
            <a:ext uri="{91240B29-F687-4F45-9708-019B960494DF}">
              <a14:hiddenLine xmlns="" xmlns:a14="http://schemas.microsoft.com/office/drawing/2010/main" w="38100">
                <a:solidFill>
                  <a:srgbClr val="000000"/>
                </a:solidFill>
                <a:prstDash val="dashDot"/>
                <a:miter lim="800000"/>
                <a:headEnd/>
                <a:tailEnd/>
              </a14:hiddenLine>
            </a:ext>
          </a:extLst>
        </p:spPr>
      </p:pic>
      <p:sp>
        <p:nvSpPr>
          <p:cNvPr id="9219" name="Text Box 3"/>
          <p:cNvSpPr txBox="1">
            <a:spLocks noChangeArrowheads="1"/>
          </p:cNvSpPr>
          <p:nvPr/>
        </p:nvSpPr>
        <p:spPr bwMode="auto">
          <a:xfrm>
            <a:off x="0" y="-22225"/>
            <a:ext cx="9144000" cy="701675"/>
          </a:xfrm>
          <a:prstGeom prst="rect">
            <a:avLst/>
          </a:prstGeom>
          <a:gradFill rotWithShape="1">
            <a:gsLst>
              <a:gs pos="0">
                <a:srgbClr val="000066">
                  <a:gamma/>
                  <a:shade val="46275"/>
                  <a:invGamma/>
                </a:srgbClr>
              </a:gs>
              <a:gs pos="50000">
                <a:srgbClr val="000066"/>
              </a:gs>
              <a:gs pos="100000">
                <a:srgbClr val="000066">
                  <a:gamma/>
                  <a:shade val="46275"/>
                  <a:invGamma/>
                </a:srgbClr>
              </a:gs>
            </a:gsLst>
            <a:lin ang="540000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defRPr/>
            </a:pPr>
            <a:r>
              <a:rPr lang="pl-PL" altLang="pl-PL" sz="4000" b="1">
                <a:solidFill>
                  <a:srgbClr val="FFFFFF"/>
                </a:solidFill>
                <a:effectLst>
                  <a:outerShdw blurRad="38100" dist="38100" dir="2700000" algn="tl">
                    <a:srgbClr val="000000"/>
                  </a:outerShdw>
                </a:effectLst>
              </a:rPr>
              <a:t> KATEGORIE ZNAKÓW </a:t>
            </a:r>
          </a:p>
        </p:txBody>
      </p:sp>
      <p:pic>
        <p:nvPicPr>
          <p:cNvPr id="6148" name="Picture 1218"/>
          <p:cNvPicPr>
            <a:picLocks noChangeAspect="1" noChangeArrowheads="1"/>
          </p:cNvPicPr>
          <p:nvPr/>
        </p:nvPicPr>
        <p:blipFill>
          <a:blip r:embed="rId3" cstate="print">
            <a:extLst>
              <a:ext uri="{28A0092B-C50C-407E-A947-70E740481C1C}">
                <a14:useLocalDpi xmlns="" xmlns:a14="http://schemas.microsoft.com/office/drawing/2010/main" val="0"/>
              </a:ext>
            </a:extLst>
          </a:blip>
          <a:srcRect l="13086" t="10634" r="13086" b="20465"/>
          <a:stretch>
            <a:fillRect/>
          </a:stretch>
        </p:blipFill>
        <p:spPr bwMode="auto">
          <a:xfrm>
            <a:off x="946150" y="1014413"/>
            <a:ext cx="7200900" cy="50403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753645892"/>
      </p:ext>
    </p:extLst>
  </p:cSld>
  <p:clrMapOvr>
    <a:masterClrMapping/>
  </p:clrMapOvr>
  <p:transition>
    <p:zo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wzór podkład"/>
          <p:cNvPicPr>
            <a:picLocks noChangeAspect="1" noChangeArrowheads="1"/>
          </p:cNvPicPr>
          <p:nvPr/>
        </p:nvPicPr>
        <p:blipFill>
          <a:blip r:embed="rId2" cstate="print">
            <a:lum bright="20000"/>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solidFill>
            <a:srgbClr val="339966">
              <a:alpha val="87842"/>
            </a:srgbClr>
          </a:solidFill>
          <a:ln>
            <a:noFill/>
          </a:ln>
          <a:extLst>
            <a:ext uri="{91240B29-F687-4F45-9708-019B960494DF}">
              <a14:hiddenLine xmlns="" xmlns:a14="http://schemas.microsoft.com/office/drawing/2010/main" w="38100">
                <a:solidFill>
                  <a:srgbClr val="000000"/>
                </a:solidFill>
                <a:prstDash val="dashDot"/>
                <a:miter lim="800000"/>
                <a:headEnd/>
                <a:tailEnd/>
              </a14:hiddenLine>
            </a:ext>
          </a:extLst>
        </p:spPr>
      </p:pic>
      <p:sp>
        <p:nvSpPr>
          <p:cNvPr id="5123" name="Text Box 3"/>
          <p:cNvSpPr txBox="1">
            <a:spLocks noChangeArrowheads="1"/>
          </p:cNvSpPr>
          <p:nvPr/>
        </p:nvSpPr>
        <p:spPr bwMode="auto">
          <a:xfrm>
            <a:off x="0" y="-22225"/>
            <a:ext cx="9144000" cy="701675"/>
          </a:xfrm>
          <a:prstGeom prst="rect">
            <a:avLst/>
          </a:prstGeom>
          <a:gradFill rotWithShape="1">
            <a:gsLst>
              <a:gs pos="0">
                <a:srgbClr val="000066">
                  <a:gamma/>
                  <a:shade val="46275"/>
                  <a:invGamma/>
                </a:srgbClr>
              </a:gs>
              <a:gs pos="50000">
                <a:srgbClr val="000066"/>
              </a:gs>
              <a:gs pos="100000">
                <a:srgbClr val="000066">
                  <a:gamma/>
                  <a:shade val="46275"/>
                  <a:invGamma/>
                </a:srgbClr>
              </a:gs>
            </a:gsLst>
            <a:lin ang="540000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defRPr/>
            </a:pPr>
            <a:r>
              <a:rPr lang="pl-PL" altLang="pl-PL" sz="4000" b="1" dirty="0">
                <a:solidFill>
                  <a:srgbClr val="FFFFFF"/>
                </a:solidFill>
                <a:effectLst>
                  <a:outerShdw blurRad="38100" dist="38100" dir="2700000" algn="tl">
                    <a:srgbClr val="000000"/>
                  </a:outerShdw>
                </a:effectLst>
              </a:rPr>
              <a:t> BUDOWA ZNAKU </a:t>
            </a:r>
          </a:p>
        </p:txBody>
      </p:sp>
      <p:sp>
        <p:nvSpPr>
          <p:cNvPr id="4100" name="Rectangle 5"/>
          <p:cNvSpPr>
            <a:spLocks noChangeArrowheads="1"/>
          </p:cNvSpPr>
          <p:nvPr/>
        </p:nvSpPr>
        <p:spPr bwMode="auto">
          <a:xfrm>
            <a:off x="1749425" y="1768481"/>
            <a:ext cx="5619750" cy="3305175"/>
          </a:xfrm>
          <a:prstGeom prst="rect">
            <a:avLst/>
          </a:prstGeom>
          <a:solidFill>
            <a:srgbClr val="FFFFFF"/>
          </a:solid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10800" tIns="10800" rIns="10800" bIns="10800"/>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pPr>
            <a:endParaRPr lang="pl-PL" altLang="pl-PL">
              <a:solidFill>
                <a:srgbClr val="000000"/>
              </a:solidFill>
            </a:endParaRPr>
          </a:p>
        </p:txBody>
      </p:sp>
      <p:grpSp>
        <p:nvGrpSpPr>
          <p:cNvPr id="4101" name="Group 6"/>
          <p:cNvGrpSpPr>
            <a:grpSpLocks/>
          </p:cNvGrpSpPr>
          <p:nvPr/>
        </p:nvGrpSpPr>
        <p:grpSpPr bwMode="auto">
          <a:xfrm>
            <a:off x="3476625" y="2679700"/>
            <a:ext cx="2192338" cy="1455738"/>
            <a:chOff x="4425" y="5069"/>
            <a:chExt cx="3540" cy="2325"/>
          </a:xfrm>
        </p:grpSpPr>
        <p:sp>
          <p:nvSpPr>
            <p:cNvPr id="4110" name="Rectangle 7"/>
            <p:cNvSpPr>
              <a:spLocks noChangeArrowheads="1"/>
            </p:cNvSpPr>
            <p:nvPr/>
          </p:nvSpPr>
          <p:spPr bwMode="auto">
            <a:xfrm>
              <a:off x="4425" y="5069"/>
              <a:ext cx="3540" cy="2325"/>
            </a:xfrm>
            <a:prstGeom prst="rect">
              <a:avLst/>
            </a:prstGeom>
            <a:solidFill>
              <a:srgbClr val="33CCFF"/>
            </a:solidFill>
            <a:ln w="19050">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10800" tIns="10800" rIns="10800" bIns="10800"/>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pPr>
              <a:endParaRPr lang="pl-PL" altLang="pl-PL">
                <a:solidFill>
                  <a:srgbClr val="000000"/>
                </a:solidFill>
              </a:endParaRPr>
            </a:p>
          </p:txBody>
        </p:sp>
        <p:sp>
          <p:nvSpPr>
            <p:cNvPr id="4111" name="AutoShape 8"/>
            <p:cNvSpPr>
              <a:spLocks noChangeArrowheads="1"/>
            </p:cNvSpPr>
            <p:nvPr/>
          </p:nvSpPr>
          <p:spPr bwMode="auto">
            <a:xfrm rot="5389980">
              <a:off x="5945" y="5385"/>
              <a:ext cx="519" cy="3497"/>
            </a:xfrm>
            <a:prstGeom prst="moon">
              <a:avLst>
                <a:gd name="adj" fmla="val 0"/>
              </a:avLst>
            </a:prstGeom>
            <a:solidFill>
              <a:srgbClr val="FFFFFF"/>
            </a:solidFill>
            <a:ln w="57150">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10800" tIns="10800" rIns="10800" bIns="10800"/>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pPr>
              <a:endParaRPr lang="pl-PL" altLang="pl-PL">
                <a:solidFill>
                  <a:srgbClr val="000000"/>
                </a:solidFill>
              </a:endParaRPr>
            </a:p>
          </p:txBody>
        </p:sp>
        <p:sp>
          <p:nvSpPr>
            <p:cNvPr id="4112" name="Line 9"/>
            <p:cNvSpPr>
              <a:spLocks noChangeShapeType="1"/>
            </p:cNvSpPr>
            <p:nvPr/>
          </p:nvSpPr>
          <p:spPr bwMode="auto">
            <a:xfrm flipV="1">
              <a:off x="6202" y="5576"/>
              <a:ext cx="0" cy="1313"/>
            </a:xfrm>
            <a:prstGeom prst="line">
              <a:avLst/>
            </a:prstGeom>
            <a:noFill/>
            <a:ln w="57150">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10800" tIns="10800" rIns="10800" bIns="10800"/>
            <a:lstStyle/>
            <a:p>
              <a:pPr fontAlgn="base">
                <a:spcBef>
                  <a:spcPct val="0"/>
                </a:spcBef>
                <a:spcAft>
                  <a:spcPct val="0"/>
                </a:spcAft>
              </a:pPr>
              <a:endParaRPr lang="pl-PL">
                <a:solidFill>
                  <a:srgbClr val="000000"/>
                </a:solidFill>
              </a:endParaRPr>
            </a:p>
          </p:txBody>
        </p:sp>
        <p:sp>
          <p:nvSpPr>
            <p:cNvPr id="4113" name="Line 10"/>
            <p:cNvSpPr>
              <a:spLocks noChangeShapeType="1"/>
            </p:cNvSpPr>
            <p:nvPr/>
          </p:nvSpPr>
          <p:spPr bwMode="auto">
            <a:xfrm>
              <a:off x="6063" y="6014"/>
              <a:ext cx="0" cy="601"/>
            </a:xfrm>
            <a:prstGeom prst="line">
              <a:avLst/>
            </a:prstGeom>
            <a:noFill/>
            <a:ln w="57150">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10800" tIns="10800" rIns="10800" bIns="10800"/>
            <a:lstStyle/>
            <a:p>
              <a:pPr fontAlgn="base">
                <a:spcBef>
                  <a:spcPct val="0"/>
                </a:spcBef>
                <a:spcAft>
                  <a:spcPct val="0"/>
                </a:spcAft>
              </a:pPr>
              <a:endParaRPr lang="pl-PL">
                <a:solidFill>
                  <a:srgbClr val="000000"/>
                </a:solidFill>
              </a:endParaRPr>
            </a:p>
          </p:txBody>
        </p:sp>
        <p:sp>
          <p:nvSpPr>
            <p:cNvPr id="4114" name="Line 11"/>
            <p:cNvSpPr>
              <a:spLocks noChangeShapeType="1"/>
            </p:cNvSpPr>
            <p:nvPr/>
          </p:nvSpPr>
          <p:spPr bwMode="auto">
            <a:xfrm>
              <a:off x="6341" y="6014"/>
              <a:ext cx="0" cy="601"/>
            </a:xfrm>
            <a:prstGeom prst="line">
              <a:avLst/>
            </a:prstGeom>
            <a:noFill/>
            <a:ln w="57150">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10800" tIns="10800" rIns="10800" bIns="10800"/>
            <a:lstStyle/>
            <a:p>
              <a:pPr fontAlgn="base">
                <a:spcBef>
                  <a:spcPct val="0"/>
                </a:spcBef>
                <a:spcAft>
                  <a:spcPct val="0"/>
                </a:spcAft>
              </a:pPr>
              <a:endParaRPr lang="pl-PL">
                <a:solidFill>
                  <a:srgbClr val="000000"/>
                </a:solidFill>
              </a:endParaRPr>
            </a:p>
          </p:txBody>
        </p:sp>
      </p:grpSp>
      <p:sp>
        <p:nvSpPr>
          <p:cNvPr id="4102" name="Rectangle 12"/>
          <p:cNvSpPr>
            <a:spLocks noChangeArrowheads="1"/>
          </p:cNvSpPr>
          <p:nvPr/>
        </p:nvSpPr>
        <p:spPr bwMode="auto">
          <a:xfrm>
            <a:off x="2528890" y="1919288"/>
            <a:ext cx="901700" cy="347662"/>
          </a:xfrm>
          <a:prstGeom prst="rect">
            <a:avLst/>
          </a:prstGeom>
          <a:solidFill>
            <a:srgbClr val="FFFFFF"/>
          </a:solidFill>
          <a:ln>
            <a:noFill/>
          </a:ln>
          <a:effectLst/>
          <a:extLs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10800" tIns="10800" rIns="10800" bIns="10800"/>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pl-PL" altLang="pl-PL" sz="1100" b="1">
                <a:solidFill>
                  <a:srgbClr val="000000"/>
                </a:solidFill>
              </a:rPr>
              <a:t>Wyp</a:t>
            </a:r>
            <a:r>
              <a:rPr lang="pl-PL" altLang="pl-PL" sz="1100" b="1">
                <a:solidFill>
                  <a:srgbClr val="000000"/>
                </a:solidFill>
                <a:latin typeface="Times New Roman" pitchFamily="18" charset="0"/>
              </a:rPr>
              <a:t>ełnienie</a:t>
            </a:r>
          </a:p>
          <a:p>
            <a:pPr algn="ctr" eaLnBrk="1" fontAlgn="base" hangingPunct="1">
              <a:spcBef>
                <a:spcPct val="0"/>
              </a:spcBef>
              <a:spcAft>
                <a:spcPct val="0"/>
              </a:spcAft>
            </a:pPr>
            <a:r>
              <a:rPr lang="en-US" altLang="pl-PL" sz="1200">
                <a:solidFill>
                  <a:srgbClr val="000000"/>
                </a:solidFill>
              </a:rPr>
              <a:t>kolorem</a:t>
            </a:r>
            <a:endParaRPr lang="pl-PL" altLang="pl-PL">
              <a:solidFill>
                <a:srgbClr val="000000"/>
              </a:solidFill>
            </a:endParaRPr>
          </a:p>
        </p:txBody>
      </p:sp>
      <p:sp>
        <p:nvSpPr>
          <p:cNvPr id="4103" name="Line 13"/>
          <p:cNvSpPr>
            <a:spLocks noChangeShapeType="1"/>
          </p:cNvSpPr>
          <p:nvPr/>
        </p:nvSpPr>
        <p:spPr bwMode="auto">
          <a:xfrm>
            <a:off x="3040066" y="2266956"/>
            <a:ext cx="669925" cy="600075"/>
          </a:xfrm>
          <a:prstGeom prst="line">
            <a:avLst/>
          </a:prstGeom>
          <a:noFill/>
          <a:ln w="9525">
            <a:solidFill>
              <a:srgbClr val="000000"/>
            </a:solidFill>
            <a:round/>
            <a:headEn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10800" tIns="10800" rIns="10800" bIns="10800"/>
          <a:lstStyle/>
          <a:p>
            <a:pPr fontAlgn="base">
              <a:spcBef>
                <a:spcPct val="0"/>
              </a:spcBef>
              <a:spcAft>
                <a:spcPct val="0"/>
              </a:spcAft>
            </a:pPr>
            <a:endParaRPr lang="pl-PL">
              <a:solidFill>
                <a:srgbClr val="000000"/>
              </a:solidFill>
            </a:endParaRPr>
          </a:p>
        </p:txBody>
      </p:sp>
      <p:sp>
        <p:nvSpPr>
          <p:cNvPr id="4104" name="Rectangle 14"/>
          <p:cNvSpPr>
            <a:spLocks noChangeArrowheads="1"/>
          </p:cNvSpPr>
          <p:nvPr/>
        </p:nvSpPr>
        <p:spPr bwMode="auto">
          <a:xfrm>
            <a:off x="5037139" y="1919294"/>
            <a:ext cx="1682750" cy="376237"/>
          </a:xfrm>
          <a:prstGeom prst="rect">
            <a:avLst/>
          </a:prstGeom>
          <a:solidFill>
            <a:srgbClr val="FFFFFF"/>
          </a:solidFill>
          <a:ln>
            <a:noFill/>
          </a:ln>
          <a:effectLst/>
          <a:extLs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10800" tIns="10800" rIns="10800" bIns="10800"/>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pl-PL" altLang="pl-PL" sz="1400" b="1">
                <a:solidFill>
                  <a:srgbClr val="000000"/>
                </a:solidFill>
              </a:rPr>
              <a:t>Ramka</a:t>
            </a:r>
          </a:p>
          <a:p>
            <a:pPr algn="ctr" eaLnBrk="1" fontAlgn="base" hangingPunct="1">
              <a:spcBef>
                <a:spcPct val="0"/>
              </a:spcBef>
              <a:spcAft>
                <a:spcPct val="0"/>
              </a:spcAft>
            </a:pPr>
            <a:r>
              <a:rPr lang="pl-PL" altLang="pl-PL" sz="1000">
                <a:solidFill>
                  <a:srgbClr val="000000"/>
                </a:solidFill>
              </a:rPr>
              <a:t>(granica geometryczna symbolu)</a:t>
            </a:r>
            <a:endParaRPr lang="pl-PL" altLang="pl-PL">
              <a:solidFill>
                <a:srgbClr val="000000"/>
              </a:solidFill>
            </a:endParaRPr>
          </a:p>
        </p:txBody>
      </p:sp>
      <p:sp>
        <p:nvSpPr>
          <p:cNvPr id="4105" name="Line 15"/>
          <p:cNvSpPr>
            <a:spLocks noChangeShapeType="1"/>
          </p:cNvSpPr>
          <p:nvPr/>
        </p:nvSpPr>
        <p:spPr bwMode="auto">
          <a:xfrm flipH="1">
            <a:off x="5456238" y="2257431"/>
            <a:ext cx="381000" cy="403225"/>
          </a:xfrm>
          <a:prstGeom prst="line">
            <a:avLst/>
          </a:prstGeom>
          <a:noFill/>
          <a:ln w="9525">
            <a:solidFill>
              <a:srgbClr val="000000"/>
            </a:solidFill>
            <a:round/>
            <a:headEn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10800" tIns="10800" rIns="10800" bIns="10800"/>
          <a:lstStyle/>
          <a:p>
            <a:pPr fontAlgn="base">
              <a:spcBef>
                <a:spcPct val="0"/>
              </a:spcBef>
              <a:spcAft>
                <a:spcPct val="0"/>
              </a:spcAft>
            </a:pPr>
            <a:endParaRPr lang="pl-PL">
              <a:solidFill>
                <a:srgbClr val="000000"/>
              </a:solidFill>
            </a:endParaRPr>
          </a:p>
        </p:txBody>
      </p:sp>
      <p:sp>
        <p:nvSpPr>
          <p:cNvPr id="4106" name="Rectangle 16"/>
          <p:cNvSpPr>
            <a:spLocks noChangeArrowheads="1"/>
          </p:cNvSpPr>
          <p:nvPr/>
        </p:nvSpPr>
        <p:spPr bwMode="auto">
          <a:xfrm>
            <a:off x="6049966" y="2679700"/>
            <a:ext cx="593725" cy="234950"/>
          </a:xfrm>
          <a:prstGeom prst="rect">
            <a:avLst/>
          </a:prstGeom>
          <a:solidFill>
            <a:srgbClr val="FFFFFF"/>
          </a:solidFill>
          <a:ln>
            <a:noFill/>
          </a:ln>
          <a:effectLst/>
          <a:extLs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10800" tIns="10800" rIns="10800" bIns="10800"/>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pl-PL" sz="1200" b="1">
                <a:solidFill>
                  <a:srgbClr val="000000"/>
                </a:solidFill>
              </a:rPr>
              <a:t>Ikona</a:t>
            </a:r>
            <a:endParaRPr lang="pl-PL" altLang="pl-PL">
              <a:solidFill>
                <a:srgbClr val="000000"/>
              </a:solidFill>
            </a:endParaRPr>
          </a:p>
        </p:txBody>
      </p:sp>
      <p:sp>
        <p:nvSpPr>
          <p:cNvPr id="4107" name="Line 17"/>
          <p:cNvSpPr>
            <a:spLocks noChangeShapeType="1"/>
          </p:cNvSpPr>
          <p:nvPr/>
        </p:nvSpPr>
        <p:spPr bwMode="auto">
          <a:xfrm flipH="1">
            <a:off x="4694238" y="2849563"/>
            <a:ext cx="1466850" cy="525462"/>
          </a:xfrm>
          <a:prstGeom prst="line">
            <a:avLst/>
          </a:prstGeom>
          <a:noFill/>
          <a:ln w="9525">
            <a:solidFill>
              <a:srgbClr val="000000"/>
            </a:solidFill>
            <a:round/>
            <a:headEn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10800" tIns="10800" rIns="10800" bIns="10800"/>
          <a:lstStyle/>
          <a:p>
            <a:pPr fontAlgn="base">
              <a:spcBef>
                <a:spcPct val="0"/>
              </a:spcBef>
              <a:spcAft>
                <a:spcPct val="0"/>
              </a:spcAft>
            </a:pPr>
            <a:endParaRPr lang="pl-PL">
              <a:solidFill>
                <a:srgbClr val="000000"/>
              </a:solidFill>
            </a:endParaRPr>
          </a:p>
        </p:txBody>
      </p:sp>
      <p:sp>
        <p:nvSpPr>
          <p:cNvPr id="4108" name="Rectangle 18"/>
          <p:cNvSpPr>
            <a:spLocks noChangeArrowheads="1"/>
          </p:cNvSpPr>
          <p:nvPr/>
        </p:nvSpPr>
        <p:spPr bwMode="auto">
          <a:xfrm>
            <a:off x="5345113" y="4148138"/>
            <a:ext cx="1847850" cy="666750"/>
          </a:xfrm>
          <a:prstGeom prst="rect">
            <a:avLst/>
          </a:prstGeom>
          <a:solidFill>
            <a:srgbClr val="FFFFFF"/>
          </a:solidFill>
          <a:ln>
            <a:noFill/>
          </a:ln>
          <a:effectLst/>
          <a:extLs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10800" tIns="10800" rIns="10800" bIns="10800"/>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pl-PL" altLang="pl-PL" sz="1100" b="1">
                <a:solidFill>
                  <a:srgbClr val="000000"/>
                </a:solidFill>
              </a:rPr>
              <a:t>Modyfikator graficzny</a:t>
            </a:r>
          </a:p>
          <a:p>
            <a:pPr algn="ctr" eaLnBrk="1" fontAlgn="base" hangingPunct="1">
              <a:spcBef>
                <a:spcPct val="0"/>
              </a:spcBef>
              <a:spcAft>
                <a:spcPct val="0"/>
              </a:spcAft>
            </a:pPr>
            <a:r>
              <a:rPr lang="en-US" altLang="pl-PL" sz="1200">
                <a:solidFill>
                  <a:srgbClr val="000000"/>
                </a:solidFill>
              </a:rPr>
              <a:t>Umieszczany nad ramką, dowiązany do dolnej krawędzi ramki lub ikony albo do środka ikony</a:t>
            </a:r>
            <a:endParaRPr lang="pl-PL" altLang="pl-PL">
              <a:solidFill>
                <a:srgbClr val="000000"/>
              </a:solidFill>
            </a:endParaRPr>
          </a:p>
        </p:txBody>
      </p:sp>
      <p:sp>
        <p:nvSpPr>
          <p:cNvPr id="4109" name="Rectangle 19"/>
          <p:cNvSpPr>
            <a:spLocks noChangeArrowheads="1"/>
          </p:cNvSpPr>
          <p:nvPr/>
        </p:nvSpPr>
        <p:spPr bwMode="auto">
          <a:xfrm>
            <a:off x="1897065" y="4148138"/>
            <a:ext cx="1765300" cy="525462"/>
          </a:xfrm>
          <a:prstGeom prst="rect">
            <a:avLst/>
          </a:prstGeom>
          <a:solidFill>
            <a:srgbClr val="FFFFFF"/>
          </a:solidFill>
          <a:ln>
            <a:noFill/>
          </a:ln>
          <a:effectLst/>
          <a:extLs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10800" tIns="10800" rIns="10800" bIns="10800"/>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pl-PL" altLang="pl-PL" sz="1100" b="1">
                <a:solidFill>
                  <a:srgbClr val="000000"/>
                </a:solidFill>
              </a:rPr>
              <a:t>Modyfikator tekstowy</a:t>
            </a:r>
          </a:p>
          <a:p>
            <a:pPr algn="ctr" eaLnBrk="1" fontAlgn="base" hangingPunct="1">
              <a:spcBef>
                <a:spcPct val="0"/>
              </a:spcBef>
              <a:spcAft>
                <a:spcPct val="0"/>
              </a:spcAft>
            </a:pPr>
            <a:r>
              <a:rPr lang="en-US" altLang="pl-PL" sz="1200">
                <a:solidFill>
                  <a:srgbClr val="000000"/>
                </a:solidFill>
              </a:rPr>
              <a:t>Pola tekstowe umieszczane po obu stronach ramki lub ikony</a:t>
            </a:r>
            <a:endParaRPr lang="pl-PL" altLang="pl-PL">
              <a:solidFill>
                <a:srgbClr val="000000"/>
              </a:solidFill>
            </a:endParaRPr>
          </a:p>
        </p:txBody>
      </p:sp>
    </p:spTree>
    <p:extLst>
      <p:ext uri="{BB962C8B-B14F-4D97-AF65-F5344CB8AC3E}">
        <p14:creationId xmlns="" xmlns:p14="http://schemas.microsoft.com/office/powerpoint/2010/main" val="3360722108"/>
      </p:ext>
    </p:extLst>
  </p:cSld>
  <p:clrMapOvr>
    <a:masterClrMapping/>
  </p:clrMapOvr>
  <p:transition>
    <p:zo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ext Box 4"/>
          <p:cNvSpPr txBox="1">
            <a:spLocks noChangeArrowheads="1"/>
          </p:cNvSpPr>
          <p:nvPr/>
        </p:nvSpPr>
        <p:spPr bwMode="auto">
          <a:xfrm>
            <a:off x="0" y="-22225"/>
            <a:ext cx="9144000" cy="701675"/>
          </a:xfrm>
          <a:prstGeom prst="rect">
            <a:avLst/>
          </a:prstGeom>
          <a:gradFill rotWithShape="1">
            <a:gsLst>
              <a:gs pos="0">
                <a:srgbClr val="000066">
                  <a:gamma/>
                  <a:shade val="46275"/>
                  <a:invGamma/>
                </a:srgbClr>
              </a:gs>
              <a:gs pos="50000">
                <a:srgbClr val="000066"/>
              </a:gs>
              <a:gs pos="100000">
                <a:srgbClr val="000066">
                  <a:gamma/>
                  <a:shade val="46275"/>
                  <a:invGamma/>
                </a:srgbClr>
              </a:gs>
            </a:gsLst>
            <a:lin ang="540000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defRPr/>
            </a:pPr>
            <a:r>
              <a:rPr lang="pl-PL" altLang="pl-PL" sz="4000" b="1">
                <a:solidFill>
                  <a:srgbClr val="FFFFFF"/>
                </a:solidFill>
                <a:effectLst>
                  <a:outerShdw blurRad="38100" dist="38100" dir="2700000" algn="tl">
                    <a:srgbClr val="000000"/>
                  </a:outerShdw>
                </a:effectLst>
              </a:rPr>
              <a:t> POLA OPISOWE ZNAKÓW</a:t>
            </a:r>
          </a:p>
        </p:txBody>
      </p:sp>
      <p:sp>
        <p:nvSpPr>
          <p:cNvPr id="5123" name="Rectangle 6"/>
          <p:cNvSpPr>
            <a:spLocks noChangeArrowheads="1"/>
          </p:cNvSpPr>
          <p:nvPr/>
        </p:nvSpPr>
        <p:spPr bwMode="auto">
          <a:xfrm>
            <a:off x="3" y="1482209"/>
            <a:ext cx="18473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pPr>
            <a:endParaRPr lang="pl-PL" altLang="pl-PL">
              <a:solidFill>
                <a:srgbClr val="000000"/>
              </a:solidFill>
            </a:endParaRPr>
          </a:p>
        </p:txBody>
      </p:sp>
      <p:graphicFrame>
        <p:nvGraphicFramePr>
          <p:cNvPr id="5124" name="Object 5"/>
          <p:cNvGraphicFramePr>
            <a:graphicFrameLocks noChangeAspect="1"/>
          </p:cNvGraphicFramePr>
          <p:nvPr/>
        </p:nvGraphicFramePr>
        <p:xfrm>
          <a:off x="2563813" y="1628775"/>
          <a:ext cx="3981450" cy="3524250"/>
        </p:xfrm>
        <a:graphic>
          <a:graphicData uri="http://schemas.openxmlformats.org/presentationml/2006/ole">
            <p:oleObj spid="_x0000_s2106" name="Obraz" r:id="rId3" imgW="4200144" imgH="3337560" progId="Word.Picture.8">
              <p:embed/>
            </p:oleObj>
          </a:graphicData>
        </a:graphic>
      </p:graphicFrame>
      <p:sp>
        <p:nvSpPr>
          <p:cNvPr id="5125" name="Text Box 9"/>
          <p:cNvSpPr txBox="1">
            <a:spLocks noChangeArrowheads="1"/>
          </p:cNvSpPr>
          <p:nvPr/>
        </p:nvSpPr>
        <p:spPr bwMode="auto">
          <a:xfrm>
            <a:off x="433391" y="6473825"/>
            <a:ext cx="8281987" cy="336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50000"/>
              </a:spcBef>
              <a:spcAft>
                <a:spcPct val="0"/>
              </a:spcAft>
            </a:pPr>
            <a:r>
              <a:rPr lang="pl-PL" altLang="pl-PL" sz="1600" b="1">
                <a:solidFill>
                  <a:srgbClr val="000000"/>
                </a:solidFill>
              </a:rPr>
              <a:t>Źródło – Zbiór znaków i skrótów wojskowych (część II) – syg. Szt.Gen. 1561/2004</a:t>
            </a:r>
          </a:p>
        </p:txBody>
      </p:sp>
      <p:sp>
        <p:nvSpPr>
          <p:cNvPr id="6155" name="AutoShape 11">
            <a:hlinkHover r:id="" action="ppaction://hlinkshowjump?jump=lastslideviewed"/>
          </p:cNvPr>
          <p:cNvSpPr>
            <a:spLocks/>
          </p:cNvSpPr>
          <p:nvPr/>
        </p:nvSpPr>
        <p:spPr bwMode="auto">
          <a:xfrm>
            <a:off x="250825" y="908050"/>
            <a:ext cx="3600450" cy="609600"/>
          </a:xfrm>
          <a:prstGeom prst="borderCallout1">
            <a:avLst>
              <a:gd name="adj1" fmla="val 18750"/>
              <a:gd name="adj2" fmla="val 102116"/>
              <a:gd name="adj3" fmla="val 389843"/>
              <a:gd name="adj4" fmla="val 112083"/>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pPr>
            <a:r>
              <a:rPr lang="pl-PL" altLang="pl-PL" sz="1400" b="1">
                <a:solidFill>
                  <a:srgbClr val="000000"/>
                </a:solidFill>
              </a:rPr>
              <a:t>Wskaźnik symbolu - Obszar zajmowany przez ramkę, wypełnienie i ikonę.</a:t>
            </a:r>
          </a:p>
          <a:p>
            <a:pPr algn="ctr" eaLnBrk="1" fontAlgn="base" hangingPunct="1">
              <a:spcBef>
                <a:spcPct val="0"/>
              </a:spcBef>
              <a:spcAft>
                <a:spcPct val="0"/>
              </a:spcAft>
            </a:pPr>
            <a:endParaRPr lang="pl-PL" altLang="pl-PL" sz="1400">
              <a:solidFill>
                <a:srgbClr val="000000"/>
              </a:solidFill>
            </a:endParaRPr>
          </a:p>
        </p:txBody>
      </p:sp>
      <p:sp>
        <p:nvSpPr>
          <p:cNvPr id="6158" name="AutoShape 14">
            <a:hlinkHover r:id="" action="ppaction://hlinkshowjump?jump=lastslideviewed"/>
          </p:cNvPr>
          <p:cNvSpPr>
            <a:spLocks/>
          </p:cNvSpPr>
          <p:nvPr/>
        </p:nvSpPr>
        <p:spPr bwMode="auto">
          <a:xfrm>
            <a:off x="5249863" y="869950"/>
            <a:ext cx="3600450" cy="609600"/>
          </a:xfrm>
          <a:prstGeom prst="borderCallout1">
            <a:avLst>
              <a:gd name="adj1" fmla="val 18750"/>
              <a:gd name="adj2" fmla="val -2116"/>
              <a:gd name="adj3" fmla="val 269792"/>
              <a:gd name="adj4" fmla="val -21120"/>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pPr>
            <a:r>
              <a:rPr lang="pl-PL" altLang="pl-PL" sz="1400" b="1">
                <a:solidFill>
                  <a:srgbClr val="000000"/>
                </a:solidFill>
              </a:rPr>
              <a:t>Wskaźnik wielkości</a:t>
            </a:r>
            <a:r>
              <a:rPr lang="pl-PL" altLang="pl-PL">
                <a:solidFill>
                  <a:srgbClr val="000000"/>
                </a:solidFill>
              </a:rPr>
              <a:t> </a:t>
            </a:r>
            <a:r>
              <a:rPr lang="pl-PL" altLang="pl-PL" sz="1400" b="1">
                <a:solidFill>
                  <a:srgbClr val="000000"/>
                </a:solidFill>
              </a:rPr>
              <a:t>– symbol oznacza wielkość jednostki</a:t>
            </a:r>
          </a:p>
          <a:p>
            <a:pPr algn="ctr" eaLnBrk="1" fontAlgn="base" hangingPunct="1">
              <a:spcBef>
                <a:spcPct val="0"/>
              </a:spcBef>
              <a:spcAft>
                <a:spcPct val="0"/>
              </a:spcAft>
            </a:pPr>
            <a:endParaRPr lang="pl-PL" altLang="pl-PL" sz="1400">
              <a:solidFill>
                <a:srgbClr val="000000"/>
              </a:solidFill>
            </a:endParaRPr>
          </a:p>
        </p:txBody>
      </p:sp>
      <p:sp>
        <p:nvSpPr>
          <p:cNvPr id="6160" name="AutoShape 16">
            <a:hlinkHover r:id="" action="ppaction://hlinkshowjump?jump=lastslideviewed"/>
          </p:cNvPr>
          <p:cNvSpPr>
            <a:spLocks/>
          </p:cNvSpPr>
          <p:nvPr/>
        </p:nvSpPr>
        <p:spPr bwMode="auto">
          <a:xfrm>
            <a:off x="3576638" y="5576888"/>
            <a:ext cx="3600450" cy="609600"/>
          </a:xfrm>
          <a:prstGeom prst="borderCallout1">
            <a:avLst>
              <a:gd name="adj1" fmla="val 18750"/>
              <a:gd name="adj2" fmla="val -2116"/>
              <a:gd name="adj3" fmla="val -341667"/>
              <a:gd name="adj4" fmla="val -7671"/>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pPr>
            <a:r>
              <a:rPr lang="pl-PL" altLang="pl-PL" sz="1400" b="1">
                <a:solidFill>
                  <a:srgbClr val="000000"/>
                </a:solidFill>
              </a:rPr>
              <a:t>Nazwa afanumeryczna</a:t>
            </a:r>
            <a:r>
              <a:rPr lang="pl-PL" altLang="pl-PL">
                <a:solidFill>
                  <a:srgbClr val="000000"/>
                </a:solidFill>
              </a:rPr>
              <a:t> </a:t>
            </a:r>
            <a:r>
              <a:rPr lang="pl-PL" altLang="pl-PL" sz="1400" b="1">
                <a:solidFill>
                  <a:srgbClr val="000000"/>
                </a:solidFill>
              </a:rPr>
              <a:t>– oznaczenie numeru jednostki</a:t>
            </a:r>
            <a:endParaRPr lang="pl-PL" altLang="pl-PL" sz="1400">
              <a:solidFill>
                <a:srgbClr val="000000"/>
              </a:solidFill>
            </a:endParaRPr>
          </a:p>
        </p:txBody>
      </p:sp>
      <p:sp>
        <p:nvSpPr>
          <p:cNvPr id="6161" name="AutoShape 17">
            <a:hlinkHover r:id="" action="ppaction://hlinkshowjump?jump=lastslideviewed"/>
          </p:cNvPr>
          <p:cNvSpPr>
            <a:spLocks/>
          </p:cNvSpPr>
          <p:nvPr/>
        </p:nvSpPr>
        <p:spPr bwMode="auto">
          <a:xfrm>
            <a:off x="1539875" y="4868869"/>
            <a:ext cx="3600450" cy="720725"/>
          </a:xfrm>
          <a:prstGeom prst="borderCallout1">
            <a:avLst>
              <a:gd name="adj1" fmla="val 15861"/>
              <a:gd name="adj2" fmla="val 102116"/>
              <a:gd name="adj3" fmla="val -192954"/>
              <a:gd name="adj4" fmla="val 115255"/>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pPr>
            <a:r>
              <a:rPr lang="pl-PL" altLang="pl-PL" sz="1400" b="1">
                <a:solidFill>
                  <a:srgbClr val="000000"/>
                </a:solidFill>
              </a:rPr>
              <a:t>Wyższy szczebel</a:t>
            </a:r>
            <a:r>
              <a:rPr lang="en-US" altLang="pl-PL" sz="1400">
                <a:solidFill>
                  <a:srgbClr val="000000"/>
                </a:solidFill>
              </a:rPr>
              <a:t> </a:t>
            </a:r>
            <a:r>
              <a:rPr lang="pl-PL" altLang="pl-PL" sz="1400" b="1">
                <a:solidFill>
                  <a:srgbClr val="000000"/>
                </a:solidFill>
              </a:rPr>
              <a:t>– Numer lub nazwa jednostek wyższego szczebla (korpusy są oznaczone liczbami rzymskimi)</a:t>
            </a:r>
            <a:r>
              <a:rPr lang="en-US" altLang="pl-PL" sz="1400">
                <a:solidFill>
                  <a:srgbClr val="000000"/>
                </a:solidFill>
              </a:rPr>
              <a:t> </a:t>
            </a:r>
            <a:endParaRPr lang="pl-PL" altLang="pl-PL" sz="1400">
              <a:solidFill>
                <a:srgbClr val="000000"/>
              </a:solidFill>
            </a:endParaRPr>
          </a:p>
        </p:txBody>
      </p:sp>
      <p:sp>
        <p:nvSpPr>
          <p:cNvPr id="6162" name="AutoShape 18">
            <a:hlinkHover r:id="" action="ppaction://hlinkshowjump?jump=lastslideviewed"/>
          </p:cNvPr>
          <p:cNvSpPr>
            <a:spLocks/>
          </p:cNvSpPr>
          <p:nvPr/>
        </p:nvSpPr>
        <p:spPr bwMode="auto">
          <a:xfrm>
            <a:off x="5084763" y="5229231"/>
            <a:ext cx="3600450" cy="720725"/>
          </a:xfrm>
          <a:prstGeom prst="borderCallout1">
            <a:avLst>
              <a:gd name="adj1" fmla="val 15861"/>
              <a:gd name="adj2" fmla="val -2116"/>
              <a:gd name="adj3" fmla="val -203523"/>
              <a:gd name="adj4" fmla="val -18255"/>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pPr>
            <a:r>
              <a:rPr lang="pl-PL" altLang="pl-PL" sz="1400" b="1">
                <a:solidFill>
                  <a:srgbClr val="000000"/>
                </a:solidFill>
              </a:rPr>
              <a:t>Wskaźnik mobilności</a:t>
            </a:r>
            <a:r>
              <a:rPr lang="en-US" altLang="pl-PL" sz="1400">
                <a:solidFill>
                  <a:srgbClr val="000000"/>
                </a:solidFill>
              </a:rPr>
              <a:t> </a:t>
            </a:r>
            <a:r>
              <a:rPr lang="pl-PL" altLang="pl-PL" sz="1400" b="1">
                <a:solidFill>
                  <a:srgbClr val="000000"/>
                </a:solidFill>
              </a:rPr>
              <a:t>– Obrazowe przedstawienie różnych rodzajów mobilności</a:t>
            </a:r>
            <a:r>
              <a:rPr lang="en-US" altLang="pl-PL" sz="1400" b="1">
                <a:solidFill>
                  <a:srgbClr val="000000"/>
                </a:solidFill>
              </a:rPr>
              <a:t> </a:t>
            </a:r>
            <a:endParaRPr lang="pl-PL" altLang="pl-PL" sz="1400" b="1">
              <a:solidFill>
                <a:srgbClr val="000000"/>
              </a:solidFill>
            </a:endParaRPr>
          </a:p>
        </p:txBody>
      </p:sp>
      <p:sp>
        <p:nvSpPr>
          <p:cNvPr id="6164" name="AutoShape 20">
            <a:hlinkHover r:id="" action="ppaction://hlinkshowjump?jump=lastslideviewed"/>
          </p:cNvPr>
          <p:cNvSpPr>
            <a:spLocks/>
          </p:cNvSpPr>
          <p:nvPr/>
        </p:nvSpPr>
        <p:spPr bwMode="auto">
          <a:xfrm>
            <a:off x="276226" y="1624014"/>
            <a:ext cx="4471988" cy="758825"/>
          </a:xfrm>
          <a:prstGeom prst="borderCallout1">
            <a:avLst>
              <a:gd name="adj1" fmla="val 15065"/>
              <a:gd name="adj2" fmla="val 101704"/>
              <a:gd name="adj3" fmla="val 161505"/>
              <a:gd name="adj4" fmla="val 113065"/>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pPr>
            <a:r>
              <a:rPr lang="pl-PL" altLang="pl-PL" sz="1400" b="1">
                <a:solidFill>
                  <a:srgbClr val="000000"/>
                </a:solidFill>
              </a:rPr>
              <a:t>Wzmocniony lub osłabiony (bez)</a:t>
            </a:r>
            <a:r>
              <a:rPr lang="en-US" altLang="pl-PL" sz="1400">
                <a:solidFill>
                  <a:srgbClr val="000000"/>
                </a:solidFill>
              </a:rPr>
              <a:t> </a:t>
            </a:r>
            <a:r>
              <a:rPr lang="pl-PL" altLang="pl-PL" sz="1400" b="1">
                <a:solidFill>
                  <a:srgbClr val="000000"/>
                </a:solidFill>
              </a:rPr>
              <a:t>– </a:t>
            </a:r>
            <a:br>
              <a:rPr lang="pl-PL" altLang="pl-PL" sz="1400" b="1">
                <a:solidFill>
                  <a:srgbClr val="000000"/>
                </a:solidFill>
              </a:rPr>
            </a:br>
            <a:r>
              <a:rPr lang="pl-PL" altLang="pl-PL" sz="1400" b="1">
                <a:solidFill>
                  <a:srgbClr val="000000"/>
                </a:solidFill>
              </a:rPr>
              <a:t>(+) wzmocniony, (-)  osłabiony, (</a:t>
            </a:r>
            <a:r>
              <a:rPr lang="pl-PL" altLang="pl-PL" sz="1400" b="1" u="sng">
                <a:solidFill>
                  <a:srgbClr val="000000"/>
                </a:solidFill>
              </a:rPr>
              <a:t>+</a:t>
            </a:r>
            <a:r>
              <a:rPr lang="pl-PL" altLang="pl-PL" sz="1400" b="1">
                <a:solidFill>
                  <a:srgbClr val="000000"/>
                </a:solidFill>
              </a:rPr>
              <a:t>) wzmocniony</a:t>
            </a:r>
            <a:endParaRPr lang="pl-PL" altLang="pl-PL" sz="1400">
              <a:solidFill>
                <a:srgbClr val="000000"/>
              </a:solidFill>
            </a:endParaRPr>
          </a:p>
        </p:txBody>
      </p:sp>
      <p:sp>
        <p:nvSpPr>
          <p:cNvPr id="6165" name="AutoShape 21">
            <a:hlinkHover r:id="" action="ppaction://hlinkshowjump?jump=lastslideviewed"/>
          </p:cNvPr>
          <p:cNvSpPr>
            <a:spLocks/>
          </p:cNvSpPr>
          <p:nvPr/>
        </p:nvSpPr>
        <p:spPr bwMode="auto">
          <a:xfrm>
            <a:off x="5292090" y="4149096"/>
            <a:ext cx="3600450" cy="758825"/>
          </a:xfrm>
          <a:prstGeom prst="borderCallout1">
            <a:avLst>
              <a:gd name="adj1" fmla="val 15065"/>
              <a:gd name="adj2" fmla="val -2116"/>
              <a:gd name="adj3" fmla="val 15991"/>
              <a:gd name="adj4" fmla="val -41501"/>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pPr>
            <a:r>
              <a:rPr lang="pl-PL" altLang="pl-PL" sz="1400" b="1">
                <a:solidFill>
                  <a:srgbClr val="000000"/>
                </a:solidFill>
              </a:rPr>
              <a:t>Wskaźnik stanowiska dowodzenia/ wskaźnik  przesunięcia</a:t>
            </a:r>
            <a:r>
              <a:rPr lang="en-US" altLang="pl-PL" sz="1400">
                <a:solidFill>
                  <a:srgbClr val="000000"/>
                </a:solidFill>
              </a:rPr>
              <a:t> </a:t>
            </a:r>
            <a:endParaRPr lang="pl-PL" altLang="pl-PL" sz="1400">
              <a:solidFill>
                <a:srgbClr val="000000"/>
              </a:solidFill>
            </a:endParaRPr>
          </a:p>
        </p:txBody>
      </p:sp>
    </p:spTree>
    <p:extLst>
      <p:ext uri="{BB962C8B-B14F-4D97-AF65-F5344CB8AC3E}">
        <p14:creationId xmlns="" xmlns:p14="http://schemas.microsoft.com/office/powerpoint/2010/main" val="169465023"/>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155"/>
                                        </p:tgtEl>
                                        <p:attrNameLst>
                                          <p:attrName>style.visibility</p:attrName>
                                        </p:attrNameLst>
                                      </p:cBhvr>
                                      <p:to>
                                        <p:strVal val="visible"/>
                                      </p:to>
                                    </p:set>
                                    <p:animEffect transition="in" filter="box(in)">
                                      <p:cBhvr>
                                        <p:cTn id="7" dur="500"/>
                                        <p:tgtEl>
                                          <p:spTgt spid="6155"/>
                                        </p:tgtEl>
                                      </p:cBhvr>
                                    </p:animEffect>
                                  </p:childTnLst>
                                  <p:subTnLst>
                                    <p:set>
                                      <p:cBhvr override="childStyle">
                                        <p:cTn dur="1" fill="hold" display="0" masterRel="nextClick" afterEffect="1"/>
                                        <p:tgtEl>
                                          <p:spTgt spid="6155"/>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158"/>
                                        </p:tgtEl>
                                        <p:attrNameLst>
                                          <p:attrName>style.visibility</p:attrName>
                                        </p:attrNameLst>
                                      </p:cBhvr>
                                      <p:to>
                                        <p:strVal val="visible"/>
                                      </p:to>
                                    </p:set>
                                    <p:animEffect transition="in" filter="box(in)">
                                      <p:cBhvr>
                                        <p:cTn id="12" dur="500"/>
                                        <p:tgtEl>
                                          <p:spTgt spid="6158"/>
                                        </p:tgtEl>
                                      </p:cBhvr>
                                    </p:animEffect>
                                  </p:childTnLst>
                                  <p:subTnLst>
                                    <p:set>
                                      <p:cBhvr override="childStyle">
                                        <p:cTn dur="1" fill="hold" display="0" masterRel="nextClick" afterEffect="1"/>
                                        <p:tgtEl>
                                          <p:spTgt spid="6158"/>
                                        </p:tgtEl>
                                        <p:attrNameLst>
                                          <p:attrName>style.visibility</p:attrName>
                                        </p:attrNameLst>
                                      </p:cBhvr>
                                      <p:to>
                                        <p:strVal val="hidden"/>
                                      </p:to>
                                    </p:set>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160"/>
                                        </p:tgtEl>
                                        <p:attrNameLst>
                                          <p:attrName>style.visibility</p:attrName>
                                        </p:attrNameLst>
                                      </p:cBhvr>
                                      <p:to>
                                        <p:strVal val="visible"/>
                                      </p:to>
                                    </p:set>
                                    <p:animEffect transition="in" filter="box(in)">
                                      <p:cBhvr>
                                        <p:cTn id="17" dur="500"/>
                                        <p:tgtEl>
                                          <p:spTgt spid="6160"/>
                                        </p:tgtEl>
                                      </p:cBhvr>
                                    </p:animEffect>
                                  </p:childTnLst>
                                  <p:subTnLst>
                                    <p:set>
                                      <p:cBhvr override="childStyle">
                                        <p:cTn dur="1" fill="hold" display="0" masterRel="nextClick" afterEffect="1"/>
                                        <p:tgtEl>
                                          <p:spTgt spid="6160"/>
                                        </p:tgtEl>
                                        <p:attrNameLst>
                                          <p:attrName>style.visibility</p:attrName>
                                        </p:attrNameLst>
                                      </p:cBhvr>
                                      <p:to>
                                        <p:strVal val="hidden"/>
                                      </p:to>
                                    </p:set>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6161"/>
                                        </p:tgtEl>
                                        <p:attrNameLst>
                                          <p:attrName>style.visibility</p:attrName>
                                        </p:attrNameLst>
                                      </p:cBhvr>
                                      <p:to>
                                        <p:strVal val="visible"/>
                                      </p:to>
                                    </p:set>
                                    <p:animEffect transition="in" filter="box(in)">
                                      <p:cBhvr>
                                        <p:cTn id="22" dur="500"/>
                                        <p:tgtEl>
                                          <p:spTgt spid="6161"/>
                                        </p:tgtEl>
                                      </p:cBhvr>
                                    </p:animEffect>
                                  </p:childTnLst>
                                  <p:subTnLst>
                                    <p:set>
                                      <p:cBhvr override="childStyle">
                                        <p:cTn dur="1" fill="hold" display="0" masterRel="nextClick" afterEffect="1"/>
                                        <p:tgtEl>
                                          <p:spTgt spid="6161"/>
                                        </p:tgtEl>
                                        <p:attrNameLst>
                                          <p:attrName>style.visibility</p:attrName>
                                        </p:attrNameLst>
                                      </p:cBhvr>
                                      <p:to>
                                        <p:strVal val="hidden"/>
                                      </p:to>
                                    </p:set>
                                  </p:sub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6162"/>
                                        </p:tgtEl>
                                        <p:attrNameLst>
                                          <p:attrName>style.visibility</p:attrName>
                                        </p:attrNameLst>
                                      </p:cBhvr>
                                      <p:to>
                                        <p:strVal val="visible"/>
                                      </p:to>
                                    </p:set>
                                    <p:animEffect transition="in" filter="box(in)">
                                      <p:cBhvr>
                                        <p:cTn id="27" dur="500"/>
                                        <p:tgtEl>
                                          <p:spTgt spid="6162"/>
                                        </p:tgtEl>
                                      </p:cBhvr>
                                    </p:animEffect>
                                  </p:childTnLst>
                                  <p:subTnLst>
                                    <p:set>
                                      <p:cBhvr override="childStyle">
                                        <p:cTn dur="1" fill="hold" display="0" masterRel="nextClick" afterEffect="1"/>
                                        <p:tgtEl>
                                          <p:spTgt spid="6162"/>
                                        </p:tgtEl>
                                        <p:attrNameLst>
                                          <p:attrName>style.visibility</p:attrName>
                                        </p:attrNameLst>
                                      </p:cBhvr>
                                      <p:to>
                                        <p:strVal val="hidden"/>
                                      </p:to>
                                    </p:set>
                                  </p:sub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6164"/>
                                        </p:tgtEl>
                                        <p:attrNameLst>
                                          <p:attrName>style.visibility</p:attrName>
                                        </p:attrNameLst>
                                      </p:cBhvr>
                                      <p:to>
                                        <p:strVal val="visible"/>
                                      </p:to>
                                    </p:set>
                                    <p:animEffect transition="in" filter="box(in)">
                                      <p:cBhvr>
                                        <p:cTn id="32" dur="500"/>
                                        <p:tgtEl>
                                          <p:spTgt spid="6164"/>
                                        </p:tgtEl>
                                      </p:cBhvr>
                                    </p:animEffect>
                                  </p:childTnLst>
                                  <p:subTnLst>
                                    <p:set>
                                      <p:cBhvr override="childStyle">
                                        <p:cTn dur="1" fill="hold" display="0" masterRel="nextClick" afterEffect="1"/>
                                        <p:tgtEl>
                                          <p:spTgt spid="6164"/>
                                        </p:tgtEl>
                                        <p:attrNameLst>
                                          <p:attrName>style.visibility</p:attrName>
                                        </p:attrNameLst>
                                      </p:cBhvr>
                                      <p:to>
                                        <p:strVal val="hidden"/>
                                      </p:to>
                                    </p:set>
                                  </p:sub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6165"/>
                                        </p:tgtEl>
                                        <p:attrNameLst>
                                          <p:attrName>style.visibility</p:attrName>
                                        </p:attrNameLst>
                                      </p:cBhvr>
                                      <p:to>
                                        <p:strVal val="visible"/>
                                      </p:to>
                                    </p:set>
                                    <p:animEffect transition="in" filter="box(in)">
                                      <p:cBhvr>
                                        <p:cTn id="37" dur="500"/>
                                        <p:tgtEl>
                                          <p:spTgt spid="6165"/>
                                        </p:tgtEl>
                                      </p:cBhvr>
                                    </p:animEffect>
                                  </p:childTnLst>
                                  <p:subTnLst>
                                    <p:set>
                                      <p:cBhvr override="childStyle">
                                        <p:cTn dur="1" fill="hold" display="0" masterRel="nextClick" afterEffect="1"/>
                                        <p:tgtEl>
                                          <p:spTgt spid="6165"/>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5" grpId="0" animBg="1"/>
      <p:bldP spid="6158" grpId="0" animBg="1"/>
      <p:bldP spid="6160" grpId="0" animBg="1"/>
      <p:bldP spid="6161" grpId="0" animBg="1"/>
      <p:bldP spid="6162" grpId="0" animBg="1"/>
      <p:bldP spid="6164" grpId="0" animBg="1"/>
      <p:bldP spid="616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00"/>
          <p:cNvGrpSpPr>
            <a:grpSpLocks/>
          </p:cNvGrpSpPr>
          <p:nvPr/>
        </p:nvGrpSpPr>
        <p:grpSpPr bwMode="auto">
          <a:xfrm>
            <a:off x="0" y="0"/>
            <a:ext cx="9144000" cy="6923088"/>
            <a:chOff x="0" y="0"/>
            <a:chExt cx="5760" cy="4361"/>
          </a:xfrm>
        </p:grpSpPr>
        <p:grpSp>
          <p:nvGrpSpPr>
            <p:cNvPr id="3" name="Group 699"/>
            <p:cNvGrpSpPr>
              <a:grpSpLocks/>
            </p:cNvGrpSpPr>
            <p:nvPr/>
          </p:nvGrpSpPr>
          <p:grpSpPr bwMode="auto">
            <a:xfrm>
              <a:off x="0" y="0"/>
              <a:ext cx="5760" cy="4320"/>
              <a:chOff x="0" y="0"/>
              <a:chExt cx="5760" cy="4320"/>
            </a:xfrm>
          </p:grpSpPr>
          <p:grpSp>
            <p:nvGrpSpPr>
              <p:cNvPr id="4" name="Group 28"/>
              <p:cNvGrpSpPr>
                <a:grpSpLocks/>
              </p:cNvGrpSpPr>
              <p:nvPr/>
            </p:nvGrpSpPr>
            <p:grpSpPr bwMode="auto">
              <a:xfrm>
                <a:off x="0" y="0"/>
                <a:ext cx="5760" cy="4320"/>
                <a:chOff x="-1458" y="-7197"/>
                <a:chExt cx="9234" cy="11517"/>
              </a:xfrm>
            </p:grpSpPr>
            <p:pic>
              <p:nvPicPr>
                <p:cNvPr id="81187" name="Picture 24"/>
                <p:cNvPicPr>
                  <a:picLocks noChangeAspect="1" noChangeArrowheads="1"/>
                </p:cNvPicPr>
                <p:nvPr/>
              </p:nvPicPr>
              <p:blipFill>
                <a:blip r:embed="rId3" cstate="print"/>
                <a:srcRect l="6000" t="24001" r="29996" b="21333"/>
                <a:stretch>
                  <a:fillRect/>
                </a:stretch>
              </p:blipFill>
              <p:spPr bwMode="auto">
                <a:xfrm>
                  <a:off x="4686" y="-7197"/>
                  <a:ext cx="3072" cy="1968"/>
                </a:xfrm>
                <a:prstGeom prst="rect">
                  <a:avLst/>
                </a:prstGeom>
                <a:noFill/>
                <a:ln w="9525">
                  <a:noFill/>
                  <a:miter lim="800000"/>
                  <a:headEnd/>
                  <a:tailEnd/>
                </a:ln>
              </p:spPr>
            </p:pic>
            <p:pic>
              <p:nvPicPr>
                <p:cNvPr id="81188" name="Picture 22"/>
                <p:cNvPicPr>
                  <a:picLocks noChangeAspect="1" noChangeArrowheads="1"/>
                </p:cNvPicPr>
                <p:nvPr/>
              </p:nvPicPr>
              <p:blipFill>
                <a:blip r:embed="rId4" cstate="print"/>
                <a:srcRect l="6000" t="36000" r="29996" b="10667"/>
                <a:stretch>
                  <a:fillRect/>
                </a:stretch>
              </p:blipFill>
              <p:spPr bwMode="auto">
                <a:xfrm>
                  <a:off x="4690" y="-5244"/>
                  <a:ext cx="3072" cy="1920"/>
                </a:xfrm>
                <a:prstGeom prst="rect">
                  <a:avLst/>
                </a:prstGeom>
                <a:noFill/>
                <a:ln w="9525">
                  <a:noFill/>
                  <a:miter lim="800000"/>
                  <a:headEnd/>
                  <a:tailEnd/>
                </a:ln>
              </p:spPr>
            </p:pic>
            <p:pic>
              <p:nvPicPr>
                <p:cNvPr id="81189" name="Picture 21"/>
                <p:cNvPicPr>
                  <a:picLocks noChangeAspect="1" noChangeArrowheads="1"/>
                </p:cNvPicPr>
                <p:nvPr/>
              </p:nvPicPr>
              <p:blipFill>
                <a:blip r:embed="rId5" cstate="print"/>
                <a:srcRect l="6000" t="24001" r="29996" b="21333"/>
                <a:stretch>
                  <a:fillRect/>
                </a:stretch>
              </p:blipFill>
              <p:spPr bwMode="auto">
                <a:xfrm>
                  <a:off x="1617" y="-5280"/>
                  <a:ext cx="3072" cy="1968"/>
                </a:xfrm>
                <a:prstGeom prst="rect">
                  <a:avLst/>
                </a:prstGeom>
                <a:noFill/>
                <a:ln w="9525">
                  <a:noFill/>
                  <a:miter lim="800000"/>
                  <a:headEnd/>
                  <a:tailEnd/>
                </a:ln>
              </p:spPr>
            </p:pic>
            <p:pic>
              <p:nvPicPr>
                <p:cNvPr id="81190" name="Picture 14"/>
                <p:cNvPicPr>
                  <a:picLocks noChangeAspect="1" noChangeArrowheads="1"/>
                </p:cNvPicPr>
                <p:nvPr/>
              </p:nvPicPr>
              <p:blipFill>
                <a:blip r:embed="rId6" cstate="print"/>
                <a:srcRect l="6000" t="36000" r="29996" b="10667"/>
                <a:stretch>
                  <a:fillRect/>
                </a:stretch>
              </p:blipFill>
              <p:spPr bwMode="auto">
                <a:xfrm>
                  <a:off x="1629" y="-3333"/>
                  <a:ext cx="3072" cy="1920"/>
                </a:xfrm>
                <a:prstGeom prst="rect">
                  <a:avLst/>
                </a:prstGeom>
                <a:noFill/>
                <a:ln w="9525">
                  <a:noFill/>
                  <a:miter lim="800000"/>
                  <a:headEnd/>
                  <a:tailEnd/>
                </a:ln>
              </p:spPr>
            </p:pic>
            <p:pic>
              <p:nvPicPr>
                <p:cNvPr id="81191" name="Picture 7"/>
                <p:cNvPicPr>
                  <a:picLocks noChangeAspect="1" noChangeArrowheads="1"/>
                </p:cNvPicPr>
                <p:nvPr/>
              </p:nvPicPr>
              <p:blipFill>
                <a:blip r:embed="rId7" cstate="print"/>
                <a:srcRect l="6000" t="24001" r="29996" b="21333"/>
                <a:stretch>
                  <a:fillRect/>
                </a:stretch>
              </p:blipFill>
              <p:spPr bwMode="auto">
                <a:xfrm>
                  <a:off x="4704" y="440"/>
                  <a:ext cx="3072" cy="1968"/>
                </a:xfrm>
                <a:prstGeom prst="rect">
                  <a:avLst/>
                </a:prstGeom>
                <a:noFill/>
                <a:ln w="9525">
                  <a:noFill/>
                  <a:miter lim="800000"/>
                  <a:headEnd/>
                  <a:tailEnd/>
                </a:ln>
              </p:spPr>
            </p:pic>
            <p:pic>
              <p:nvPicPr>
                <p:cNvPr id="81192" name="Picture 12"/>
                <p:cNvPicPr>
                  <a:picLocks noChangeAspect="1" noChangeArrowheads="1"/>
                </p:cNvPicPr>
                <p:nvPr/>
              </p:nvPicPr>
              <p:blipFill>
                <a:blip r:embed="rId8" cstate="print"/>
                <a:srcRect l="6000" t="25333" r="29996" b="21333"/>
                <a:stretch>
                  <a:fillRect/>
                </a:stretch>
              </p:blipFill>
              <p:spPr bwMode="auto">
                <a:xfrm>
                  <a:off x="4698" y="-1422"/>
                  <a:ext cx="3072" cy="1920"/>
                </a:xfrm>
                <a:prstGeom prst="rect">
                  <a:avLst/>
                </a:prstGeom>
                <a:noFill/>
                <a:ln w="9525">
                  <a:noFill/>
                  <a:miter lim="800000"/>
                  <a:headEnd/>
                  <a:tailEnd/>
                </a:ln>
              </p:spPr>
            </p:pic>
            <p:pic>
              <p:nvPicPr>
                <p:cNvPr id="81193" name="Picture 11"/>
                <p:cNvPicPr>
                  <a:picLocks noChangeAspect="1" noChangeArrowheads="1"/>
                </p:cNvPicPr>
                <p:nvPr/>
              </p:nvPicPr>
              <p:blipFill>
                <a:blip r:embed="rId9" cstate="print"/>
                <a:srcRect l="6000" t="36000" r="29996" b="10667"/>
                <a:stretch>
                  <a:fillRect/>
                </a:stretch>
              </p:blipFill>
              <p:spPr bwMode="auto">
                <a:xfrm>
                  <a:off x="1632" y="-1422"/>
                  <a:ext cx="3072" cy="1920"/>
                </a:xfrm>
                <a:prstGeom prst="rect">
                  <a:avLst/>
                </a:prstGeom>
                <a:noFill/>
                <a:ln w="9525">
                  <a:noFill/>
                  <a:miter lim="800000"/>
                  <a:headEnd/>
                  <a:tailEnd/>
                </a:ln>
              </p:spPr>
            </p:pic>
            <p:pic>
              <p:nvPicPr>
                <p:cNvPr id="81194" name="Picture 10"/>
                <p:cNvPicPr>
                  <a:picLocks noChangeAspect="1" noChangeArrowheads="1"/>
                </p:cNvPicPr>
                <p:nvPr/>
              </p:nvPicPr>
              <p:blipFill>
                <a:blip r:embed="rId10" cstate="print"/>
                <a:srcRect l="6000" t="25334" r="29996" b="21333"/>
                <a:stretch>
                  <a:fillRect/>
                </a:stretch>
              </p:blipFill>
              <p:spPr bwMode="auto">
                <a:xfrm>
                  <a:off x="-1440" y="-1426"/>
                  <a:ext cx="3072" cy="1920"/>
                </a:xfrm>
                <a:prstGeom prst="rect">
                  <a:avLst/>
                </a:prstGeom>
                <a:noFill/>
                <a:ln w="9525">
                  <a:noFill/>
                  <a:miter lim="800000"/>
                  <a:headEnd/>
                  <a:tailEnd/>
                </a:ln>
              </p:spPr>
            </p:pic>
            <p:pic>
              <p:nvPicPr>
                <p:cNvPr id="81195" name="Picture 2"/>
                <p:cNvPicPr>
                  <a:picLocks noChangeAspect="1" noChangeArrowheads="1"/>
                </p:cNvPicPr>
                <p:nvPr/>
              </p:nvPicPr>
              <p:blipFill>
                <a:blip r:embed="rId11" cstate="print"/>
                <a:srcRect l="6000" t="24667" r="29996" b="22000"/>
                <a:stretch>
                  <a:fillRect/>
                </a:stretch>
              </p:blipFill>
              <p:spPr bwMode="auto">
                <a:xfrm>
                  <a:off x="-1440" y="2400"/>
                  <a:ext cx="3072" cy="1920"/>
                </a:xfrm>
                <a:prstGeom prst="rect">
                  <a:avLst/>
                </a:prstGeom>
                <a:noFill/>
                <a:ln w="9525">
                  <a:noFill/>
                  <a:miter lim="800000"/>
                  <a:headEnd/>
                  <a:tailEnd/>
                </a:ln>
              </p:spPr>
            </p:pic>
            <p:pic>
              <p:nvPicPr>
                <p:cNvPr id="81196" name="Picture 3"/>
                <p:cNvPicPr>
                  <a:picLocks noChangeAspect="1" noChangeArrowheads="1"/>
                </p:cNvPicPr>
                <p:nvPr/>
              </p:nvPicPr>
              <p:blipFill>
                <a:blip r:embed="rId12" cstate="print"/>
                <a:srcRect l="6000" t="36333" r="29996" b="11333"/>
                <a:stretch>
                  <a:fillRect/>
                </a:stretch>
              </p:blipFill>
              <p:spPr bwMode="auto">
                <a:xfrm>
                  <a:off x="1632" y="2400"/>
                  <a:ext cx="3072" cy="1884"/>
                </a:xfrm>
                <a:prstGeom prst="rect">
                  <a:avLst/>
                </a:prstGeom>
                <a:noFill/>
                <a:ln w="9525">
                  <a:noFill/>
                  <a:miter lim="800000"/>
                  <a:headEnd/>
                  <a:tailEnd/>
                </a:ln>
              </p:spPr>
            </p:pic>
            <p:pic>
              <p:nvPicPr>
                <p:cNvPr id="81197" name="Picture 4"/>
                <p:cNvPicPr>
                  <a:picLocks noChangeAspect="1" noChangeArrowheads="1"/>
                </p:cNvPicPr>
                <p:nvPr/>
              </p:nvPicPr>
              <p:blipFill>
                <a:blip r:embed="rId13" cstate="print"/>
                <a:srcRect l="6000" t="36333" r="29996" b="11333"/>
                <a:stretch>
                  <a:fillRect/>
                </a:stretch>
              </p:blipFill>
              <p:spPr bwMode="auto">
                <a:xfrm>
                  <a:off x="4698" y="2400"/>
                  <a:ext cx="3072" cy="1884"/>
                </a:xfrm>
                <a:prstGeom prst="rect">
                  <a:avLst/>
                </a:prstGeom>
                <a:noFill/>
                <a:ln w="9525">
                  <a:noFill/>
                  <a:miter lim="800000"/>
                  <a:headEnd/>
                  <a:tailEnd/>
                </a:ln>
              </p:spPr>
            </p:pic>
            <p:pic>
              <p:nvPicPr>
                <p:cNvPr id="81198" name="Picture 8"/>
                <p:cNvPicPr>
                  <a:picLocks noChangeAspect="1" noChangeArrowheads="1"/>
                </p:cNvPicPr>
                <p:nvPr/>
              </p:nvPicPr>
              <p:blipFill>
                <a:blip r:embed="rId14" cstate="print"/>
                <a:srcRect l="6000" t="25333" r="29996" b="21333"/>
                <a:stretch>
                  <a:fillRect/>
                </a:stretch>
              </p:blipFill>
              <p:spPr bwMode="auto">
                <a:xfrm>
                  <a:off x="1632" y="494"/>
                  <a:ext cx="3072" cy="1920"/>
                </a:xfrm>
                <a:prstGeom prst="rect">
                  <a:avLst/>
                </a:prstGeom>
                <a:noFill/>
                <a:ln w="9525">
                  <a:noFill/>
                  <a:miter lim="800000"/>
                  <a:headEnd/>
                  <a:tailEnd/>
                </a:ln>
              </p:spPr>
            </p:pic>
            <p:pic>
              <p:nvPicPr>
                <p:cNvPr id="81199" name="Picture 9"/>
                <p:cNvPicPr>
                  <a:picLocks noChangeAspect="1" noChangeArrowheads="1"/>
                </p:cNvPicPr>
                <p:nvPr/>
              </p:nvPicPr>
              <p:blipFill>
                <a:blip r:embed="rId15" cstate="print"/>
                <a:srcRect l="6000" t="34666" r="29996" b="11777"/>
                <a:stretch>
                  <a:fillRect/>
                </a:stretch>
              </p:blipFill>
              <p:spPr bwMode="auto">
                <a:xfrm>
                  <a:off x="-1438" y="480"/>
                  <a:ext cx="3072" cy="1928"/>
                </a:xfrm>
                <a:prstGeom prst="rect">
                  <a:avLst/>
                </a:prstGeom>
                <a:noFill/>
                <a:ln w="9525">
                  <a:noFill/>
                  <a:miter lim="800000"/>
                  <a:headEnd/>
                  <a:tailEnd/>
                </a:ln>
              </p:spPr>
            </p:pic>
            <p:pic>
              <p:nvPicPr>
                <p:cNvPr id="81200" name="Picture 13"/>
                <p:cNvPicPr>
                  <a:picLocks noChangeAspect="1" noChangeArrowheads="1"/>
                </p:cNvPicPr>
                <p:nvPr/>
              </p:nvPicPr>
              <p:blipFill>
                <a:blip r:embed="rId16" cstate="print"/>
                <a:srcRect l="6000" t="24001" r="29996" b="22667"/>
                <a:stretch>
                  <a:fillRect/>
                </a:stretch>
              </p:blipFill>
              <p:spPr bwMode="auto">
                <a:xfrm>
                  <a:off x="4698" y="-3342"/>
                  <a:ext cx="3072" cy="1920"/>
                </a:xfrm>
                <a:prstGeom prst="rect">
                  <a:avLst/>
                </a:prstGeom>
                <a:noFill/>
                <a:ln w="9525">
                  <a:noFill/>
                  <a:miter lim="800000"/>
                  <a:headEnd/>
                  <a:tailEnd/>
                </a:ln>
              </p:spPr>
            </p:pic>
            <p:pic>
              <p:nvPicPr>
                <p:cNvPr id="81201" name="Picture 17"/>
                <p:cNvPicPr>
                  <a:picLocks noChangeAspect="1" noChangeArrowheads="1"/>
                </p:cNvPicPr>
                <p:nvPr/>
              </p:nvPicPr>
              <p:blipFill>
                <a:blip r:embed="rId17" cstate="print"/>
                <a:srcRect l="6000" t="36000" r="29996" b="10667"/>
                <a:stretch>
                  <a:fillRect/>
                </a:stretch>
              </p:blipFill>
              <p:spPr bwMode="auto">
                <a:xfrm>
                  <a:off x="-1443" y="-3333"/>
                  <a:ext cx="3072" cy="1920"/>
                </a:xfrm>
                <a:prstGeom prst="rect">
                  <a:avLst/>
                </a:prstGeom>
                <a:noFill/>
                <a:ln w="9525">
                  <a:noFill/>
                  <a:miter lim="800000"/>
                  <a:headEnd/>
                  <a:tailEnd/>
                </a:ln>
              </p:spPr>
            </p:pic>
            <p:pic>
              <p:nvPicPr>
                <p:cNvPr id="81202" name="Picture 18"/>
                <p:cNvPicPr>
                  <a:picLocks noChangeAspect="1" noChangeArrowheads="1"/>
                </p:cNvPicPr>
                <p:nvPr/>
              </p:nvPicPr>
              <p:blipFill>
                <a:blip r:embed="rId18" cstate="print"/>
                <a:srcRect l="6000" t="34666" r="29996" b="12000"/>
                <a:stretch>
                  <a:fillRect/>
                </a:stretch>
              </p:blipFill>
              <p:spPr bwMode="auto">
                <a:xfrm>
                  <a:off x="-1452" y="-5256"/>
                  <a:ext cx="3072" cy="1920"/>
                </a:xfrm>
                <a:prstGeom prst="rect">
                  <a:avLst/>
                </a:prstGeom>
                <a:noFill/>
                <a:ln w="9525">
                  <a:noFill/>
                  <a:miter lim="800000"/>
                  <a:headEnd/>
                  <a:tailEnd/>
                </a:ln>
              </p:spPr>
            </p:pic>
            <p:pic>
              <p:nvPicPr>
                <p:cNvPr id="81203" name="Picture 26"/>
                <p:cNvPicPr>
                  <a:picLocks noChangeAspect="1" noChangeArrowheads="1"/>
                </p:cNvPicPr>
                <p:nvPr/>
              </p:nvPicPr>
              <p:blipFill>
                <a:blip r:embed="rId19" cstate="print"/>
                <a:srcRect l="6000" t="24001" r="29996" b="21500"/>
                <a:stretch>
                  <a:fillRect/>
                </a:stretch>
              </p:blipFill>
              <p:spPr bwMode="auto">
                <a:xfrm>
                  <a:off x="1614" y="-7194"/>
                  <a:ext cx="3072" cy="1962"/>
                </a:xfrm>
                <a:prstGeom prst="rect">
                  <a:avLst/>
                </a:prstGeom>
                <a:noFill/>
                <a:ln w="9525">
                  <a:noFill/>
                  <a:miter lim="800000"/>
                  <a:headEnd/>
                  <a:tailEnd/>
                </a:ln>
              </p:spPr>
            </p:pic>
            <p:pic>
              <p:nvPicPr>
                <p:cNvPr id="81204" name="Picture 27"/>
                <p:cNvPicPr>
                  <a:picLocks noChangeAspect="1" noChangeArrowheads="1"/>
                </p:cNvPicPr>
                <p:nvPr/>
              </p:nvPicPr>
              <p:blipFill>
                <a:blip r:embed="rId20" cstate="print"/>
                <a:srcRect l="6000" t="25333" r="29996" b="21333"/>
                <a:stretch>
                  <a:fillRect/>
                </a:stretch>
              </p:blipFill>
              <p:spPr bwMode="auto">
                <a:xfrm>
                  <a:off x="-1458" y="-7146"/>
                  <a:ext cx="3072" cy="1920"/>
                </a:xfrm>
                <a:prstGeom prst="rect">
                  <a:avLst/>
                </a:prstGeom>
                <a:noFill/>
                <a:ln w="9525">
                  <a:noFill/>
                  <a:miter lim="800000"/>
                  <a:headEnd/>
                  <a:tailEnd/>
                </a:ln>
              </p:spPr>
            </p:pic>
          </p:grpSp>
          <p:sp>
            <p:nvSpPr>
              <p:cNvPr id="80903" name="Freeform 42"/>
              <p:cNvSpPr>
                <a:spLocks/>
              </p:cNvSpPr>
              <p:nvPr/>
            </p:nvSpPr>
            <p:spPr bwMode="auto">
              <a:xfrm>
                <a:off x="4098" y="1298"/>
                <a:ext cx="1010" cy="532"/>
              </a:xfrm>
              <a:custGeom>
                <a:avLst/>
                <a:gdLst>
                  <a:gd name="T0" fmla="*/ 1010 w 1010"/>
                  <a:gd name="T1" fmla="*/ 532 h 532"/>
                  <a:gd name="T2" fmla="*/ 992 w 1010"/>
                  <a:gd name="T3" fmla="*/ 508 h 532"/>
                  <a:gd name="T4" fmla="*/ 962 w 1010"/>
                  <a:gd name="T5" fmla="*/ 500 h 532"/>
                  <a:gd name="T6" fmla="*/ 938 w 1010"/>
                  <a:gd name="T7" fmla="*/ 486 h 532"/>
                  <a:gd name="T8" fmla="*/ 918 w 1010"/>
                  <a:gd name="T9" fmla="*/ 440 h 532"/>
                  <a:gd name="T10" fmla="*/ 894 w 1010"/>
                  <a:gd name="T11" fmla="*/ 430 h 532"/>
                  <a:gd name="T12" fmla="*/ 886 w 1010"/>
                  <a:gd name="T13" fmla="*/ 428 h 532"/>
                  <a:gd name="T14" fmla="*/ 876 w 1010"/>
                  <a:gd name="T15" fmla="*/ 410 h 532"/>
                  <a:gd name="T16" fmla="*/ 844 w 1010"/>
                  <a:gd name="T17" fmla="*/ 400 h 532"/>
                  <a:gd name="T18" fmla="*/ 826 w 1010"/>
                  <a:gd name="T19" fmla="*/ 382 h 532"/>
                  <a:gd name="T20" fmla="*/ 804 w 1010"/>
                  <a:gd name="T21" fmla="*/ 356 h 532"/>
                  <a:gd name="T22" fmla="*/ 754 w 1010"/>
                  <a:gd name="T23" fmla="*/ 332 h 532"/>
                  <a:gd name="T24" fmla="*/ 700 w 1010"/>
                  <a:gd name="T25" fmla="*/ 324 h 532"/>
                  <a:gd name="T26" fmla="*/ 656 w 1010"/>
                  <a:gd name="T27" fmla="*/ 294 h 532"/>
                  <a:gd name="T28" fmla="*/ 626 w 1010"/>
                  <a:gd name="T29" fmla="*/ 282 h 532"/>
                  <a:gd name="T30" fmla="*/ 604 w 1010"/>
                  <a:gd name="T31" fmla="*/ 244 h 532"/>
                  <a:gd name="T32" fmla="*/ 574 w 1010"/>
                  <a:gd name="T33" fmla="*/ 242 h 532"/>
                  <a:gd name="T34" fmla="*/ 566 w 1010"/>
                  <a:gd name="T35" fmla="*/ 222 h 532"/>
                  <a:gd name="T36" fmla="*/ 534 w 1010"/>
                  <a:gd name="T37" fmla="*/ 212 h 532"/>
                  <a:gd name="T38" fmla="*/ 486 w 1010"/>
                  <a:gd name="T39" fmla="*/ 196 h 532"/>
                  <a:gd name="T40" fmla="*/ 448 w 1010"/>
                  <a:gd name="T41" fmla="*/ 140 h 532"/>
                  <a:gd name="T42" fmla="*/ 418 w 1010"/>
                  <a:gd name="T43" fmla="*/ 118 h 532"/>
                  <a:gd name="T44" fmla="*/ 364 w 1010"/>
                  <a:gd name="T45" fmla="*/ 98 h 532"/>
                  <a:gd name="T46" fmla="*/ 334 w 1010"/>
                  <a:gd name="T47" fmla="*/ 92 h 532"/>
                  <a:gd name="T48" fmla="*/ 286 w 1010"/>
                  <a:gd name="T49" fmla="*/ 78 h 532"/>
                  <a:gd name="T50" fmla="*/ 184 w 1010"/>
                  <a:gd name="T51" fmla="*/ 62 h 532"/>
                  <a:gd name="T52" fmla="*/ 160 w 1010"/>
                  <a:gd name="T53" fmla="*/ 50 h 532"/>
                  <a:gd name="T54" fmla="*/ 126 w 1010"/>
                  <a:gd name="T55" fmla="*/ 44 h 532"/>
                  <a:gd name="T56" fmla="*/ 120 w 1010"/>
                  <a:gd name="T57" fmla="*/ 40 h 532"/>
                  <a:gd name="T58" fmla="*/ 118 w 1010"/>
                  <a:gd name="T59" fmla="*/ 34 h 532"/>
                  <a:gd name="T60" fmla="*/ 90 w 1010"/>
                  <a:gd name="T61" fmla="*/ 24 h 532"/>
                  <a:gd name="T62" fmla="*/ 0 w 1010"/>
                  <a:gd name="T63" fmla="*/ 0 h 53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010"/>
                  <a:gd name="T97" fmla="*/ 0 h 532"/>
                  <a:gd name="T98" fmla="*/ 1010 w 1010"/>
                  <a:gd name="T99" fmla="*/ 532 h 53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010" h="532">
                    <a:moveTo>
                      <a:pt x="1010" y="532"/>
                    </a:moveTo>
                    <a:cubicBezTo>
                      <a:pt x="1003" y="525"/>
                      <a:pt x="1001" y="513"/>
                      <a:pt x="992" y="508"/>
                    </a:cubicBezTo>
                    <a:cubicBezTo>
                      <a:pt x="983" y="503"/>
                      <a:pt x="962" y="500"/>
                      <a:pt x="962" y="500"/>
                    </a:cubicBezTo>
                    <a:cubicBezTo>
                      <a:pt x="954" y="494"/>
                      <a:pt x="947" y="489"/>
                      <a:pt x="938" y="486"/>
                    </a:cubicBezTo>
                    <a:cubicBezTo>
                      <a:pt x="927" y="475"/>
                      <a:pt x="925" y="445"/>
                      <a:pt x="918" y="440"/>
                    </a:cubicBezTo>
                    <a:cubicBezTo>
                      <a:pt x="906" y="431"/>
                      <a:pt x="913" y="435"/>
                      <a:pt x="894" y="430"/>
                    </a:cubicBezTo>
                    <a:cubicBezTo>
                      <a:pt x="891" y="429"/>
                      <a:pt x="886" y="428"/>
                      <a:pt x="886" y="428"/>
                    </a:cubicBezTo>
                    <a:cubicBezTo>
                      <a:pt x="882" y="422"/>
                      <a:pt x="881" y="415"/>
                      <a:pt x="876" y="410"/>
                    </a:cubicBezTo>
                    <a:cubicBezTo>
                      <a:pt x="869" y="403"/>
                      <a:pt x="854" y="403"/>
                      <a:pt x="844" y="400"/>
                    </a:cubicBezTo>
                    <a:cubicBezTo>
                      <a:pt x="838" y="391"/>
                      <a:pt x="837" y="386"/>
                      <a:pt x="826" y="382"/>
                    </a:cubicBezTo>
                    <a:cubicBezTo>
                      <a:pt x="815" y="365"/>
                      <a:pt x="822" y="368"/>
                      <a:pt x="804" y="356"/>
                    </a:cubicBezTo>
                    <a:cubicBezTo>
                      <a:pt x="793" y="339"/>
                      <a:pt x="773" y="334"/>
                      <a:pt x="754" y="332"/>
                    </a:cubicBezTo>
                    <a:cubicBezTo>
                      <a:pt x="737" y="326"/>
                      <a:pt x="700" y="324"/>
                      <a:pt x="700" y="324"/>
                    </a:cubicBezTo>
                    <a:cubicBezTo>
                      <a:pt x="687" y="311"/>
                      <a:pt x="674" y="300"/>
                      <a:pt x="656" y="294"/>
                    </a:cubicBezTo>
                    <a:cubicBezTo>
                      <a:pt x="648" y="286"/>
                      <a:pt x="637" y="284"/>
                      <a:pt x="626" y="282"/>
                    </a:cubicBezTo>
                    <a:cubicBezTo>
                      <a:pt x="619" y="272"/>
                      <a:pt x="619" y="246"/>
                      <a:pt x="604" y="244"/>
                    </a:cubicBezTo>
                    <a:cubicBezTo>
                      <a:pt x="594" y="243"/>
                      <a:pt x="584" y="243"/>
                      <a:pt x="574" y="242"/>
                    </a:cubicBezTo>
                    <a:cubicBezTo>
                      <a:pt x="570" y="236"/>
                      <a:pt x="570" y="228"/>
                      <a:pt x="566" y="222"/>
                    </a:cubicBezTo>
                    <a:cubicBezTo>
                      <a:pt x="561" y="214"/>
                      <a:pt x="542" y="213"/>
                      <a:pt x="534" y="212"/>
                    </a:cubicBezTo>
                    <a:cubicBezTo>
                      <a:pt x="518" y="207"/>
                      <a:pt x="502" y="201"/>
                      <a:pt x="486" y="196"/>
                    </a:cubicBezTo>
                    <a:cubicBezTo>
                      <a:pt x="472" y="175"/>
                      <a:pt x="476" y="149"/>
                      <a:pt x="448" y="140"/>
                    </a:cubicBezTo>
                    <a:cubicBezTo>
                      <a:pt x="441" y="133"/>
                      <a:pt x="428" y="121"/>
                      <a:pt x="418" y="118"/>
                    </a:cubicBezTo>
                    <a:cubicBezTo>
                      <a:pt x="401" y="101"/>
                      <a:pt x="388" y="100"/>
                      <a:pt x="364" y="98"/>
                    </a:cubicBezTo>
                    <a:cubicBezTo>
                      <a:pt x="354" y="95"/>
                      <a:pt x="344" y="95"/>
                      <a:pt x="334" y="92"/>
                    </a:cubicBezTo>
                    <a:cubicBezTo>
                      <a:pt x="319" y="82"/>
                      <a:pt x="304" y="80"/>
                      <a:pt x="286" y="78"/>
                    </a:cubicBezTo>
                    <a:cubicBezTo>
                      <a:pt x="254" y="67"/>
                      <a:pt x="218" y="65"/>
                      <a:pt x="184" y="62"/>
                    </a:cubicBezTo>
                    <a:cubicBezTo>
                      <a:pt x="175" y="59"/>
                      <a:pt x="168" y="54"/>
                      <a:pt x="160" y="50"/>
                    </a:cubicBezTo>
                    <a:cubicBezTo>
                      <a:pt x="150" y="46"/>
                      <a:pt x="137" y="46"/>
                      <a:pt x="126" y="44"/>
                    </a:cubicBezTo>
                    <a:cubicBezTo>
                      <a:pt x="124" y="43"/>
                      <a:pt x="122" y="42"/>
                      <a:pt x="120" y="40"/>
                    </a:cubicBezTo>
                    <a:cubicBezTo>
                      <a:pt x="119" y="38"/>
                      <a:pt x="119" y="35"/>
                      <a:pt x="118" y="34"/>
                    </a:cubicBezTo>
                    <a:cubicBezTo>
                      <a:pt x="112" y="28"/>
                      <a:pt x="98" y="26"/>
                      <a:pt x="90" y="24"/>
                    </a:cubicBezTo>
                    <a:cubicBezTo>
                      <a:pt x="59" y="15"/>
                      <a:pt x="34" y="0"/>
                      <a:pt x="0" y="0"/>
                    </a:cubicBezTo>
                  </a:path>
                </a:pathLst>
              </a:cu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04" name="Freeform 43"/>
              <p:cNvSpPr>
                <a:spLocks/>
              </p:cNvSpPr>
              <p:nvPr/>
            </p:nvSpPr>
            <p:spPr bwMode="auto">
              <a:xfrm>
                <a:off x="3868" y="1274"/>
                <a:ext cx="222" cy="26"/>
              </a:xfrm>
              <a:custGeom>
                <a:avLst/>
                <a:gdLst>
                  <a:gd name="T0" fmla="*/ 222 w 222"/>
                  <a:gd name="T1" fmla="*/ 26 h 26"/>
                  <a:gd name="T2" fmla="*/ 174 w 222"/>
                  <a:gd name="T3" fmla="*/ 8 h 26"/>
                  <a:gd name="T4" fmla="*/ 156 w 222"/>
                  <a:gd name="T5" fmla="*/ 0 h 26"/>
                  <a:gd name="T6" fmla="*/ 0 w 222"/>
                  <a:gd name="T7" fmla="*/ 6 h 26"/>
                  <a:gd name="T8" fmla="*/ 0 60000 65536"/>
                  <a:gd name="T9" fmla="*/ 0 60000 65536"/>
                  <a:gd name="T10" fmla="*/ 0 60000 65536"/>
                  <a:gd name="T11" fmla="*/ 0 60000 65536"/>
                  <a:gd name="T12" fmla="*/ 0 w 222"/>
                  <a:gd name="T13" fmla="*/ 0 h 26"/>
                  <a:gd name="T14" fmla="*/ 222 w 222"/>
                  <a:gd name="T15" fmla="*/ 26 h 26"/>
                </a:gdLst>
                <a:ahLst/>
                <a:cxnLst>
                  <a:cxn ang="T8">
                    <a:pos x="T0" y="T1"/>
                  </a:cxn>
                  <a:cxn ang="T9">
                    <a:pos x="T2" y="T3"/>
                  </a:cxn>
                  <a:cxn ang="T10">
                    <a:pos x="T4" y="T5"/>
                  </a:cxn>
                  <a:cxn ang="T11">
                    <a:pos x="T6" y="T7"/>
                  </a:cxn>
                </a:cxnLst>
                <a:rect l="T12" t="T13" r="T14" b="T15"/>
                <a:pathLst>
                  <a:path w="222" h="26">
                    <a:moveTo>
                      <a:pt x="222" y="26"/>
                    </a:moveTo>
                    <a:cubicBezTo>
                      <a:pt x="216" y="9"/>
                      <a:pt x="189" y="12"/>
                      <a:pt x="174" y="8"/>
                    </a:cubicBezTo>
                    <a:cubicBezTo>
                      <a:pt x="169" y="4"/>
                      <a:pt x="156" y="0"/>
                      <a:pt x="156" y="0"/>
                    </a:cubicBezTo>
                    <a:cubicBezTo>
                      <a:pt x="103" y="4"/>
                      <a:pt x="54" y="6"/>
                      <a:pt x="0" y="6"/>
                    </a:cubicBezTo>
                  </a:path>
                </a:pathLst>
              </a:cu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05" name="Freeform 44"/>
              <p:cNvSpPr>
                <a:spLocks/>
              </p:cNvSpPr>
              <p:nvPr/>
            </p:nvSpPr>
            <p:spPr bwMode="auto">
              <a:xfrm>
                <a:off x="2790" y="1270"/>
                <a:ext cx="1070" cy="96"/>
              </a:xfrm>
              <a:custGeom>
                <a:avLst/>
                <a:gdLst>
                  <a:gd name="T0" fmla="*/ 1070 w 1070"/>
                  <a:gd name="T1" fmla="*/ 0 h 96"/>
                  <a:gd name="T2" fmla="*/ 1014 w 1070"/>
                  <a:gd name="T3" fmla="*/ 20 h 96"/>
                  <a:gd name="T4" fmla="*/ 908 w 1070"/>
                  <a:gd name="T5" fmla="*/ 24 h 96"/>
                  <a:gd name="T6" fmla="*/ 842 w 1070"/>
                  <a:gd name="T7" fmla="*/ 36 h 96"/>
                  <a:gd name="T8" fmla="*/ 822 w 1070"/>
                  <a:gd name="T9" fmla="*/ 58 h 96"/>
                  <a:gd name="T10" fmla="*/ 760 w 1070"/>
                  <a:gd name="T11" fmla="*/ 66 h 96"/>
                  <a:gd name="T12" fmla="*/ 728 w 1070"/>
                  <a:gd name="T13" fmla="*/ 72 h 96"/>
                  <a:gd name="T14" fmla="*/ 684 w 1070"/>
                  <a:gd name="T15" fmla="*/ 88 h 96"/>
                  <a:gd name="T16" fmla="*/ 656 w 1070"/>
                  <a:gd name="T17" fmla="*/ 96 h 96"/>
                  <a:gd name="T18" fmla="*/ 580 w 1070"/>
                  <a:gd name="T19" fmla="*/ 94 h 96"/>
                  <a:gd name="T20" fmla="*/ 566 w 1070"/>
                  <a:gd name="T21" fmla="*/ 84 h 96"/>
                  <a:gd name="T22" fmla="*/ 542 w 1070"/>
                  <a:gd name="T23" fmla="*/ 78 h 96"/>
                  <a:gd name="T24" fmla="*/ 502 w 1070"/>
                  <a:gd name="T25" fmla="*/ 68 h 96"/>
                  <a:gd name="T26" fmla="*/ 368 w 1070"/>
                  <a:gd name="T27" fmla="*/ 60 h 96"/>
                  <a:gd name="T28" fmla="*/ 328 w 1070"/>
                  <a:gd name="T29" fmla="*/ 50 h 96"/>
                  <a:gd name="T30" fmla="*/ 294 w 1070"/>
                  <a:gd name="T31" fmla="*/ 38 h 96"/>
                  <a:gd name="T32" fmla="*/ 238 w 1070"/>
                  <a:gd name="T33" fmla="*/ 22 h 96"/>
                  <a:gd name="T34" fmla="*/ 148 w 1070"/>
                  <a:gd name="T35" fmla="*/ 16 h 96"/>
                  <a:gd name="T36" fmla="*/ 0 w 1070"/>
                  <a:gd name="T37" fmla="*/ 4 h 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70"/>
                  <a:gd name="T58" fmla="*/ 0 h 96"/>
                  <a:gd name="T59" fmla="*/ 1070 w 1070"/>
                  <a:gd name="T60" fmla="*/ 96 h 9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70" h="96">
                    <a:moveTo>
                      <a:pt x="1070" y="0"/>
                    </a:moveTo>
                    <a:cubicBezTo>
                      <a:pt x="1048" y="2"/>
                      <a:pt x="1033" y="17"/>
                      <a:pt x="1014" y="20"/>
                    </a:cubicBezTo>
                    <a:cubicBezTo>
                      <a:pt x="986" y="24"/>
                      <a:pt x="917" y="24"/>
                      <a:pt x="908" y="24"/>
                    </a:cubicBezTo>
                    <a:cubicBezTo>
                      <a:pt x="885" y="26"/>
                      <a:pt x="865" y="34"/>
                      <a:pt x="842" y="36"/>
                    </a:cubicBezTo>
                    <a:cubicBezTo>
                      <a:pt x="833" y="42"/>
                      <a:pt x="831" y="53"/>
                      <a:pt x="822" y="58"/>
                    </a:cubicBezTo>
                    <a:cubicBezTo>
                      <a:pt x="806" y="67"/>
                      <a:pt x="776" y="65"/>
                      <a:pt x="760" y="66"/>
                    </a:cubicBezTo>
                    <a:cubicBezTo>
                      <a:pt x="749" y="68"/>
                      <a:pt x="739" y="69"/>
                      <a:pt x="728" y="72"/>
                    </a:cubicBezTo>
                    <a:cubicBezTo>
                      <a:pt x="714" y="81"/>
                      <a:pt x="701" y="85"/>
                      <a:pt x="684" y="88"/>
                    </a:cubicBezTo>
                    <a:cubicBezTo>
                      <a:pt x="675" y="94"/>
                      <a:pt x="666" y="94"/>
                      <a:pt x="656" y="96"/>
                    </a:cubicBezTo>
                    <a:cubicBezTo>
                      <a:pt x="631" y="95"/>
                      <a:pt x="605" y="96"/>
                      <a:pt x="580" y="94"/>
                    </a:cubicBezTo>
                    <a:cubicBezTo>
                      <a:pt x="574" y="93"/>
                      <a:pt x="571" y="86"/>
                      <a:pt x="566" y="84"/>
                    </a:cubicBezTo>
                    <a:cubicBezTo>
                      <a:pt x="558" y="81"/>
                      <a:pt x="542" y="78"/>
                      <a:pt x="542" y="78"/>
                    </a:cubicBezTo>
                    <a:cubicBezTo>
                      <a:pt x="534" y="66"/>
                      <a:pt x="515" y="69"/>
                      <a:pt x="502" y="68"/>
                    </a:cubicBezTo>
                    <a:cubicBezTo>
                      <a:pt x="464" y="55"/>
                      <a:pt x="404" y="61"/>
                      <a:pt x="368" y="60"/>
                    </a:cubicBezTo>
                    <a:cubicBezTo>
                      <a:pt x="355" y="56"/>
                      <a:pt x="341" y="53"/>
                      <a:pt x="328" y="50"/>
                    </a:cubicBezTo>
                    <a:cubicBezTo>
                      <a:pt x="316" y="47"/>
                      <a:pt x="306" y="40"/>
                      <a:pt x="294" y="38"/>
                    </a:cubicBezTo>
                    <a:cubicBezTo>
                      <a:pt x="272" y="27"/>
                      <a:pt x="265" y="24"/>
                      <a:pt x="238" y="22"/>
                    </a:cubicBezTo>
                    <a:cubicBezTo>
                      <a:pt x="210" y="15"/>
                      <a:pt x="175" y="17"/>
                      <a:pt x="148" y="16"/>
                    </a:cubicBezTo>
                    <a:cubicBezTo>
                      <a:pt x="97" y="9"/>
                      <a:pt x="54" y="4"/>
                      <a:pt x="0" y="4"/>
                    </a:cubicBezTo>
                  </a:path>
                </a:pathLst>
              </a:cu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06" name="AutoShape 49"/>
              <p:cNvSpPr>
                <a:spLocks noChangeArrowheads="1"/>
              </p:cNvSpPr>
              <p:nvPr/>
            </p:nvSpPr>
            <p:spPr bwMode="auto">
              <a:xfrm>
                <a:off x="1344" y="1584"/>
                <a:ext cx="96" cy="96"/>
              </a:xfrm>
              <a:prstGeom prst="flowChartSummingJunction">
                <a:avLst/>
              </a:prstGeom>
              <a:noFill/>
              <a:ln w="15875">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07" name="AutoShape 51"/>
              <p:cNvSpPr>
                <a:spLocks noChangeArrowheads="1"/>
              </p:cNvSpPr>
              <p:nvPr/>
            </p:nvSpPr>
            <p:spPr bwMode="auto">
              <a:xfrm>
                <a:off x="48" y="1968"/>
                <a:ext cx="96" cy="96"/>
              </a:xfrm>
              <a:prstGeom prst="flowChartSummingJunction">
                <a:avLst/>
              </a:prstGeom>
              <a:noFill/>
              <a:ln w="15875">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08" name="Freeform 52"/>
              <p:cNvSpPr>
                <a:spLocks/>
              </p:cNvSpPr>
              <p:nvPr/>
            </p:nvSpPr>
            <p:spPr bwMode="auto">
              <a:xfrm>
                <a:off x="150" y="2013"/>
                <a:ext cx="24" cy="7"/>
              </a:xfrm>
              <a:custGeom>
                <a:avLst/>
                <a:gdLst>
                  <a:gd name="T0" fmla="*/ 24 w 24"/>
                  <a:gd name="T1" fmla="*/ 0 h 7"/>
                  <a:gd name="T2" fmla="*/ 0 w 24"/>
                  <a:gd name="T3" fmla="*/ 6 h 7"/>
                  <a:gd name="T4" fmla="*/ 0 60000 65536"/>
                  <a:gd name="T5" fmla="*/ 0 60000 65536"/>
                  <a:gd name="T6" fmla="*/ 0 w 24"/>
                  <a:gd name="T7" fmla="*/ 0 h 7"/>
                  <a:gd name="T8" fmla="*/ 24 w 24"/>
                  <a:gd name="T9" fmla="*/ 7 h 7"/>
                </a:gdLst>
                <a:ahLst/>
                <a:cxnLst>
                  <a:cxn ang="T4">
                    <a:pos x="T0" y="T1"/>
                  </a:cxn>
                  <a:cxn ang="T5">
                    <a:pos x="T2" y="T3"/>
                  </a:cxn>
                </a:cxnLst>
                <a:rect l="T6" t="T7" r="T8" b="T9"/>
                <a:pathLst>
                  <a:path w="24" h="7">
                    <a:moveTo>
                      <a:pt x="24" y="0"/>
                    </a:moveTo>
                    <a:cubicBezTo>
                      <a:pt x="4" y="7"/>
                      <a:pt x="12" y="6"/>
                      <a:pt x="0" y="6"/>
                    </a:cubicBezTo>
                  </a:path>
                </a:pathLst>
              </a:cu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09" name="Freeform 53"/>
              <p:cNvSpPr>
                <a:spLocks/>
              </p:cNvSpPr>
              <p:nvPr/>
            </p:nvSpPr>
            <p:spPr bwMode="auto">
              <a:xfrm>
                <a:off x="2" y="2076"/>
                <a:ext cx="262" cy="500"/>
              </a:xfrm>
              <a:custGeom>
                <a:avLst/>
                <a:gdLst>
                  <a:gd name="T0" fmla="*/ 73 w 262"/>
                  <a:gd name="T1" fmla="*/ 0 h 500"/>
                  <a:gd name="T2" fmla="*/ 34 w 262"/>
                  <a:gd name="T3" fmla="*/ 63 h 500"/>
                  <a:gd name="T4" fmla="*/ 25 w 262"/>
                  <a:gd name="T5" fmla="*/ 90 h 500"/>
                  <a:gd name="T6" fmla="*/ 13 w 262"/>
                  <a:gd name="T7" fmla="*/ 165 h 500"/>
                  <a:gd name="T8" fmla="*/ 37 w 262"/>
                  <a:gd name="T9" fmla="*/ 360 h 500"/>
                  <a:gd name="T10" fmla="*/ 76 w 262"/>
                  <a:gd name="T11" fmla="*/ 375 h 500"/>
                  <a:gd name="T12" fmla="*/ 94 w 262"/>
                  <a:gd name="T13" fmla="*/ 393 h 500"/>
                  <a:gd name="T14" fmla="*/ 112 w 262"/>
                  <a:gd name="T15" fmla="*/ 438 h 500"/>
                  <a:gd name="T16" fmla="*/ 142 w 262"/>
                  <a:gd name="T17" fmla="*/ 450 h 500"/>
                  <a:gd name="T18" fmla="*/ 208 w 262"/>
                  <a:gd name="T19" fmla="*/ 486 h 500"/>
                  <a:gd name="T20" fmla="*/ 262 w 262"/>
                  <a:gd name="T21" fmla="*/ 492 h 5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2"/>
                  <a:gd name="T34" fmla="*/ 0 h 500"/>
                  <a:gd name="T35" fmla="*/ 262 w 262"/>
                  <a:gd name="T36" fmla="*/ 500 h 5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2" h="500">
                    <a:moveTo>
                      <a:pt x="73" y="0"/>
                    </a:moveTo>
                    <a:cubicBezTo>
                      <a:pt x="59" y="22"/>
                      <a:pt x="42" y="38"/>
                      <a:pt x="34" y="63"/>
                    </a:cubicBezTo>
                    <a:cubicBezTo>
                      <a:pt x="31" y="72"/>
                      <a:pt x="25" y="90"/>
                      <a:pt x="25" y="90"/>
                    </a:cubicBezTo>
                    <a:cubicBezTo>
                      <a:pt x="23" y="120"/>
                      <a:pt x="20" y="138"/>
                      <a:pt x="13" y="165"/>
                    </a:cubicBezTo>
                    <a:cubicBezTo>
                      <a:pt x="14" y="197"/>
                      <a:pt x="0" y="314"/>
                      <a:pt x="37" y="360"/>
                    </a:cubicBezTo>
                    <a:cubicBezTo>
                      <a:pt x="45" y="370"/>
                      <a:pt x="65" y="371"/>
                      <a:pt x="76" y="375"/>
                    </a:cubicBezTo>
                    <a:cubicBezTo>
                      <a:pt x="82" y="381"/>
                      <a:pt x="88" y="387"/>
                      <a:pt x="94" y="393"/>
                    </a:cubicBezTo>
                    <a:cubicBezTo>
                      <a:pt x="105" y="404"/>
                      <a:pt x="97" y="427"/>
                      <a:pt x="112" y="438"/>
                    </a:cubicBezTo>
                    <a:cubicBezTo>
                      <a:pt x="120" y="444"/>
                      <a:pt x="133" y="444"/>
                      <a:pt x="142" y="450"/>
                    </a:cubicBezTo>
                    <a:cubicBezTo>
                      <a:pt x="162" y="480"/>
                      <a:pt x="172" y="482"/>
                      <a:pt x="208" y="486"/>
                    </a:cubicBezTo>
                    <a:cubicBezTo>
                      <a:pt x="229" y="500"/>
                      <a:pt x="213" y="492"/>
                      <a:pt x="262" y="492"/>
                    </a:cubicBezTo>
                  </a:path>
                </a:pathLst>
              </a:cu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10" name="AutoShape 54"/>
              <p:cNvSpPr>
                <a:spLocks noChangeArrowheads="1"/>
              </p:cNvSpPr>
              <p:nvPr/>
            </p:nvSpPr>
            <p:spPr bwMode="auto">
              <a:xfrm>
                <a:off x="240" y="2544"/>
                <a:ext cx="96" cy="96"/>
              </a:xfrm>
              <a:prstGeom prst="flowChartSummingJunction">
                <a:avLst/>
              </a:prstGeom>
              <a:noFill/>
              <a:ln w="15875">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11" name="Line 56"/>
              <p:cNvSpPr>
                <a:spLocks noChangeShapeType="1"/>
              </p:cNvSpPr>
              <p:nvPr/>
            </p:nvSpPr>
            <p:spPr bwMode="auto">
              <a:xfrm flipV="1">
                <a:off x="336" y="2448"/>
                <a:ext cx="336" cy="144"/>
              </a:xfrm>
              <a:prstGeom prst="line">
                <a:avLst/>
              </a:pr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12" name="AutoShape 57"/>
              <p:cNvSpPr>
                <a:spLocks noChangeArrowheads="1"/>
              </p:cNvSpPr>
              <p:nvPr/>
            </p:nvSpPr>
            <p:spPr bwMode="auto">
              <a:xfrm>
                <a:off x="960" y="2256"/>
                <a:ext cx="96" cy="96"/>
              </a:xfrm>
              <a:prstGeom prst="flowChartSummingJunction">
                <a:avLst/>
              </a:prstGeom>
              <a:noFill/>
              <a:ln w="15875">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13" name="Line 60"/>
              <p:cNvSpPr>
                <a:spLocks noChangeShapeType="1"/>
              </p:cNvSpPr>
              <p:nvPr/>
            </p:nvSpPr>
            <p:spPr bwMode="auto">
              <a:xfrm flipV="1">
                <a:off x="768" y="2304"/>
                <a:ext cx="192" cy="96"/>
              </a:xfrm>
              <a:prstGeom prst="line">
                <a:avLst/>
              </a:pr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14" name="Line 61"/>
              <p:cNvSpPr>
                <a:spLocks noChangeShapeType="1"/>
              </p:cNvSpPr>
              <p:nvPr/>
            </p:nvSpPr>
            <p:spPr bwMode="auto">
              <a:xfrm flipV="1">
                <a:off x="1056" y="2160"/>
                <a:ext cx="192" cy="96"/>
              </a:xfrm>
              <a:prstGeom prst="line">
                <a:avLst/>
              </a:pr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15" name="Text Box 62"/>
              <p:cNvSpPr txBox="1">
                <a:spLocks noChangeArrowheads="1"/>
              </p:cNvSpPr>
              <p:nvPr/>
            </p:nvSpPr>
            <p:spPr bwMode="auto">
              <a:xfrm>
                <a:off x="0" y="1632"/>
                <a:ext cx="480" cy="582"/>
              </a:xfrm>
              <a:prstGeom prst="rect">
                <a:avLst/>
              </a:prstGeom>
              <a:noFill/>
              <a:ln w="9525">
                <a:noFill/>
                <a:miter lim="800000"/>
                <a:headEnd/>
                <a:tailEnd/>
              </a:ln>
            </p:spPr>
            <p:txBody>
              <a:bodyPr>
                <a:spAutoFit/>
              </a:bodyPr>
              <a:lstStyle/>
              <a:p>
                <a:pPr fontAlgn="base">
                  <a:spcBef>
                    <a:spcPct val="50000"/>
                  </a:spcBef>
                  <a:spcAft>
                    <a:spcPct val="0"/>
                  </a:spcAft>
                </a:pPr>
                <a:r>
                  <a:rPr lang="pl-PL">
                    <a:solidFill>
                      <a:srgbClr val="000000"/>
                    </a:solidFill>
                  </a:rPr>
                  <a:t>PL</a:t>
                </a:r>
                <a:br>
                  <a:rPr lang="pl-PL">
                    <a:solidFill>
                      <a:srgbClr val="000000"/>
                    </a:solidFill>
                  </a:rPr>
                </a:br>
                <a:r>
                  <a:rPr lang="pl-PL">
                    <a:solidFill>
                      <a:srgbClr val="000000"/>
                    </a:solidFill>
                  </a:rPr>
                  <a:t>GAŁĄŹ</a:t>
                </a:r>
              </a:p>
            </p:txBody>
          </p:sp>
          <p:sp>
            <p:nvSpPr>
              <p:cNvPr id="80916" name="Text Box 64"/>
              <p:cNvSpPr txBox="1">
                <a:spLocks noChangeArrowheads="1"/>
              </p:cNvSpPr>
              <p:nvPr/>
            </p:nvSpPr>
            <p:spPr bwMode="auto">
              <a:xfrm rot="-1314764">
                <a:off x="597" y="2247"/>
                <a:ext cx="286" cy="346"/>
              </a:xfrm>
              <a:prstGeom prst="rect">
                <a:avLst/>
              </a:prstGeom>
              <a:noFill/>
              <a:ln w="9525">
                <a:noFill/>
                <a:miter lim="800000"/>
                <a:headEnd/>
                <a:tailEnd/>
              </a:ln>
            </p:spPr>
            <p:txBody>
              <a:bodyPr>
                <a:spAutoFit/>
              </a:bodyPr>
              <a:lstStyle/>
              <a:p>
                <a:pPr fontAlgn="base">
                  <a:spcBef>
                    <a:spcPct val="50000"/>
                  </a:spcBef>
                  <a:spcAft>
                    <a:spcPct val="0"/>
                  </a:spcAft>
                </a:pPr>
                <a:r>
                  <a:rPr lang="pl-PL" sz="1000">
                    <a:solidFill>
                      <a:srgbClr val="000000"/>
                    </a:solidFill>
                  </a:rPr>
                  <a:t>6B</a:t>
                </a:r>
                <a:br>
                  <a:rPr lang="pl-PL" sz="1000">
                    <a:solidFill>
                      <a:srgbClr val="000000"/>
                    </a:solidFill>
                  </a:rPr>
                </a:br>
                <a:r>
                  <a:rPr lang="pl-PL" sz="1000">
                    <a:solidFill>
                      <a:srgbClr val="000000"/>
                    </a:solidFill>
                  </a:rPr>
                  <a:t>XX</a:t>
                </a:r>
                <a:br>
                  <a:rPr lang="pl-PL" sz="1000">
                    <a:solidFill>
                      <a:srgbClr val="000000"/>
                    </a:solidFill>
                  </a:rPr>
                </a:br>
                <a:r>
                  <a:rPr lang="pl-PL" sz="1000">
                    <a:solidFill>
                      <a:srgbClr val="000000"/>
                    </a:solidFill>
                  </a:rPr>
                  <a:t>4</a:t>
                </a:r>
              </a:p>
            </p:txBody>
          </p:sp>
          <p:sp>
            <p:nvSpPr>
              <p:cNvPr id="80917" name="Text Box 65"/>
              <p:cNvSpPr txBox="1">
                <a:spLocks noChangeArrowheads="1"/>
              </p:cNvSpPr>
              <p:nvPr/>
            </p:nvSpPr>
            <p:spPr bwMode="auto">
              <a:xfrm rot="-1607100">
                <a:off x="1658" y="1754"/>
                <a:ext cx="271" cy="346"/>
              </a:xfrm>
              <a:prstGeom prst="rect">
                <a:avLst/>
              </a:prstGeom>
              <a:noFill/>
              <a:ln w="9525">
                <a:noFill/>
                <a:miter lim="800000"/>
                <a:headEnd/>
                <a:tailEnd/>
              </a:ln>
            </p:spPr>
            <p:txBody>
              <a:bodyPr>
                <a:spAutoFit/>
              </a:bodyPr>
              <a:lstStyle/>
              <a:p>
                <a:pPr fontAlgn="base">
                  <a:spcBef>
                    <a:spcPct val="50000"/>
                  </a:spcBef>
                  <a:spcAft>
                    <a:spcPct val="0"/>
                  </a:spcAft>
                </a:pPr>
                <a:r>
                  <a:rPr lang="pl-PL" sz="1000">
                    <a:solidFill>
                      <a:srgbClr val="000000"/>
                    </a:solidFill>
                  </a:rPr>
                  <a:t>6</a:t>
                </a:r>
                <a:br>
                  <a:rPr lang="pl-PL" sz="1000">
                    <a:solidFill>
                      <a:srgbClr val="000000"/>
                    </a:solidFill>
                  </a:rPr>
                </a:br>
                <a:r>
                  <a:rPr lang="pl-PL" sz="1000">
                    <a:solidFill>
                      <a:srgbClr val="000000"/>
                    </a:solidFill>
                  </a:rPr>
                  <a:t>X</a:t>
                </a:r>
                <a:br>
                  <a:rPr lang="pl-PL" sz="1000">
                    <a:solidFill>
                      <a:srgbClr val="000000"/>
                    </a:solidFill>
                  </a:rPr>
                </a:br>
                <a:r>
                  <a:rPr lang="pl-PL" sz="1000">
                    <a:solidFill>
                      <a:srgbClr val="000000"/>
                    </a:solidFill>
                  </a:rPr>
                  <a:t>42</a:t>
                </a:r>
              </a:p>
            </p:txBody>
          </p:sp>
          <p:sp>
            <p:nvSpPr>
              <p:cNvPr id="80918" name="AutoShape 66"/>
              <p:cNvSpPr>
                <a:spLocks noChangeArrowheads="1"/>
              </p:cNvSpPr>
              <p:nvPr/>
            </p:nvSpPr>
            <p:spPr bwMode="auto">
              <a:xfrm>
                <a:off x="1536" y="1968"/>
                <a:ext cx="96" cy="96"/>
              </a:xfrm>
              <a:prstGeom prst="flowChartSummingJunction">
                <a:avLst/>
              </a:prstGeom>
              <a:noFill/>
              <a:ln w="15875">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19" name="Line 67"/>
              <p:cNvSpPr>
                <a:spLocks noChangeShapeType="1"/>
              </p:cNvSpPr>
              <p:nvPr/>
            </p:nvSpPr>
            <p:spPr bwMode="auto">
              <a:xfrm flipV="1">
                <a:off x="1344" y="2016"/>
                <a:ext cx="192" cy="96"/>
              </a:xfrm>
              <a:prstGeom prst="line">
                <a:avLst/>
              </a:pr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20" name="Freeform 68"/>
              <p:cNvSpPr>
                <a:spLocks/>
              </p:cNvSpPr>
              <p:nvPr/>
            </p:nvSpPr>
            <p:spPr bwMode="auto">
              <a:xfrm>
                <a:off x="1446" y="1629"/>
                <a:ext cx="108" cy="9"/>
              </a:xfrm>
              <a:custGeom>
                <a:avLst/>
                <a:gdLst>
                  <a:gd name="T0" fmla="*/ 108 w 108"/>
                  <a:gd name="T1" fmla="*/ 9 h 9"/>
                  <a:gd name="T2" fmla="*/ 51 w 108"/>
                  <a:gd name="T3" fmla="*/ 0 h 9"/>
                  <a:gd name="T4" fmla="*/ 0 w 108"/>
                  <a:gd name="T5" fmla="*/ 3 h 9"/>
                  <a:gd name="T6" fmla="*/ 0 60000 65536"/>
                  <a:gd name="T7" fmla="*/ 0 60000 65536"/>
                  <a:gd name="T8" fmla="*/ 0 60000 65536"/>
                  <a:gd name="T9" fmla="*/ 0 w 108"/>
                  <a:gd name="T10" fmla="*/ 0 h 9"/>
                  <a:gd name="T11" fmla="*/ 108 w 108"/>
                  <a:gd name="T12" fmla="*/ 9 h 9"/>
                </a:gdLst>
                <a:ahLst/>
                <a:cxnLst>
                  <a:cxn ang="T6">
                    <a:pos x="T0" y="T1"/>
                  </a:cxn>
                  <a:cxn ang="T7">
                    <a:pos x="T2" y="T3"/>
                  </a:cxn>
                  <a:cxn ang="T8">
                    <a:pos x="T4" y="T5"/>
                  </a:cxn>
                </a:cxnLst>
                <a:rect l="T9" t="T10" r="T11" b="T12"/>
                <a:pathLst>
                  <a:path w="108" h="9">
                    <a:moveTo>
                      <a:pt x="108" y="9"/>
                    </a:moveTo>
                    <a:cubicBezTo>
                      <a:pt x="61" y="2"/>
                      <a:pt x="80" y="6"/>
                      <a:pt x="51" y="0"/>
                    </a:cubicBezTo>
                    <a:cubicBezTo>
                      <a:pt x="2" y="3"/>
                      <a:pt x="19" y="3"/>
                      <a:pt x="0" y="3"/>
                    </a:cubicBezTo>
                  </a:path>
                </a:pathLst>
              </a:cu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21" name="Freeform 69"/>
              <p:cNvSpPr>
                <a:spLocks/>
              </p:cNvSpPr>
              <p:nvPr/>
            </p:nvSpPr>
            <p:spPr bwMode="auto">
              <a:xfrm>
                <a:off x="150" y="1650"/>
                <a:ext cx="1164" cy="366"/>
              </a:xfrm>
              <a:custGeom>
                <a:avLst/>
                <a:gdLst>
                  <a:gd name="T0" fmla="*/ 1164 w 1164"/>
                  <a:gd name="T1" fmla="*/ 0 h 366"/>
                  <a:gd name="T2" fmla="*/ 1101 w 1164"/>
                  <a:gd name="T3" fmla="*/ 30 h 366"/>
                  <a:gd name="T4" fmla="*/ 1008 w 1164"/>
                  <a:gd name="T5" fmla="*/ 69 h 366"/>
                  <a:gd name="T6" fmla="*/ 969 w 1164"/>
                  <a:gd name="T7" fmla="*/ 114 h 366"/>
                  <a:gd name="T8" fmla="*/ 918 w 1164"/>
                  <a:gd name="T9" fmla="*/ 132 h 366"/>
                  <a:gd name="T10" fmla="*/ 873 w 1164"/>
                  <a:gd name="T11" fmla="*/ 150 h 366"/>
                  <a:gd name="T12" fmla="*/ 771 w 1164"/>
                  <a:gd name="T13" fmla="*/ 156 h 366"/>
                  <a:gd name="T14" fmla="*/ 555 w 1164"/>
                  <a:gd name="T15" fmla="*/ 153 h 366"/>
                  <a:gd name="T16" fmla="*/ 351 w 1164"/>
                  <a:gd name="T17" fmla="*/ 171 h 366"/>
                  <a:gd name="T18" fmla="*/ 285 w 1164"/>
                  <a:gd name="T19" fmla="*/ 189 h 366"/>
                  <a:gd name="T20" fmla="*/ 165 w 1164"/>
                  <a:gd name="T21" fmla="*/ 249 h 366"/>
                  <a:gd name="T22" fmla="*/ 45 w 1164"/>
                  <a:gd name="T23" fmla="*/ 318 h 366"/>
                  <a:gd name="T24" fmla="*/ 30 w 1164"/>
                  <a:gd name="T25" fmla="*/ 354 h 366"/>
                  <a:gd name="T26" fmla="*/ 9 w 1164"/>
                  <a:gd name="T27" fmla="*/ 363 h 366"/>
                  <a:gd name="T28" fmla="*/ 0 w 1164"/>
                  <a:gd name="T29" fmla="*/ 366 h 36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64"/>
                  <a:gd name="T46" fmla="*/ 0 h 366"/>
                  <a:gd name="T47" fmla="*/ 1164 w 1164"/>
                  <a:gd name="T48" fmla="*/ 366 h 36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64" h="366">
                    <a:moveTo>
                      <a:pt x="1164" y="0"/>
                    </a:moveTo>
                    <a:cubicBezTo>
                      <a:pt x="1147" y="17"/>
                      <a:pt x="1121" y="17"/>
                      <a:pt x="1101" y="30"/>
                    </a:cubicBezTo>
                    <a:cubicBezTo>
                      <a:pt x="1076" y="67"/>
                      <a:pt x="1047" y="56"/>
                      <a:pt x="1008" y="69"/>
                    </a:cubicBezTo>
                    <a:cubicBezTo>
                      <a:pt x="994" y="83"/>
                      <a:pt x="983" y="100"/>
                      <a:pt x="969" y="114"/>
                    </a:cubicBezTo>
                    <a:cubicBezTo>
                      <a:pt x="957" y="126"/>
                      <a:pt x="934" y="127"/>
                      <a:pt x="918" y="132"/>
                    </a:cubicBezTo>
                    <a:cubicBezTo>
                      <a:pt x="904" y="136"/>
                      <a:pt x="887" y="147"/>
                      <a:pt x="873" y="150"/>
                    </a:cubicBezTo>
                    <a:cubicBezTo>
                      <a:pt x="842" y="156"/>
                      <a:pt x="795" y="155"/>
                      <a:pt x="771" y="156"/>
                    </a:cubicBezTo>
                    <a:cubicBezTo>
                      <a:pt x="699" y="165"/>
                      <a:pt x="627" y="159"/>
                      <a:pt x="555" y="153"/>
                    </a:cubicBezTo>
                    <a:cubicBezTo>
                      <a:pt x="480" y="155"/>
                      <a:pt x="422" y="165"/>
                      <a:pt x="351" y="171"/>
                    </a:cubicBezTo>
                    <a:cubicBezTo>
                      <a:pt x="329" y="178"/>
                      <a:pt x="307" y="182"/>
                      <a:pt x="285" y="189"/>
                    </a:cubicBezTo>
                    <a:cubicBezTo>
                      <a:pt x="263" y="211"/>
                      <a:pt x="196" y="239"/>
                      <a:pt x="165" y="249"/>
                    </a:cubicBezTo>
                    <a:cubicBezTo>
                      <a:pt x="138" y="289"/>
                      <a:pt x="77" y="286"/>
                      <a:pt x="45" y="318"/>
                    </a:cubicBezTo>
                    <a:cubicBezTo>
                      <a:pt x="42" y="326"/>
                      <a:pt x="39" y="347"/>
                      <a:pt x="30" y="354"/>
                    </a:cubicBezTo>
                    <a:cubicBezTo>
                      <a:pt x="24" y="359"/>
                      <a:pt x="16" y="360"/>
                      <a:pt x="9" y="363"/>
                    </a:cubicBezTo>
                    <a:cubicBezTo>
                      <a:pt x="6" y="364"/>
                      <a:pt x="0" y="366"/>
                      <a:pt x="0" y="366"/>
                    </a:cubicBezTo>
                  </a:path>
                </a:pathLst>
              </a:cu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22" name="Freeform 70"/>
              <p:cNvSpPr>
                <a:spLocks/>
              </p:cNvSpPr>
              <p:nvPr/>
            </p:nvSpPr>
            <p:spPr bwMode="auto">
              <a:xfrm rot="-152948">
                <a:off x="1405" y="1689"/>
                <a:ext cx="126" cy="231"/>
              </a:xfrm>
              <a:custGeom>
                <a:avLst/>
                <a:gdLst>
                  <a:gd name="T0" fmla="*/ 126 w 126"/>
                  <a:gd name="T1" fmla="*/ 178 h 300"/>
                  <a:gd name="T2" fmla="*/ 111 w 126"/>
                  <a:gd name="T3" fmla="*/ 162 h 300"/>
                  <a:gd name="T4" fmla="*/ 63 w 126"/>
                  <a:gd name="T5" fmla="*/ 146 h 300"/>
                  <a:gd name="T6" fmla="*/ 54 w 126"/>
                  <a:gd name="T7" fmla="*/ 62 h 300"/>
                  <a:gd name="T8" fmla="*/ 45 w 126"/>
                  <a:gd name="T9" fmla="*/ 27 h 300"/>
                  <a:gd name="T10" fmla="*/ 9 w 126"/>
                  <a:gd name="T11" fmla="*/ 16 h 300"/>
                  <a:gd name="T12" fmla="*/ 0 w 126"/>
                  <a:gd name="T13" fmla="*/ 0 h 300"/>
                  <a:gd name="T14" fmla="*/ 0 60000 65536"/>
                  <a:gd name="T15" fmla="*/ 0 60000 65536"/>
                  <a:gd name="T16" fmla="*/ 0 60000 65536"/>
                  <a:gd name="T17" fmla="*/ 0 60000 65536"/>
                  <a:gd name="T18" fmla="*/ 0 60000 65536"/>
                  <a:gd name="T19" fmla="*/ 0 60000 65536"/>
                  <a:gd name="T20" fmla="*/ 0 60000 65536"/>
                  <a:gd name="T21" fmla="*/ 0 w 126"/>
                  <a:gd name="T22" fmla="*/ 0 h 300"/>
                  <a:gd name="T23" fmla="*/ 126 w 126"/>
                  <a:gd name="T24" fmla="*/ 300 h 3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6" h="300">
                    <a:moveTo>
                      <a:pt x="126" y="300"/>
                    </a:moveTo>
                    <a:cubicBezTo>
                      <a:pt x="120" y="291"/>
                      <a:pt x="118" y="280"/>
                      <a:pt x="111" y="273"/>
                    </a:cubicBezTo>
                    <a:cubicBezTo>
                      <a:pt x="99" y="261"/>
                      <a:pt x="79" y="251"/>
                      <a:pt x="63" y="246"/>
                    </a:cubicBezTo>
                    <a:cubicBezTo>
                      <a:pt x="55" y="199"/>
                      <a:pt x="59" y="152"/>
                      <a:pt x="54" y="105"/>
                    </a:cubicBezTo>
                    <a:cubicBezTo>
                      <a:pt x="53" y="95"/>
                      <a:pt x="54" y="56"/>
                      <a:pt x="45" y="45"/>
                    </a:cubicBezTo>
                    <a:cubicBezTo>
                      <a:pt x="37" y="35"/>
                      <a:pt x="20" y="34"/>
                      <a:pt x="9" y="27"/>
                    </a:cubicBezTo>
                    <a:cubicBezTo>
                      <a:pt x="5" y="19"/>
                      <a:pt x="0" y="0"/>
                      <a:pt x="0" y="0"/>
                    </a:cubicBezTo>
                  </a:path>
                </a:pathLst>
              </a:cu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23" name="Text Box 71"/>
              <p:cNvSpPr txBox="1">
                <a:spLocks noChangeArrowheads="1"/>
              </p:cNvSpPr>
              <p:nvPr/>
            </p:nvSpPr>
            <p:spPr bwMode="auto">
              <a:xfrm rot="-1117649">
                <a:off x="1383" y="1872"/>
                <a:ext cx="336" cy="154"/>
              </a:xfrm>
              <a:prstGeom prst="rect">
                <a:avLst/>
              </a:prstGeom>
              <a:noFill/>
              <a:ln w="9525">
                <a:noFill/>
                <a:miter lim="800000"/>
                <a:headEnd/>
                <a:tailEnd/>
              </a:ln>
            </p:spPr>
            <p:txBody>
              <a:bodyPr>
                <a:spAutoFit/>
              </a:bodyPr>
              <a:lstStyle/>
              <a:p>
                <a:pPr fontAlgn="base">
                  <a:spcBef>
                    <a:spcPct val="50000"/>
                  </a:spcBef>
                  <a:spcAft>
                    <a:spcPct val="0"/>
                  </a:spcAft>
                </a:pPr>
                <a:r>
                  <a:rPr lang="pl-PL" sz="1000">
                    <a:solidFill>
                      <a:srgbClr val="000000"/>
                    </a:solidFill>
                  </a:rPr>
                  <a:t>FEBA</a:t>
                </a:r>
              </a:p>
            </p:txBody>
          </p:sp>
          <p:sp>
            <p:nvSpPr>
              <p:cNvPr id="80924" name="Freeform 72"/>
              <p:cNvSpPr>
                <a:spLocks/>
              </p:cNvSpPr>
              <p:nvPr/>
            </p:nvSpPr>
            <p:spPr bwMode="auto">
              <a:xfrm rot="746325">
                <a:off x="1776" y="1536"/>
                <a:ext cx="138" cy="243"/>
              </a:xfrm>
              <a:custGeom>
                <a:avLst/>
                <a:gdLst>
                  <a:gd name="T0" fmla="*/ 12 w 138"/>
                  <a:gd name="T1" fmla="*/ 15 h 243"/>
                  <a:gd name="T2" fmla="*/ 30 w 138"/>
                  <a:gd name="T3" fmla="*/ 30 h 243"/>
                  <a:gd name="T4" fmla="*/ 48 w 138"/>
                  <a:gd name="T5" fmla="*/ 72 h 243"/>
                  <a:gd name="T6" fmla="*/ 60 w 138"/>
                  <a:gd name="T7" fmla="*/ 90 h 243"/>
                  <a:gd name="T8" fmla="*/ 66 w 138"/>
                  <a:gd name="T9" fmla="*/ 99 h 243"/>
                  <a:gd name="T10" fmla="*/ 87 w 138"/>
                  <a:gd name="T11" fmla="*/ 186 h 243"/>
                  <a:gd name="T12" fmla="*/ 111 w 138"/>
                  <a:gd name="T13" fmla="*/ 213 h 243"/>
                  <a:gd name="T14" fmla="*/ 126 w 138"/>
                  <a:gd name="T15" fmla="*/ 243 h 243"/>
                  <a:gd name="T16" fmla="*/ 114 w 138"/>
                  <a:gd name="T17" fmla="*/ 228 h 243"/>
                  <a:gd name="T18" fmla="*/ 111 w 138"/>
                  <a:gd name="T19" fmla="*/ 219 h 2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8"/>
                  <a:gd name="T31" fmla="*/ 0 h 243"/>
                  <a:gd name="T32" fmla="*/ 138 w 138"/>
                  <a:gd name="T33" fmla="*/ 243 h 2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8" h="243">
                    <a:moveTo>
                      <a:pt x="12" y="15"/>
                    </a:moveTo>
                    <a:cubicBezTo>
                      <a:pt x="33" y="46"/>
                      <a:pt x="0" y="0"/>
                      <a:pt x="30" y="30"/>
                    </a:cubicBezTo>
                    <a:cubicBezTo>
                      <a:pt x="42" y="42"/>
                      <a:pt x="41" y="58"/>
                      <a:pt x="48" y="72"/>
                    </a:cubicBezTo>
                    <a:cubicBezTo>
                      <a:pt x="51" y="78"/>
                      <a:pt x="56" y="84"/>
                      <a:pt x="60" y="90"/>
                    </a:cubicBezTo>
                    <a:cubicBezTo>
                      <a:pt x="62" y="93"/>
                      <a:pt x="66" y="99"/>
                      <a:pt x="66" y="99"/>
                    </a:cubicBezTo>
                    <a:cubicBezTo>
                      <a:pt x="70" y="117"/>
                      <a:pt x="79" y="174"/>
                      <a:pt x="87" y="186"/>
                    </a:cubicBezTo>
                    <a:cubicBezTo>
                      <a:pt x="93" y="196"/>
                      <a:pt x="104" y="204"/>
                      <a:pt x="111" y="213"/>
                    </a:cubicBezTo>
                    <a:cubicBezTo>
                      <a:pt x="113" y="215"/>
                      <a:pt x="122" y="243"/>
                      <a:pt x="126" y="243"/>
                    </a:cubicBezTo>
                    <a:cubicBezTo>
                      <a:pt x="138" y="243"/>
                      <a:pt x="120" y="232"/>
                      <a:pt x="114" y="228"/>
                    </a:cubicBezTo>
                    <a:cubicBezTo>
                      <a:pt x="118" y="217"/>
                      <a:pt x="120" y="219"/>
                      <a:pt x="111" y="219"/>
                    </a:cubicBezTo>
                  </a:path>
                </a:pathLst>
              </a:cu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25" name="Text Box 73"/>
              <p:cNvSpPr txBox="1">
                <a:spLocks noChangeArrowheads="1"/>
              </p:cNvSpPr>
              <p:nvPr/>
            </p:nvSpPr>
            <p:spPr bwMode="auto">
              <a:xfrm rot="-929908">
                <a:off x="1824" y="1584"/>
                <a:ext cx="528" cy="250"/>
              </a:xfrm>
              <a:prstGeom prst="rect">
                <a:avLst/>
              </a:prstGeom>
              <a:noFill/>
              <a:ln w="9525">
                <a:noFill/>
                <a:miter lim="800000"/>
                <a:headEnd/>
                <a:tailEnd/>
              </a:ln>
            </p:spPr>
            <p:txBody>
              <a:bodyPr>
                <a:spAutoFit/>
              </a:bodyPr>
              <a:lstStyle/>
              <a:p>
                <a:pPr fontAlgn="base">
                  <a:spcBef>
                    <a:spcPct val="50000"/>
                  </a:spcBef>
                  <a:spcAft>
                    <a:spcPct val="0"/>
                  </a:spcAft>
                </a:pPr>
                <a:r>
                  <a:rPr lang="pl-PL" sz="1000">
                    <a:solidFill>
                      <a:srgbClr val="000000"/>
                    </a:solidFill>
                  </a:rPr>
                  <a:t>PL</a:t>
                </a:r>
                <a:br>
                  <a:rPr lang="pl-PL" sz="1000">
                    <a:solidFill>
                      <a:srgbClr val="000000"/>
                    </a:solidFill>
                  </a:rPr>
                </a:br>
                <a:r>
                  <a:rPr lang="pl-PL" sz="1000">
                    <a:solidFill>
                      <a:srgbClr val="000000"/>
                    </a:solidFill>
                  </a:rPr>
                  <a:t>KONAR</a:t>
                </a:r>
              </a:p>
            </p:txBody>
          </p:sp>
          <p:sp>
            <p:nvSpPr>
              <p:cNvPr id="80926" name="AutoShape 74"/>
              <p:cNvSpPr>
                <a:spLocks noChangeArrowheads="1"/>
              </p:cNvSpPr>
              <p:nvPr/>
            </p:nvSpPr>
            <p:spPr bwMode="auto">
              <a:xfrm>
                <a:off x="1872" y="1824"/>
                <a:ext cx="96" cy="96"/>
              </a:xfrm>
              <a:prstGeom prst="flowChartSummingJunction">
                <a:avLst/>
              </a:prstGeom>
              <a:noFill/>
              <a:ln w="15875">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27" name="Text Box 75"/>
              <p:cNvSpPr txBox="1">
                <a:spLocks noChangeArrowheads="1"/>
              </p:cNvSpPr>
              <p:nvPr/>
            </p:nvSpPr>
            <p:spPr bwMode="auto">
              <a:xfrm>
                <a:off x="1200" y="1920"/>
                <a:ext cx="240" cy="679"/>
              </a:xfrm>
              <a:prstGeom prst="rect">
                <a:avLst/>
              </a:prstGeom>
              <a:noFill/>
              <a:ln w="9525">
                <a:noFill/>
                <a:miter lim="800000"/>
                <a:headEnd/>
                <a:tailEnd/>
              </a:ln>
            </p:spPr>
            <p:txBody>
              <a:bodyPr>
                <a:spAutoFit/>
              </a:bodyPr>
              <a:lstStyle/>
              <a:p>
                <a:pPr fontAlgn="base">
                  <a:spcBef>
                    <a:spcPct val="50000"/>
                  </a:spcBef>
                  <a:spcAft>
                    <a:spcPct val="0"/>
                  </a:spcAft>
                </a:pPr>
                <a:r>
                  <a:rPr lang="pl-PL">
                    <a:solidFill>
                      <a:srgbClr val="000000"/>
                    </a:solidFill>
                  </a:rPr>
                  <a:t>6</a:t>
                </a:r>
                <a:br>
                  <a:rPr lang="pl-PL">
                    <a:solidFill>
                      <a:srgbClr val="000000"/>
                    </a:solidFill>
                  </a:rPr>
                </a:br>
                <a:r>
                  <a:rPr lang="pl-PL" sz="1000">
                    <a:solidFill>
                      <a:srgbClr val="000000"/>
                    </a:solidFill>
                  </a:rPr>
                  <a:t>X</a:t>
                </a:r>
                <a:r>
                  <a:rPr lang="pl-PL">
                    <a:solidFill>
                      <a:srgbClr val="000000"/>
                    </a:solidFill>
                  </a:rPr>
                  <a:t/>
                </a:r>
                <a:br>
                  <a:rPr lang="pl-PL">
                    <a:solidFill>
                      <a:srgbClr val="000000"/>
                    </a:solidFill>
                  </a:rPr>
                </a:br>
                <a:r>
                  <a:rPr lang="pl-PL">
                    <a:solidFill>
                      <a:srgbClr val="000000"/>
                    </a:solidFill>
                  </a:rPr>
                  <a:t>42</a:t>
                </a:r>
              </a:p>
            </p:txBody>
          </p:sp>
          <p:sp>
            <p:nvSpPr>
              <p:cNvPr id="80928" name="Line 76"/>
              <p:cNvSpPr>
                <a:spLocks noChangeShapeType="1"/>
              </p:cNvSpPr>
              <p:nvPr/>
            </p:nvSpPr>
            <p:spPr bwMode="auto">
              <a:xfrm flipH="1">
                <a:off x="1632" y="1959"/>
                <a:ext cx="96" cy="48"/>
              </a:xfrm>
              <a:prstGeom prst="line">
                <a:avLst/>
              </a:pr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29" name="Line 77"/>
              <p:cNvSpPr>
                <a:spLocks noChangeShapeType="1"/>
              </p:cNvSpPr>
              <p:nvPr/>
            </p:nvSpPr>
            <p:spPr bwMode="auto">
              <a:xfrm flipH="1">
                <a:off x="1776" y="1872"/>
                <a:ext cx="96" cy="48"/>
              </a:xfrm>
              <a:prstGeom prst="line">
                <a:avLst/>
              </a:pr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30" name="AutoShape 78"/>
              <p:cNvSpPr>
                <a:spLocks noChangeArrowheads="1"/>
              </p:cNvSpPr>
              <p:nvPr/>
            </p:nvSpPr>
            <p:spPr bwMode="auto">
              <a:xfrm>
                <a:off x="2736" y="1536"/>
                <a:ext cx="96" cy="96"/>
              </a:xfrm>
              <a:prstGeom prst="flowChartSummingJunction">
                <a:avLst/>
              </a:prstGeom>
              <a:noFill/>
              <a:ln w="15875">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31" name="Line 79"/>
              <p:cNvSpPr>
                <a:spLocks noChangeShapeType="1"/>
              </p:cNvSpPr>
              <p:nvPr/>
            </p:nvSpPr>
            <p:spPr bwMode="auto">
              <a:xfrm flipV="1">
                <a:off x="1968" y="1584"/>
                <a:ext cx="768" cy="288"/>
              </a:xfrm>
              <a:prstGeom prst="line">
                <a:avLst/>
              </a:pr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32" name="AutoShape 80"/>
              <p:cNvSpPr>
                <a:spLocks noChangeArrowheads="1"/>
              </p:cNvSpPr>
              <p:nvPr/>
            </p:nvSpPr>
            <p:spPr bwMode="auto">
              <a:xfrm>
                <a:off x="2688" y="1248"/>
                <a:ext cx="96" cy="96"/>
              </a:xfrm>
              <a:prstGeom prst="flowChartSummingJunction">
                <a:avLst/>
              </a:prstGeom>
              <a:noFill/>
              <a:ln w="15875">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33" name="Freeform 81"/>
              <p:cNvSpPr>
                <a:spLocks/>
              </p:cNvSpPr>
              <p:nvPr/>
            </p:nvSpPr>
            <p:spPr bwMode="auto">
              <a:xfrm>
                <a:off x="1539" y="1275"/>
                <a:ext cx="1131" cy="351"/>
              </a:xfrm>
              <a:custGeom>
                <a:avLst/>
                <a:gdLst>
                  <a:gd name="T0" fmla="*/ 1131 w 1131"/>
                  <a:gd name="T1" fmla="*/ 0 h 351"/>
                  <a:gd name="T2" fmla="*/ 1056 w 1131"/>
                  <a:gd name="T3" fmla="*/ 18 h 351"/>
                  <a:gd name="T4" fmla="*/ 996 w 1131"/>
                  <a:gd name="T5" fmla="*/ 51 h 351"/>
                  <a:gd name="T6" fmla="*/ 918 w 1131"/>
                  <a:gd name="T7" fmla="*/ 81 h 351"/>
                  <a:gd name="T8" fmla="*/ 864 w 1131"/>
                  <a:gd name="T9" fmla="*/ 102 h 351"/>
                  <a:gd name="T10" fmla="*/ 744 w 1131"/>
                  <a:gd name="T11" fmla="*/ 126 h 351"/>
                  <a:gd name="T12" fmla="*/ 705 w 1131"/>
                  <a:gd name="T13" fmla="*/ 180 h 351"/>
                  <a:gd name="T14" fmla="*/ 624 w 1131"/>
                  <a:gd name="T15" fmla="*/ 159 h 351"/>
                  <a:gd name="T16" fmla="*/ 573 w 1131"/>
                  <a:gd name="T17" fmla="*/ 186 h 351"/>
                  <a:gd name="T18" fmla="*/ 576 w 1131"/>
                  <a:gd name="T19" fmla="*/ 228 h 351"/>
                  <a:gd name="T20" fmla="*/ 381 w 1131"/>
                  <a:gd name="T21" fmla="*/ 252 h 351"/>
                  <a:gd name="T22" fmla="*/ 345 w 1131"/>
                  <a:gd name="T23" fmla="*/ 291 h 351"/>
                  <a:gd name="T24" fmla="*/ 273 w 1131"/>
                  <a:gd name="T25" fmla="*/ 273 h 351"/>
                  <a:gd name="T26" fmla="*/ 297 w 1131"/>
                  <a:gd name="T27" fmla="*/ 255 h 351"/>
                  <a:gd name="T28" fmla="*/ 243 w 1131"/>
                  <a:gd name="T29" fmla="*/ 240 h 351"/>
                  <a:gd name="T30" fmla="*/ 186 w 1131"/>
                  <a:gd name="T31" fmla="*/ 234 h 351"/>
                  <a:gd name="T32" fmla="*/ 105 w 1131"/>
                  <a:gd name="T33" fmla="*/ 276 h 351"/>
                  <a:gd name="T34" fmla="*/ 0 w 1131"/>
                  <a:gd name="T35" fmla="*/ 351 h 3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31"/>
                  <a:gd name="T55" fmla="*/ 0 h 351"/>
                  <a:gd name="T56" fmla="*/ 1131 w 1131"/>
                  <a:gd name="T57" fmla="*/ 351 h 35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31" h="351">
                    <a:moveTo>
                      <a:pt x="1131" y="0"/>
                    </a:moveTo>
                    <a:cubicBezTo>
                      <a:pt x="1113" y="2"/>
                      <a:pt x="1072" y="7"/>
                      <a:pt x="1056" y="18"/>
                    </a:cubicBezTo>
                    <a:cubicBezTo>
                      <a:pt x="1035" y="32"/>
                      <a:pt x="1021" y="45"/>
                      <a:pt x="996" y="51"/>
                    </a:cubicBezTo>
                    <a:cubicBezTo>
                      <a:pt x="971" y="67"/>
                      <a:pt x="944" y="68"/>
                      <a:pt x="918" y="81"/>
                    </a:cubicBezTo>
                    <a:cubicBezTo>
                      <a:pt x="901" y="90"/>
                      <a:pt x="883" y="98"/>
                      <a:pt x="864" y="102"/>
                    </a:cubicBezTo>
                    <a:cubicBezTo>
                      <a:pt x="828" y="126"/>
                      <a:pt x="786" y="122"/>
                      <a:pt x="744" y="126"/>
                    </a:cubicBezTo>
                    <a:cubicBezTo>
                      <a:pt x="732" y="144"/>
                      <a:pt x="721" y="164"/>
                      <a:pt x="705" y="180"/>
                    </a:cubicBezTo>
                    <a:cubicBezTo>
                      <a:pt x="635" y="176"/>
                      <a:pt x="660" y="183"/>
                      <a:pt x="624" y="159"/>
                    </a:cubicBezTo>
                    <a:cubicBezTo>
                      <a:pt x="606" y="171"/>
                      <a:pt x="594" y="181"/>
                      <a:pt x="573" y="186"/>
                    </a:cubicBezTo>
                    <a:cubicBezTo>
                      <a:pt x="563" y="201"/>
                      <a:pt x="567" y="214"/>
                      <a:pt x="576" y="228"/>
                    </a:cubicBezTo>
                    <a:cubicBezTo>
                      <a:pt x="553" y="251"/>
                      <a:pt x="405" y="251"/>
                      <a:pt x="381" y="252"/>
                    </a:cubicBezTo>
                    <a:cubicBezTo>
                      <a:pt x="377" y="277"/>
                      <a:pt x="368" y="283"/>
                      <a:pt x="345" y="291"/>
                    </a:cubicBezTo>
                    <a:cubicBezTo>
                      <a:pt x="314" y="289"/>
                      <a:pt x="290" y="298"/>
                      <a:pt x="273" y="273"/>
                    </a:cubicBezTo>
                    <a:cubicBezTo>
                      <a:pt x="280" y="263"/>
                      <a:pt x="285" y="259"/>
                      <a:pt x="297" y="255"/>
                    </a:cubicBezTo>
                    <a:cubicBezTo>
                      <a:pt x="285" y="237"/>
                      <a:pt x="263" y="245"/>
                      <a:pt x="243" y="240"/>
                    </a:cubicBezTo>
                    <a:cubicBezTo>
                      <a:pt x="224" y="228"/>
                      <a:pt x="207" y="232"/>
                      <a:pt x="186" y="234"/>
                    </a:cubicBezTo>
                    <a:cubicBezTo>
                      <a:pt x="162" y="250"/>
                      <a:pt x="131" y="262"/>
                      <a:pt x="105" y="276"/>
                    </a:cubicBezTo>
                    <a:cubicBezTo>
                      <a:pt x="67" y="297"/>
                      <a:pt x="40" y="331"/>
                      <a:pt x="0" y="351"/>
                    </a:cubicBezTo>
                  </a:path>
                </a:pathLst>
              </a:cu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34" name="Line 82"/>
              <p:cNvSpPr>
                <a:spLocks noChangeShapeType="1"/>
              </p:cNvSpPr>
              <p:nvPr/>
            </p:nvSpPr>
            <p:spPr bwMode="auto">
              <a:xfrm rot="16920688" flipV="1">
                <a:off x="2664" y="1411"/>
                <a:ext cx="192" cy="48"/>
              </a:xfrm>
              <a:prstGeom prst="line">
                <a:avLst/>
              </a:pr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35" name="Text Box 83"/>
              <p:cNvSpPr txBox="1">
                <a:spLocks noChangeArrowheads="1"/>
              </p:cNvSpPr>
              <p:nvPr/>
            </p:nvSpPr>
            <p:spPr bwMode="auto">
              <a:xfrm>
                <a:off x="2784" y="1344"/>
                <a:ext cx="480" cy="250"/>
              </a:xfrm>
              <a:prstGeom prst="rect">
                <a:avLst/>
              </a:prstGeom>
              <a:noFill/>
              <a:ln w="9525">
                <a:noFill/>
                <a:miter lim="800000"/>
                <a:headEnd/>
                <a:tailEnd/>
              </a:ln>
            </p:spPr>
            <p:txBody>
              <a:bodyPr>
                <a:spAutoFit/>
              </a:bodyPr>
              <a:lstStyle/>
              <a:p>
                <a:pPr fontAlgn="base">
                  <a:spcBef>
                    <a:spcPct val="50000"/>
                  </a:spcBef>
                  <a:spcAft>
                    <a:spcPct val="0"/>
                  </a:spcAft>
                </a:pPr>
                <a:r>
                  <a:rPr lang="pl-PL" sz="1000">
                    <a:solidFill>
                      <a:srgbClr val="000000"/>
                    </a:solidFill>
                  </a:rPr>
                  <a:t>PL</a:t>
                </a:r>
                <a:br>
                  <a:rPr lang="pl-PL" sz="1000">
                    <a:solidFill>
                      <a:srgbClr val="000000"/>
                    </a:solidFill>
                  </a:rPr>
                </a:br>
                <a:r>
                  <a:rPr lang="pl-PL" sz="1000">
                    <a:solidFill>
                      <a:srgbClr val="000000"/>
                    </a:solidFill>
                  </a:rPr>
                  <a:t>KRZAK</a:t>
                </a:r>
              </a:p>
            </p:txBody>
          </p:sp>
          <p:sp>
            <p:nvSpPr>
              <p:cNvPr id="4246" name="Freeform 150"/>
              <p:cNvSpPr>
                <a:spLocks/>
              </p:cNvSpPr>
              <p:nvPr/>
            </p:nvSpPr>
            <p:spPr bwMode="auto">
              <a:xfrm>
                <a:off x="336" y="2640"/>
                <a:ext cx="1448" cy="1112"/>
              </a:xfrm>
              <a:custGeom>
                <a:avLst/>
                <a:gdLst/>
                <a:ahLst/>
                <a:cxnLst>
                  <a:cxn ang="0">
                    <a:pos x="0" y="0"/>
                  </a:cxn>
                  <a:cxn ang="0">
                    <a:pos x="336" y="192"/>
                  </a:cxn>
                  <a:cxn ang="0">
                    <a:pos x="528" y="384"/>
                  </a:cxn>
                  <a:cxn ang="0">
                    <a:pos x="672" y="480"/>
                  </a:cxn>
                  <a:cxn ang="0">
                    <a:pos x="1104" y="768"/>
                  </a:cxn>
                  <a:cxn ang="0">
                    <a:pos x="1392" y="1056"/>
                  </a:cxn>
                  <a:cxn ang="0">
                    <a:pos x="1440" y="1104"/>
                  </a:cxn>
                </a:cxnLst>
                <a:rect l="0" t="0" r="r" b="b"/>
                <a:pathLst>
                  <a:path w="1448" h="1112">
                    <a:moveTo>
                      <a:pt x="0" y="0"/>
                    </a:moveTo>
                    <a:cubicBezTo>
                      <a:pt x="124" y="64"/>
                      <a:pt x="248" y="128"/>
                      <a:pt x="336" y="192"/>
                    </a:cubicBezTo>
                    <a:cubicBezTo>
                      <a:pt x="424" y="256"/>
                      <a:pt x="472" y="336"/>
                      <a:pt x="528" y="384"/>
                    </a:cubicBezTo>
                    <a:cubicBezTo>
                      <a:pt x="584" y="432"/>
                      <a:pt x="576" y="416"/>
                      <a:pt x="672" y="480"/>
                    </a:cubicBezTo>
                    <a:cubicBezTo>
                      <a:pt x="768" y="544"/>
                      <a:pt x="984" y="672"/>
                      <a:pt x="1104" y="768"/>
                    </a:cubicBezTo>
                    <a:cubicBezTo>
                      <a:pt x="1224" y="864"/>
                      <a:pt x="1336" y="1000"/>
                      <a:pt x="1392" y="1056"/>
                    </a:cubicBezTo>
                    <a:cubicBezTo>
                      <a:pt x="1448" y="1112"/>
                      <a:pt x="1444" y="1108"/>
                      <a:pt x="1440" y="1104"/>
                    </a:cubicBezTo>
                  </a:path>
                </a:pathLst>
              </a:custGeom>
              <a:noFill/>
              <a:ln w="25400">
                <a:solidFill>
                  <a:schemeClr val="tx1"/>
                </a:solidFill>
                <a:round/>
                <a:headEnd/>
                <a:tailEnd/>
              </a:ln>
              <a:effectLst>
                <a:prstShdw prst="shdw17" dist="17961" dir="2700000">
                  <a:schemeClr val="tx1">
                    <a:gamma/>
                    <a:shade val="60000"/>
                    <a:invGamma/>
                  </a:schemeClr>
                </a:prstShdw>
              </a:effectLst>
            </p:spPr>
            <p:txBody>
              <a:bodyPr wrap="none" anchor="ctr"/>
              <a:lstStyle/>
              <a:p>
                <a:pPr fontAlgn="base">
                  <a:spcBef>
                    <a:spcPct val="0"/>
                  </a:spcBef>
                  <a:spcAft>
                    <a:spcPct val="0"/>
                  </a:spcAft>
                  <a:defRPr/>
                </a:pPr>
                <a:endParaRPr lang="pl-PL">
                  <a:solidFill>
                    <a:srgbClr val="000000"/>
                  </a:solidFill>
                </a:endParaRPr>
              </a:p>
            </p:txBody>
          </p:sp>
          <p:sp>
            <p:nvSpPr>
              <p:cNvPr id="80937" name="AutoShape 151"/>
              <p:cNvSpPr>
                <a:spLocks noChangeArrowheads="1"/>
              </p:cNvSpPr>
              <p:nvPr/>
            </p:nvSpPr>
            <p:spPr bwMode="auto">
              <a:xfrm>
                <a:off x="1776" y="3744"/>
                <a:ext cx="96" cy="96"/>
              </a:xfrm>
              <a:prstGeom prst="flowChartSummingJunction">
                <a:avLst/>
              </a:prstGeom>
              <a:noFill/>
              <a:ln w="15875">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38" name="AutoShape 152"/>
              <p:cNvSpPr>
                <a:spLocks noChangeArrowheads="1"/>
              </p:cNvSpPr>
              <p:nvPr/>
            </p:nvSpPr>
            <p:spPr bwMode="auto">
              <a:xfrm>
                <a:off x="2736" y="4176"/>
                <a:ext cx="96" cy="96"/>
              </a:xfrm>
              <a:prstGeom prst="flowChartSummingJunction">
                <a:avLst/>
              </a:prstGeom>
              <a:noFill/>
              <a:ln w="15875">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39" name="Freeform 153"/>
              <p:cNvSpPr>
                <a:spLocks/>
              </p:cNvSpPr>
              <p:nvPr/>
            </p:nvSpPr>
            <p:spPr bwMode="auto">
              <a:xfrm>
                <a:off x="1872" y="3840"/>
                <a:ext cx="864" cy="392"/>
              </a:xfrm>
              <a:custGeom>
                <a:avLst/>
                <a:gdLst>
                  <a:gd name="T0" fmla="*/ 0 w 864"/>
                  <a:gd name="T1" fmla="*/ 0 h 392"/>
                  <a:gd name="T2" fmla="*/ 144 w 864"/>
                  <a:gd name="T3" fmla="*/ 144 h 392"/>
                  <a:gd name="T4" fmla="*/ 384 w 864"/>
                  <a:gd name="T5" fmla="*/ 336 h 392"/>
                  <a:gd name="T6" fmla="*/ 528 w 864"/>
                  <a:gd name="T7" fmla="*/ 384 h 392"/>
                  <a:gd name="T8" fmla="*/ 720 w 864"/>
                  <a:gd name="T9" fmla="*/ 384 h 392"/>
                  <a:gd name="T10" fmla="*/ 864 w 864"/>
                  <a:gd name="T11" fmla="*/ 384 h 392"/>
                  <a:gd name="T12" fmla="*/ 0 60000 65536"/>
                  <a:gd name="T13" fmla="*/ 0 60000 65536"/>
                  <a:gd name="T14" fmla="*/ 0 60000 65536"/>
                  <a:gd name="T15" fmla="*/ 0 60000 65536"/>
                  <a:gd name="T16" fmla="*/ 0 60000 65536"/>
                  <a:gd name="T17" fmla="*/ 0 60000 65536"/>
                  <a:gd name="T18" fmla="*/ 0 w 864"/>
                  <a:gd name="T19" fmla="*/ 0 h 392"/>
                  <a:gd name="T20" fmla="*/ 864 w 864"/>
                  <a:gd name="T21" fmla="*/ 392 h 392"/>
                </a:gdLst>
                <a:ahLst/>
                <a:cxnLst>
                  <a:cxn ang="T12">
                    <a:pos x="T0" y="T1"/>
                  </a:cxn>
                  <a:cxn ang="T13">
                    <a:pos x="T2" y="T3"/>
                  </a:cxn>
                  <a:cxn ang="T14">
                    <a:pos x="T4" y="T5"/>
                  </a:cxn>
                  <a:cxn ang="T15">
                    <a:pos x="T6" y="T7"/>
                  </a:cxn>
                  <a:cxn ang="T16">
                    <a:pos x="T8" y="T9"/>
                  </a:cxn>
                  <a:cxn ang="T17">
                    <a:pos x="T10" y="T11"/>
                  </a:cxn>
                </a:cxnLst>
                <a:rect l="T18" t="T19" r="T20" b="T21"/>
                <a:pathLst>
                  <a:path w="864" h="392">
                    <a:moveTo>
                      <a:pt x="0" y="0"/>
                    </a:moveTo>
                    <a:cubicBezTo>
                      <a:pt x="40" y="44"/>
                      <a:pt x="80" y="88"/>
                      <a:pt x="144" y="144"/>
                    </a:cubicBezTo>
                    <a:cubicBezTo>
                      <a:pt x="208" y="200"/>
                      <a:pt x="320" y="296"/>
                      <a:pt x="384" y="336"/>
                    </a:cubicBezTo>
                    <a:cubicBezTo>
                      <a:pt x="448" y="376"/>
                      <a:pt x="472" y="376"/>
                      <a:pt x="528" y="384"/>
                    </a:cubicBezTo>
                    <a:cubicBezTo>
                      <a:pt x="584" y="392"/>
                      <a:pt x="664" y="384"/>
                      <a:pt x="720" y="384"/>
                    </a:cubicBezTo>
                    <a:cubicBezTo>
                      <a:pt x="776" y="384"/>
                      <a:pt x="840" y="384"/>
                      <a:pt x="864" y="384"/>
                    </a:cubicBezTo>
                  </a:path>
                </a:pathLst>
              </a:cu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40" name="Freeform 154"/>
              <p:cNvSpPr>
                <a:spLocks/>
              </p:cNvSpPr>
              <p:nvPr/>
            </p:nvSpPr>
            <p:spPr bwMode="auto">
              <a:xfrm>
                <a:off x="2808" y="3435"/>
                <a:ext cx="417" cy="744"/>
              </a:xfrm>
              <a:custGeom>
                <a:avLst/>
                <a:gdLst>
                  <a:gd name="T0" fmla="*/ 0 w 417"/>
                  <a:gd name="T1" fmla="*/ 744 h 744"/>
                  <a:gd name="T2" fmla="*/ 30 w 417"/>
                  <a:gd name="T3" fmla="*/ 711 h 744"/>
                  <a:gd name="T4" fmla="*/ 48 w 417"/>
                  <a:gd name="T5" fmla="*/ 705 h 744"/>
                  <a:gd name="T6" fmla="*/ 90 w 417"/>
                  <a:gd name="T7" fmla="*/ 648 h 744"/>
                  <a:gd name="T8" fmla="*/ 117 w 417"/>
                  <a:gd name="T9" fmla="*/ 594 h 744"/>
                  <a:gd name="T10" fmla="*/ 147 w 417"/>
                  <a:gd name="T11" fmla="*/ 549 h 744"/>
                  <a:gd name="T12" fmla="*/ 174 w 417"/>
                  <a:gd name="T13" fmla="*/ 531 h 744"/>
                  <a:gd name="T14" fmla="*/ 240 w 417"/>
                  <a:gd name="T15" fmla="*/ 495 h 744"/>
                  <a:gd name="T16" fmla="*/ 261 w 417"/>
                  <a:gd name="T17" fmla="*/ 435 h 744"/>
                  <a:gd name="T18" fmla="*/ 282 w 417"/>
                  <a:gd name="T19" fmla="*/ 420 h 744"/>
                  <a:gd name="T20" fmla="*/ 300 w 417"/>
                  <a:gd name="T21" fmla="*/ 393 h 744"/>
                  <a:gd name="T22" fmla="*/ 321 w 417"/>
                  <a:gd name="T23" fmla="*/ 261 h 744"/>
                  <a:gd name="T24" fmla="*/ 342 w 417"/>
                  <a:gd name="T25" fmla="*/ 171 h 744"/>
                  <a:gd name="T26" fmla="*/ 357 w 417"/>
                  <a:gd name="T27" fmla="*/ 75 h 744"/>
                  <a:gd name="T28" fmla="*/ 360 w 417"/>
                  <a:gd name="T29" fmla="*/ 36 h 744"/>
                  <a:gd name="T30" fmla="*/ 417 w 417"/>
                  <a:gd name="T31" fmla="*/ 3 h 74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17"/>
                  <a:gd name="T49" fmla="*/ 0 h 744"/>
                  <a:gd name="T50" fmla="*/ 417 w 417"/>
                  <a:gd name="T51" fmla="*/ 744 h 74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17" h="744">
                    <a:moveTo>
                      <a:pt x="0" y="744"/>
                    </a:moveTo>
                    <a:cubicBezTo>
                      <a:pt x="8" y="732"/>
                      <a:pt x="17" y="718"/>
                      <a:pt x="30" y="711"/>
                    </a:cubicBezTo>
                    <a:cubicBezTo>
                      <a:pt x="36" y="708"/>
                      <a:pt x="48" y="705"/>
                      <a:pt x="48" y="705"/>
                    </a:cubicBezTo>
                    <a:cubicBezTo>
                      <a:pt x="56" y="681"/>
                      <a:pt x="64" y="657"/>
                      <a:pt x="90" y="648"/>
                    </a:cubicBezTo>
                    <a:cubicBezTo>
                      <a:pt x="101" y="632"/>
                      <a:pt x="111" y="613"/>
                      <a:pt x="117" y="594"/>
                    </a:cubicBezTo>
                    <a:cubicBezTo>
                      <a:pt x="121" y="557"/>
                      <a:pt x="121" y="565"/>
                      <a:pt x="147" y="549"/>
                    </a:cubicBezTo>
                    <a:cubicBezTo>
                      <a:pt x="156" y="543"/>
                      <a:pt x="174" y="531"/>
                      <a:pt x="174" y="531"/>
                    </a:cubicBezTo>
                    <a:cubicBezTo>
                      <a:pt x="189" y="508"/>
                      <a:pt x="215" y="500"/>
                      <a:pt x="240" y="495"/>
                    </a:cubicBezTo>
                    <a:cubicBezTo>
                      <a:pt x="259" y="482"/>
                      <a:pt x="253" y="455"/>
                      <a:pt x="261" y="435"/>
                    </a:cubicBezTo>
                    <a:cubicBezTo>
                      <a:pt x="264" y="427"/>
                      <a:pt x="275" y="426"/>
                      <a:pt x="282" y="420"/>
                    </a:cubicBezTo>
                    <a:cubicBezTo>
                      <a:pt x="291" y="412"/>
                      <a:pt x="296" y="404"/>
                      <a:pt x="300" y="393"/>
                    </a:cubicBezTo>
                    <a:cubicBezTo>
                      <a:pt x="304" y="349"/>
                      <a:pt x="296" y="299"/>
                      <a:pt x="321" y="261"/>
                    </a:cubicBezTo>
                    <a:cubicBezTo>
                      <a:pt x="326" y="231"/>
                      <a:pt x="337" y="202"/>
                      <a:pt x="342" y="171"/>
                    </a:cubicBezTo>
                    <a:cubicBezTo>
                      <a:pt x="344" y="127"/>
                      <a:pt x="348" y="112"/>
                      <a:pt x="357" y="75"/>
                    </a:cubicBezTo>
                    <a:cubicBezTo>
                      <a:pt x="358" y="62"/>
                      <a:pt x="358" y="49"/>
                      <a:pt x="360" y="36"/>
                    </a:cubicBezTo>
                    <a:cubicBezTo>
                      <a:pt x="366" y="0"/>
                      <a:pt x="384" y="3"/>
                      <a:pt x="417" y="3"/>
                    </a:cubicBezTo>
                  </a:path>
                </a:pathLst>
              </a:cu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41" name="Text Box 155"/>
              <p:cNvSpPr txBox="1">
                <a:spLocks noChangeArrowheads="1"/>
              </p:cNvSpPr>
              <p:nvPr/>
            </p:nvSpPr>
            <p:spPr bwMode="auto">
              <a:xfrm>
                <a:off x="3168" y="3264"/>
                <a:ext cx="384" cy="250"/>
              </a:xfrm>
              <a:prstGeom prst="rect">
                <a:avLst/>
              </a:prstGeom>
              <a:noFill/>
              <a:ln w="9525">
                <a:noFill/>
                <a:miter lim="800000"/>
                <a:headEnd/>
                <a:tailEnd/>
              </a:ln>
            </p:spPr>
            <p:txBody>
              <a:bodyPr>
                <a:spAutoFit/>
              </a:bodyPr>
              <a:lstStyle/>
              <a:p>
                <a:pPr fontAlgn="base">
                  <a:spcBef>
                    <a:spcPct val="50000"/>
                  </a:spcBef>
                  <a:spcAft>
                    <a:spcPct val="0"/>
                  </a:spcAft>
                </a:pPr>
                <a:r>
                  <a:rPr lang="pl-PL" sz="1000">
                    <a:solidFill>
                      <a:srgbClr val="000000"/>
                    </a:solidFill>
                  </a:rPr>
                  <a:t>   2</a:t>
                </a:r>
                <a:br>
                  <a:rPr lang="pl-PL" sz="1000">
                    <a:solidFill>
                      <a:srgbClr val="000000"/>
                    </a:solidFill>
                  </a:rPr>
                </a:br>
                <a:r>
                  <a:rPr lang="pl-PL" sz="1000">
                    <a:solidFill>
                      <a:srgbClr val="000000"/>
                    </a:solidFill>
                  </a:rPr>
                  <a:t>XXX</a:t>
                </a:r>
              </a:p>
            </p:txBody>
          </p:sp>
          <p:sp>
            <p:nvSpPr>
              <p:cNvPr id="80942" name="Line 156"/>
              <p:cNvSpPr>
                <a:spLocks noChangeShapeType="1"/>
              </p:cNvSpPr>
              <p:nvPr/>
            </p:nvSpPr>
            <p:spPr bwMode="auto">
              <a:xfrm flipH="1">
                <a:off x="1872" y="3648"/>
                <a:ext cx="240" cy="144"/>
              </a:xfrm>
              <a:prstGeom prst="line">
                <a:avLst/>
              </a:pr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grpSp>
            <p:nvGrpSpPr>
              <p:cNvPr id="5" name="Group 240"/>
              <p:cNvGrpSpPr>
                <a:grpSpLocks/>
              </p:cNvGrpSpPr>
              <p:nvPr/>
            </p:nvGrpSpPr>
            <p:grpSpPr bwMode="auto">
              <a:xfrm>
                <a:off x="2112" y="3251"/>
                <a:ext cx="190" cy="110"/>
                <a:chOff x="2302" y="849"/>
                <a:chExt cx="399" cy="273"/>
              </a:xfrm>
            </p:grpSpPr>
            <p:grpSp>
              <p:nvGrpSpPr>
                <p:cNvPr id="6" name="Group 241"/>
                <p:cNvGrpSpPr>
                  <a:grpSpLocks/>
                </p:cNvGrpSpPr>
                <p:nvPr/>
              </p:nvGrpSpPr>
              <p:grpSpPr bwMode="auto">
                <a:xfrm>
                  <a:off x="2302" y="849"/>
                  <a:ext cx="398" cy="273"/>
                  <a:chOff x="2302" y="849"/>
                  <a:chExt cx="398" cy="273"/>
                </a:xfrm>
              </p:grpSpPr>
              <p:sp>
                <p:nvSpPr>
                  <p:cNvPr id="81185" name="Rectangle 242"/>
                  <p:cNvSpPr>
                    <a:spLocks noChangeArrowheads="1"/>
                  </p:cNvSpPr>
                  <p:nvPr/>
                </p:nvSpPr>
                <p:spPr bwMode="auto">
                  <a:xfrm>
                    <a:off x="2302" y="849"/>
                    <a:ext cx="398" cy="273"/>
                  </a:xfrm>
                  <a:prstGeom prst="rect">
                    <a:avLst/>
                  </a:prstGeom>
                  <a:solidFill>
                    <a:srgbClr val="AFE4FF"/>
                  </a:solidFill>
                  <a:ln w="12700">
                    <a:solidFill>
                      <a:srgbClr val="000000"/>
                    </a:solidFill>
                    <a:miter lim="800000"/>
                    <a:headEnd/>
                    <a:tailEnd/>
                  </a:ln>
                </p:spPr>
                <p:txBody>
                  <a:bodyPr/>
                  <a:lstStyle/>
                  <a:p>
                    <a:pPr fontAlgn="base">
                      <a:spcBef>
                        <a:spcPct val="0"/>
                      </a:spcBef>
                      <a:spcAft>
                        <a:spcPct val="0"/>
                      </a:spcAft>
                    </a:pPr>
                    <a:endParaRPr lang="pl-PL">
                      <a:solidFill>
                        <a:srgbClr val="000000"/>
                      </a:solidFill>
                    </a:endParaRPr>
                  </a:p>
                </p:txBody>
              </p:sp>
              <p:sp>
                <p:nvSpPr>
                  <p:cNvPr id="81186" name="Rectangle 243"/>
                  <p:cNvSpPr>
                    <a:spLocks noChangeArrowheads="1"/>
                  </p:cNvSpPr>
                  <p:nvPr/>
                </p:nvSpPr>
                <p:spPr bwMode="auto">
                  <a:xfrm>
                    <a:off x="2302" y="849"/>
                    <a:ext cx="398" cy="273"/>
                  </a:xfrm>
                  <a:prstGeom prst="rect">
                    <a:avLst/>
                  </a:prstGeom>
                  <a:solidFill>
                    <a:srgbClr val="AFE4FF"/>
                  </a:solidFill>
                  <a:ln w="12700" cap="rnd">
                    <a:solidFill>
                      <a:srgbClr val="3333CC"/>
                    </a:solidFill>
                    <a:miter lim="800000"/>
                    <a:headEnd/>
                    <a:tailEnd/>
                  </a:ln>
                </p:spPr>
                <p:txBody>
                  <a:bodyPr/>
                  <a:lstStyle/>
                  <a:p>
                    <a:pPr fontAlgn="base">
                      <a:spcBef>
                        <a:spcPct val="0"/>
                      </a:spcBef>
                      <a:spcAft>
                        <a:spcPct val="0"/>
                      </a:spcAft>
                    </a:pPr>
                    <a:endParaRPr lang="pl-PL">
                      <a:solidFill>
                        <a:srgbClr val="000000"/>
                      </a:solidFill>
                    </a:endParaRPr>
                  </a:p>
                </p:txBody>
              </p:sp>
            </p:grpSp>
            <p:grpSp>
              <p:nvGrpSpPr>
                <p:cNvPr id="7" name="Group 244"/>
                <p:cNvGrpSpPr>
                  <a:grpSpLocks/>
                </p:cNvGrpSpPr>
                <p:nvPr/>
              </p:nvGrpSpPr>
              <p:grpSpPr bwMode="auto">
                <a:xfrm>
                  <a:off x="2368" y="922"/>
                  <a:ext cx="265" cy="125"/>
                  <a:chOff x="2368" y="922"/>
                  <a:chExt cx="265" cy="125"/>
                </a:xfrm>
              </p:grpSpPr>
              <p:sp>
                <p:nvSpPr>
                  <p:cNvPr id="81183" name="Oval 245"/>
                  <p:cNvSpPr>
                    <a:spLocks noChangeArrowheads="1"/>
                  </p:cNvSpPr>
                  <p:nvPr/>
                </p:nvSpPr>
                <p:spPr bwMode="auto">
                  <a:xfrm>
                    <a:off x="2368" y="922"/>
                    <a:ext cx="265" cy="125"/>
                  </a:xfrm>
                  <a:prstGeom prst="ellipse">
                    <a:avLst/>
                  </a:prstGeom>
                  <a:solidFill>
                    <a:srgbClr val="AFE4FF"/>
                  </a:solidFill>
                  <a:ln w="12700">
                    <a:solidFill>
                      <a:srgbClr val="000000"/>
                    </a:solidFill>
                    <a:round/>
                    <a:headEnd/>
                    <a:tailEnd/>
                  </a:ln>
                </p:spPr>
                <p:txBody>
                  <a:bodyPr/>
                  <a:lstStyle/>
                  <a:p>
                    <a:pPr fontAlgn="base">
                      <a:spcBef>
                        <a:spcPct val="0"/>
                      </a:spcBef>
                      <a:spcAft>
                        <a:spcPct val="0"/>
                      </a:spcAft>
                    </a:pPr>
                    <a:endParaRPr lang="pl-PL">
                      <a:solidFill>
                        <a:srgbClr val="000000"/>
                      </a:solidFill>
                    </a:endParaRPr>
                  </a:p>
                </p:txBody>
              </p:sp>
              <p:sp>
                <p:nvSpPr>
                  <p:cNvPr id="81184" name="Oval 246"/>
                  <p:cNvSpPr>
                    <a:spLocks noChangeArrowheads="1"/>
                  </p:cNvSpPr>
                  <p:nvPr/>
                </p:nvSpPr>
                <p:spPr bwMode="auto">
                  <a:xfrm>
                    <a:off x="2368" y="922"/>
                    <a:ext cx="265" cy="125"/>
                  </a:xfrm>
                  <a:prstGeom prst="ellipse">
                    <a:avLst/>
                  </a:prstGeom>
                  <a:solidFill>
                    <a:srgbClr val="AFE4FF"/>
                  </a:solidFill>
                  <a:ln w="12700" cap="rnd">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grpSp>
              <p:nvGrpSpPr>
                <p:cNvPr id="8" name="Group 247"/>
                <p:cNvGrpSpPr>
                  <a:grpSpLocks/>
                </p:cNvGrpSpPr>
                <p:nvPr/>
              </p:nvGrpSpPr>
              <p:grpSpPr bwMode="auto">
                <a:xfrm>
                  <a:off x="2302" y="849"/>
                  <a:ext cx="399" cy="272"/>
                  <a:chOff x="2302" y="849"/>
                  <a:chExt cx="399" cy="272"/>
                </a:xfrm>
              </p:grpSpPr>
              <p:sp>
                <p:nvSpPr>
                  <p:cNvPr id="81181" name="Line 248"/>
                  <p:cNvSpPr>
                    <a:spLocks noChangeShapeType="1"/>
                  </p:cNvSpPr>
                  <p:nvPr/>
                </p:nvSpPr>
                <p:spPr bwMode="auto">
                  <a:xfrm>
                    <a:off x="2302" y="849"/>
                    <a:ext cx="399" cy="272"/>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182" name="Line 249"/>
                  <p:cNvSpPr>
                    <a:spLocks noChangeShapeType="1"/>
                  </p:cNvSpPr>
                  <p:nvPr/>
                </p:nvSpPr>
                <p:spPr bwMode="auto">
                  <a:xfrm flipV="1">
                    <a:off x="2302" y="859"/>
                    <a:ext cx="397" cy="250"/>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grpSp>
          <p:grpSp>
            <p:nvGrpSpPr>
              <p:cNvPr id="9" name="Group 690"/>
              <p:cNvGrpSpPr>
                <a:grpSpLocks/>
              </p:cNvGrpSpPr>
              <p:nvPr/>
            </p:nvGrpSpPr>
            <p:grpSpPr bwMode="auto">
              <a:xfrm>
                <a:off x="2076" y="3214"/>
                <a:ext cx="288" cy="434"/>
                <a:chOff x="2076" y="3214"/>
                <a:chExt cx="288" cy="434"/>
              </a:xfrm>
            </p:grpSpPr>
            <p:grpSp>
              <p:nvGrpSpPr>
                <p:cNvPr id="10" name="Group 687"/>
                <p:cNvGrpSpPr>
                  <a:grpSpLocks/>
                </p:cNvGrpSpPr>
                <p:nvPr/>
              </p:nvGrpSpPr>
              <p:grpSpPr bwMode="auto">
                <a:xfrm>
                  <a:off x="2151" y="3214"/>
                  <a:ext cx="118" cy="27"/>
                  <a:chOff x="2159" y="3216"/>
                  <a:chExt cx="118" cy="27"/>
                </a:xfrm>
              </p:grpSpPr>
              <p:grpSp>
                <p:nvGrpSpPr>
                  <p:cNvPr id="11" name="Group 250"/>
                  <p:cNvGrpSpPr>
                    <a:grpSpLocks/>
                  </p:cNvGrpSpPr>
                  <p:nvPr/>
                </p:nvGrpSpPr>
                <p:grpSpPr bwMode="auto">
                  <a:xfrm>
                    <a:off x="2159" y="3216"/>
                    <a:ext cx="29" cy="27"/>
                    <a:chOff x="2425" y="761"/>
                    <a:chExt cx="60" cy="66"/>
                  </a:xfrm>
                </p:grpSpPr>
                <p:sp>
                  <p:nvSpPr>
                    <p:cNvPr id="81176" name="Line 251"/>
                    <p:cNvSpPr>
                      <a:spLocks noChangeShapeType="1"/>
                    </p:cNvSpPr>
                    <p:nvPr/>
                  </p:nvSpPr>
                  <p:spPr bwMode="auto">
                    <a:xfrm>
                      <a:off x="2425" y="761"/>
                      <a:ext cx="60" cy="66"/>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177" name="Line 252"/>
                    <p:cNvSpPr>
                      <a:spLocks noChangeShapeType="1"/>
                    </p:cNvSpPr>
                    <p:nvPr/>
                  </p:nvSpPr>
                  <p:spPr bwMode="auto">
                    <a:xfrm flipV="1">
                      <a:off x="2425" y="763"/>
                      <a:ext cx="60" cy="61"/>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grpSp>
                <p:nvGrpSpPr>
                  <p:cNvPr id="12" name="Group 253"/>
                  <p:cNvGrpSpPr>
                    <a:grpSpLocks/>
                  </p:cNvGrpSpPr>
                  <p:nvPr/>
                </p:nvGrpSpPr>
                <p:grpSpPr bwMode="auto">
                  <a:xfrm>
                    <a:off x="2206" y="3216"/>
                    <a:ext cx="29" cy="27"/>
                    <a:chOff x="2524" y="761"/>
                    <a:chExt cx="61" cy="66"/>
                  </a:xfrm>
                </p:grpSpPr>
                <p:sp>
                  <p:nvSpPr>
                    <p:cNvPr id="81174" name="Line 254"/>
                    <p:cNvSpPr>
                      <a:spLocks noChangeShapeType="1"/>
                    </p:cNvSpPr>
                    <p:nvPr/>
                  </p:nvSpPr>
                  <p:spPr bwMode="auto">
                    <a:xfrm>
                      <a:off x="2524" y="761"/>
                      <a:ext cx="61" cy="66"/>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175" name="Line 255"/>
                    <p:cNvSpPr>
                      <a:spLocks noChangeShapeType="1"/>
                    </p:cNvSpPr>
                    <p:nvPr/>
                  </p:nvSpPr>
                  <p:spPr bwMode="auto">
                    <a:xfrm flipV="1">
                      <a:off x="2524" y="763"/>
                      <a:ext cx="61" cy="61"/>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grpSp>
                <p:nvGrpSpPr>
                  <p:cNvPr id="13" name="Group 278"/>
                  <p:cNvGrpSpPr>
                    <a:grpSpLocks/>
                  </p:cNvGrpSpPr>
                  <p:nvPr/>
                </p:nvGrpSpPr>
                <p:grpSpPr bwMode="auto">
                  <a:xfrm>
                    <a:off x="2248" y="3216"/>
                    <a:ext cx="29" cy="27"/>
                    <a:chOff x="2524" y="761"/>
                    <a:chExt cx="61" cy="66"/>
                  </a:xfrm>
                </p:grpSpPr>
                <p:sp>
                  <p:nvSpPr>
                    <p:cNvPr id="81172" name="Line 279"/>
                    <p:cNvSpPr>
                      <a:spLocks noChangeShapeType="1"/>
                    </p:cNvSpPr>
                    <p:nvPr/>
                  </p:nvSpPr>
                  <p:spPr bwMode="auto">
                    <a:xfrm>
                      <a:off x="2524" y="761"/>
                      <a:ext cx="61" cy="66"/>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173" name="Line 280"/>
                    <p:cNvSpPr>
                      <a:spLocks noChangeShapeType="1"/>
                    </p:cNvSpPr>
                    <p:nvPr/>
                  </p:nvSpPr>
                  <p:spPr bwMode="auto">
                    <a:xfrm flipV="1">
                      <a:off x="2524" y="763"/>
                      <a:ext cx="61" cy="61"/>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grpSp>
            <p:sp>
              <p:nvSpPr>
                <p:cNvPr id="81167" name="Line 281"/>
                <p:cNvSpPr>
                  <a:spLocks noChangeShapeType="1"/>
                </p:cNvSpPr>
                <p:nvPr/>
              </p:nvSpPr>
              <p:spPr bwMode="auto">
                <a:xfrm>
                  <a:off x="2112" y="3360"/>
                  <a:ext cx="0" cy="288"/>
                </a:xfrm>
                <a:prstGeom prst="line">
                  <a:avLst/>
                </a:prstGeom>
                <a:noFill/>
                <a:ln w="12700">
                  <a:solidFill>
                    <a:schemeClr val="accent2"/>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1168" name="Text Box 283"/>
                <p:cNvSpPr txBox="1">
                  <a:spLocks noChangeArrowheads="1"/>
                </p:cNvSpPr>
                <p:nvPr/>
              </p:nvSpPr>
              <p:spPr bwMode="auto">
                <a:xfrm>
                  <a:off x="2076" y="3336"/>
                  <a:ext cx="288" cy="135"/>
                </a:xfrm>
                <a:prstGeom prst="rect">
                  <a:avLst/>
                </a:prstGeom>
                <a:noFill/>
                <a:ln w="9525">
                  <a:noFill/>
                  <a:miter lim="800000"/>
                  <a:headEnd/>
                  <a:tailEnd/>
                </a:ln>
              </p:spPr>
              <p:txBody>
                <a:bodyPr>
                  <a:spAutoFit/>
                </a:bodyPr>
                <a:lstStyle/>
                <a:p>
                  <a:pPr fontAlgn="base">
                    <a:spcBef>
                      <a:spcPct val="50000"/>
                    </a:spcBef>
                    <a:spcAft>
                      <a:spcPct val="0"/>
                    </a:spcAft>
                  </a:pPr>
                  <a:r>
                    <a:rPr lang="pl-PL" sz="800">
                      <a:solidFill>
                        <a:srgbClr val="333399"/>
                      </a:solidFill>
                    </a:rPr>
                    <a:t>ZSD</a:t>
                  </a:r>
                  <a:endParaRPr lang="pl-PL" sz="800">
                    <a:solidFill>
                      <a:srgbClr val="000000"/>
                    </a:solidFill>
                  </a:endParaRPr>
                </a:p>
              </p:txBody>
            </p:sp>
          </p:grpSp>
          <p:sp>
            <p:nvSpPr>
              <p:cNvPr id="80945" name="AutoShape 284"/>
              <p:cNvSpPr>
                <a:spLocks noChangeArrowheads="1"/>
              </p:cNvSpPr>
              <p:nvPr/>
            </p:nvSpPr>
            <p:spPr bwMode="auto">
              <a:xfrm>
                <a:off x="2544" y="3120"/>
                <a:ext cx="96" cy="96"/>
              </a:xfrm>
              <a:prstGeom prst="flowChartSummingJunction">
                <a:avLst/>
              </a:prstGeom>
              <a:noFill/>
              <a:ln w="15875">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46" name="Line 285"/>
              <p:cNvSpPr>
                <a:spLocks noChangeShapeType="1"/>
              </p:cNvSpPr>
              <p:nvPr/>
            </p:nvSpPr>
            <p:spPr bwMode="auto">
              <a:xfrm flipV="1">
                <a:off x="2160" y="3216"/>
                <a:ext cx="384" cy="384"/>
              </a:xfrm>
              <a:prstGeom prst="line">
                <a:avLst/>
              </a:pr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47" name="AutoShape 287"/>
              <p:cNvSpPr>
                <a:spLocks noChangeArrowheads="1"/>
              </p:cNvSpPr>
              <p:nvPr/>
            </p:nvSpPr>
            <p:spPr bwMode="auto">
              <a:xfrm>
                <a:off x="1680" y="2496"/>
                <a:ext cx="96" cy="96"/>
              </a:xfrm>
              <a:prstGeom prst="flowChartSummingJunction">
                <a:avLst/>
              </a:prstGeom>
              <a:noFill/>
              <a:ln w="15875">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48" name="Freeform 288"/>
              <p:cNvSpPr>
                <a:spLocks/>
              </p:cNvSpPr>
              <p:nvPr/>
            </p:nvSpPr>
            <p:spPr bwMode="auto">
              <a:xfrm>
                <a:off x="2382" y="2862"/>
                <a:ext cx="222" cy="276"/>
              </a:xfrm>
              <a:custGeom>
                <a:avLst/>
                <a:gdLst>
                  <a:gd name="T0" fmla="*/ 222 w 222"/>
                  <a:gd name="T1" fmla="*/ 276 h 276"/>
                  <a:gd name="T2" fmla="*/ 96 w 222"/>
                  <a:gd name="T3" fmla="*/ 150 h 276"/>
                  <a:gd name="T4" fmla="*/ 30 w 222"/>
                  <a:gd name="T5" fmla="*/ 78 h 276"/>
                  <a:gd name="T6" fmla="*/ 12 w 222"/>
                  <a:gd name="T7" fmla="*/ 36 h 276"/>
                  <a:gd name="T8" fmla="*/ 0 w 222"/>
                  <a:gd name="T9" fmla="*/ 0 h 276"/>
                  <a:gd name="T10" fmla="*/ 0 60000 65536"/>
                  <a:gd name="T11" fmla="*/ 0 60000 65536"/>
                  <a:gd name="T12" fmla="*/ 0 60000 65536"/>
                  <a:gd name="T13" fmla="*/ 0 60000 65536"/>
                  <a:gd name="T14" fmla="*/ 0 60000 65536"/>
                  <a:gd name="T15" fmla="*/ 0 w 222"/>
                  <a:gd name="T16" fmla="*/ 0 h 276"/>
                  <a:gd name="T17" fmla="*/ 222 w 222"/>
                  <a:gd name="T18" fmla="*/ 276 h 276"/>
                </a:gdLst>
                <a:ahLst/>
                <a:cxnLst>
                  <a:cxn ang="T10">
                    <a:pos x="T0" y="T1"/>
                  </a:cxn>
                  <a:cxn ang="T11">
                    <a:pos x="T2" y="T3"/>
                  </a:cxn>
                  <a:cxn ang="T12">
                    <a:pos x="T4" y="T5"/>
                  </a:cxn>
                  <a:cxn ang="T13">
                    <a:pos x="T6" y="T7"/>
                  </a:cxn>
                  <a:cxn ang="T14">
                    <a:pos x="T8" y="T9"/>
                  </a:cxn>
                </a:cxnLst>
                <a:rect l="T15" t="T16" r="T17" b="T18"/>
                <a:pathLst>
                  <a:path w="222" h="276">
                    <a:moveTo>
                      <a:pt x="222" y="276"/>
                    </a:moveTo>
                    <a:cubicBezTo>
                      <a:pt x="162" y="261"/>
                      <a:pt x="128" y="198"/>
                      <a:pt x="96" y="150"/>
                    </a:cubicBezTo>
                    <a:cubicBezTo>
                      <a:pt x="75" y="119"/>
                      <a:pt x="67" y="90"/>
                      <a:pt x="30" y="78"/>
                    </a:cubicBezTo>
                    <a:cubicBezTo>
                      <a:pt x="11" y="49"/>
                      <a:pt x="23" y="71"/>
                      <a:pt x="12" y="36"/>
                    </a:cubicBezTo>
                    <a:cubicBezTo>
                      <a:pt x="8" y="24"/>
                      <a:pt x="0" y="0"/>
                      <a:pt x="0" y="0"/>
                    </a:cubicBezTo>
                  </a:path>
                </a:pathLst>
              </a:cu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49" name="Freeform 289"/>
              <p:cNvSpPr>
                <a:spLocks/>
              </p:cNvSpPr>
              <p:nvPr/>
            </p:nvSpPr>
            <p:spPr bwMode="auto">
              <a:xfrm>
                <a:off x="1756" y="2561"/>
                <a:ext cx="567" cy="261"/>
              </a:xfrm>
              <a:custGeom>
                <a:avLst/>
                <a:gdLst>
                  <a:gd name="T0" fmla="*/ 0 w 566"/>
                  <a:gd name="T1" fmla="*/ 0 h 261"/>
                  <a:gd name="T2" fmla="*/ 114 w 566"/>
                  <a:gd name="T3" fmla="*/ 72 h 261"/>
                  <a:gd name="T4" fmla="*/ 210 w 566"/>
                  <a:gd name="T5" fmla="*/ 132 h 261"/>
                  <a:gd name="T6" fmla="*/ 234 w 566"/>
                  <a:gd name="T7" fmla="*/ 174 h 261"/>
                  <a:gd name="T8" fmla="*/ 332 w 566"/>
                  <a:gd name="T9" fmla="*/ 192 h 261"/>
                  <a:gd name="T10" fmla="*/ 434 w 566"/>
                  <a:gd name="T11" fmla="*/ 210 h 261"/>
                  <a:gd name="T12" fmla="*/ 482 w 566"/>
                  <a:gd name="T13" fmla="*/ 246 h 261"/>
                  <a:gd name="T14" fmla="*/ 566 w 566"/>
                  <a:gd name="T15" fmla="*/ 258 h 261"/>
                  <a:gd name="T16" fmla="*/ 0 60000 65536"/>
                  <a:gd name="T17" fmla="*/ 0 60000 65536"/>
                  <a:gd name="T18" fmla="*/ 0 60000 65536"/>
                  <a:gd name="T19" fmla="*/ 0 60000 65536"/>
                  <a:gd name="T20" fmla="*/ 0 60000 65536"/>
                  <a:gd name="T21" fmla="*/ 0 60000 65536"/>
                  <a:gd name="T22" fmla="*/ 0 60000 65536"/>
                  <a:gd name="T23" fmla="*/ 0 60000 65536"/>
                  <a:gd name="T24" fmla="*/ 0 w 566"/>
                  <a:gd name="T25" fmla="*/ 0 h 261"/>
                  <a:gd name="T26" fmla="*/ 566 w 566"/>
                  <a:gd name="T27" fmla="*/ 261 h 26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6" h="261">
                    <a:moveTo>
                      <a:pt x="0" y="0"/>
                    </a:moveTo>
                    <a:cubicBezTo>
                      <a:pt x="43" y="21"/>
                      <a:pt x="66" y="60"/>
                      <a:pt x="114" y="72"/>
                    </a:cubicBezTo>
                    <a:cubicBezTo>
                      <a:pt x="146" y="93"/>
                      <a:pt x="179" y="111"/>
                      <a:pt x="210" y="132"/>
                    </a:cubicBezTo>
                    <a:cubicBezTo>
                      <a:pt x="212" y="136"/>
                      <a:pt x="228" y="170"/>
                      <a:pt x="234" y="174"/>
                    </a:cubicBezTo>
                    <a:cubicBezTo>
                      <a:pt x="255" y="188"/>
                      <a:pt x="307" y="189"/>
                      <a:pt x="330" y="192"/>
                    </a:cubicBezTo>
                    <a:cubicBezTo>
                      <a:pt x="365" y="204"/>
                      <a:pt x="393" y="206"/>
                      <a:pt x="432" y="210"/>
                    </a:cubicBezTo>
                    <a:cubicBezTo>
                      <a:pt x="454" y="217"/>
                      <a:pt x="458" y="242"/>
                      <a:pt x="480" y="246"/>
                    </a:cubicBezTo>
                    <a:cubicBezTo>
                      <a:pt x="566" y="261"/>
                      <a:pt x="564" y="223"/>
                      <a:pt x="564" y="258"/>
                    </a:cubicBezTo>
                  </a:path>
                </a:pathLst>
              </a:custGeom>
              <a:noFill/>
              <a:ln w="25400" cap="flat" cmpd="sng">
                <a:solidFill>
                  <a:schemeClr val="tx1"/>
                </a:solidFill>
                <a:prstDash val="solid"/>
                <a:round/>
                <a:headEnd type="none" w="med" len="med"/>
                <a:tailEnd type="none" w="med" len="med"/>
              </a:ln>
            </p:spPr>
            <p:txBody>
              <a:bodyPr wrap="none" anchor="ctr"/>
              <a:lstStyle/>
              <a:p>
                <a:pPr fontAlgn="base">
                  <a:spcBef>
                    <a:spcPct val="0"/>
                  </a:spcBef>
                  <a:spcAft>
                    <a:spcPct val="0"/>
                  </a:spcAft>
                </a:pPr>
                <a:endParaRPr lang="pl-PL">
                  <a:solidFill>
                    <a:srgbClr val="000000"/>
                  </a:solidFill>
                </a:endParaRPr>
              </a:p>
            </p:txBody>
          </p:sp>
          <p:sp>
            <p:nvSpPr>
              <p:cNvPr id="80950" name="Freeform 290"/>
              <p:cNvSpPr>
                <a:spLocks/>
              </p:cNvSpPr>
              <p:nvPr/>
            </p:nvSpPr>
            <p:spPr bwMode="auto">
              <a:xfrm>
                <a:off x="1434" y="2436"/>
                <a:ext cx="240" cy="84"/>
              </a:xfrm>
              <a:custGeom>
                <a:avLst/>
                <a:gdLst>
                  <a:gd name="T0" fmla="*/ 240 w 240"/>
                  <a:gd name="T1" fmla="*/ 84 h 84"/>
                  <a:gd name="T2" fmla="*/ 108 w 240"/>
                  <a:gd name="T3" fmla="*/ 12 h 84"/>
                  <a:gd name="T4" fmla="*/ 60 w 240"/>
                  <a:gd name="T5" fmla="*/ 6 h 84"/>
                  <a:gd name="T6" fmla="*/ 0 w 240"/>
                  <a:gd name="T7" fmla="*/ 0 h 84"/>
                  <a:gd name="T8" fmla="*/ 0 60000 65536"/>
                  <a:gd name="T9" fmla="*/ 0 60000 65536"/>
                  <a:gd name="T10" fmla="*/ 0 60000 65536"/>
                  <a:gd name="T11" fmla="*/ 0 60000 65536"/>
                  <a:gd name="T12" fmla="*/ 0 w 240"/>
                  <a:gd name="T13" fmla="*/ 0 h 84"/>
                  <a:gd name="T14" fmla="*/ 240 w 240"/>
                  <a:gd name="T15" fmla="*/ 84 h 84"/>
                </a:gdLst>
                <a:ahLst/>
                <a:cxnLst>
                  <a:cxn ang="T8">
                    <a:pos x="T0" y="T1"/>
                  </a:cxn>
                  <a:cxn ang="T9">
                    <a:pos x="T2" y="T3"/>
                  </a:cxn>
                  <a:cxn ang="T10">
                    <a:pos x="T4" y="T5"/>
                  </a:cxn>
                  <a:cxn ang="T11">
                    <a:pos x="T6" y="T7"/>
                  </a:cxn>
                </a:cxnLst>
                <a:rect l="T12" t="T13" r="T14" b="T15"/>
                <a:pathLst>
                  <a:path w="240" h="84">
                    <a:moveTo>
                      <a:pt x="240" y="84"/>
                    </a:moveTo>
                    <a:cubicBezTo>
                      <a:pt x="166" y="75"/>
                      <a:pt x="168" y="52"/>
                      <a:pt x="108" y="12"/>
                    </a:cubicBezTo>
                    <a:cubicBezTo>
                      <a:pt x="95" y="3"/>
                      <a:pt x="76" y="8"/>
                      <a:pt x="60" y="6"/>
                    </a:cubicBezTo>
                    <a:cubicBezTo>
                      <a:pt x="40" y="4"/>
                      <a:pt x="0" y="0"/>
                      <a:pt x="0" y="0"/>
                    </a:cubicBezTo>
                  </a:path>
                </a:pathLst>
              </a:custGeom>
              <a:noFill/>
              <a:ln w="25400" cap="flat" cmpd="sng">
                <a:solidFill>
                  <a:schemeClr val="tx1"/>
                </a:solidFill>
                <a:prstDash val="solid"/>
                <a:round/>
                <a:headEnd type="none" w="med" len="med"/>
                <a:tailEnd type="none" w="med" len="med"/>
              </a:ln>
            </p:spPr>
            <p:txBody>
              <a:bodyPr wrap="none" anchor="ctr"/>
              <a:lstStyle/>
              <a:p>
                <a:pPr fontAlgn="base">
                  <a:spcBef>
                    <a:spcPct val="0"/>
                  </a:spcBef>
                  <a:spcAft>
                    <a:spcPct val="0"/>
                  </a:spcAft>
                </a:pPr>
                <a:endParaRPr lang="pl-PL">
                  <a:solidFill>
                    <a:srgbClr val="000000"/>
                  </a:solidFill>
                </a:endParaRPr>
              </a:p>
            </p:txBody>
          </p:sp>
          <p:sp>
            <p:nvSpPr>
              <p:cNvPr id="80951" name="Freeform 291"/>
              <p:cNvSpPr>
                <a:spLocks/>
              </p:cNvSpPr>
              <p:nvPr/>
            </p:nvSpPr>
            <p:spPr bwMode="auto">
              <a:xfrm>
                <a:off x="1062" y="2328"/>
                <a:ext cx="306" cy="102"/>
              </a:xfrm>
              <a:custGeom>
                <a:avLst/>
                <a:gdLst>
                  <a:gd name="T0" fmla="*/ 306 w 306"/>
                  <a:gd name="T1" fmla="*/ 102 h 102"/>
                  <a:gd name="T2" fmla="*/ 252 w 306"/>
                  <a:gd name="T3" fmla="*/ 78 h 102"/>
                  <a:gd name="T4" fmla="*/ 48 w 306"/>
                  <a:gd name="T5" fmla="*/ 18 h 102"/>
                  <a:gd name="T6" fmla="*/ 0 w 306"/>
                  <a:gd name="T7" fmla="*/ 0 h 102"/>
                  <a:gd name="T8" fmla="*/ 0 60000 65536"/>
                  <a:gd name="T9" fmla="*/ 0 60000 65536"/>
                  <a:gd name="T10" fmla="*/ 0 60000 65536"/>
                  <a:gd name="T11" fmla="*/ 0 60000 65536"/>
                  <a:gd name="T12" fmla="*/ 0 w 306"/>
                  <a:gd name="T13" fmla="*/ 0 h 102"/>
                  <a:gd name="T14" fmla="*/ 306 w 306"/>
                  <a:gd name="T15" fmla="*/ 102 h 102"/>
                </a:gdLst>
                <a:ahLst/>
                <a:cxnLst>
                  <a:cxn ang="T8">
                    <a:pos x="T0" y="T1"/>
                  </a:cxn>
                  <a:cxn ang="T9">
                    <a:pos x="T2" y="T3"/>
                  </a:cxn>
                  <a:cxn ang="T10">
                    <a:pos x="T4" y="T5"/>
                  </a:cxn>
                  <a:cxn ang="T11">
                    <a:pos x="T6" y="T7"/>
                  </a:cxn>
                </a:cxnLst>
                <a:rect l="T12" t="T13" r="T14" b="T15"/>
                <a:pathLst>
                  <a:path w="306" h="102">
                    <a:moveTo>
                      <a:pt x="306" y="102"/>
                    </a:moveTo>
                    <a:cubicBezTo>
                      <a:pt x="286" y="95"/>
                      <a:pt x="272" y="85"/>
                      <a:pt x="252" y="78"/>
                    </a:cubicBezTo>
                    <a:cubicBezTo>
                      <a:pt x="198" y="37"/>
                      <a:pt x="115" y="28"/>
                      <a:pt x="48" y="18"/>
                    </a:cubicBezTo>
                    <a:cubicBezTo>
                      <a:pt x="32" y="13"/>
                      <a:pt x="12" y="12"/>
                      <a:pt x="0" y="0"/>
                    </a:cubicBezTo>
                  </a:path>
                </a:pathLst>
              </a:custGeom>
              <a:noFill/>
              <a:ln w="25400" cap="flat" cmpd="sng">
                <a:solidFill>
                  <a:schemeClr val="tx1"/>
                </a:solidFill>
                <a:prstDash val="solid"/>
                <a:round/>
                <a:headEnd type="none" w="med" len="med"/>
                <a:tailEnd type="none" w="med" len="med"/>
              </a:ln>
            </p:spPr>
            <p:txBody>
              <a:bodyPr wrap="none" anchor="ctr"/>
              <a:lstStyle/>
              <a:p>
                <a:pPr fontAlgn="base">
                  <a:spcBef>
                    <a:spcPct val="0"/>
                  </a:spcBef>
                  <a:spcAft>
                    <a:spcPct val="0"/>
                  </a:spcAft>
                </a:pPr>
                <a:endParaRPr lang="pl-PL">
                  <a:solidFill>
                    <a:srgbClr val="000000"/>
                  </a:solidFill>
                </a:endParaRPr>
              </a:p>
            </p:txBody>
          </p:sp>
          <p:sp>
            <p:nvSpPr>
              <p:cNvPr id="80952" name="Text Box 292"/>
              <p:cNvSpPr txBox="1">
                <a:spLocks noChangeArrowheads="1"/>
              </p:cNvSpPr>
              <p:nvPr/>
            </p:nvSpPr>
            <p:spPr bwMode="auto">
              <a:xfrm>
                <a:off x="1958" y="3216"/>
                <a:ext cx="116" cy="135"/>
              </a:xfrm>
              <a:prstGeom prst="rect">
                <a:avLst/>
              </a:prstGeom>
              <a:noFill/>
              <a:ln w="25400">
                <a:noFill/>
                <a:miter lim="800000"/>
                <a:headEnd/>
                <a:tailEnd/>
              </a:ln>
            </p:spPr>
            <p:txBody>
              <a:bodyPr>
                <a:spAutoFit/>
              </a:bodyPr>
              <a:lstStyle/>
              <a:p>
                <a:pPr fontAlgn="base">
                  <a:spcBef>
                    <a:spcPct val="50000"/>
                  </a:spcBef>
                  <a:spcAft>
                    <a:spcPct val="0"/>
                  </a:spcAft>
                </a:pPr>
                <a:r>
                  <a:rPr lang="pl-PL" sz="800">
                    <a:solidFill>
                      <a:srgbClr val="333399"/>
                    </a:solidFill>
                  </a:rPr>
                  <a:t>2</a:t>
                </a:r>
                <a:endParaRPr lang="pl-PL" sz="800">
                  <a:solidFill>
                    <a:srgbClr val="000000"/>
                  </a:solidFill>
                </a:endParaRPr>
              </a:p>
            </p:txBody>
          </p:sp>
          <p:sp>
            <p:nvSpPr>
              <p:cNvPr id="80953" name="Freeform 295"/>
              <p:cNvSpPr>
                <a:spLocks/>
              </p:cNvSpPr>
              <p:nvPr/>
            </p:nvSpPr>
            <p:spPr bwMode="auto">
              <a:xfrm>
                <a:off x="1509" y="2676"/>
                <a:ext cx="921" cy="540"/>
              </a:xfrm>
              <a:custGeom>
                <a:avLst/>
                <a:gdLst>
                  <a:gd name="T0" fmla="*/ 159 w 921"/>
                  <a:gd name="T1" fmla="*/ 0 h 540"/>
                  <a:gd name="T2" fmla="*/ 69 w 921"/>
                  <a:gd name="T3" fmla="*/ 84 h 540"/>
                  <a:gd name="T4" fmla="*/ 51 w 921"/>
                  <a:gd name="T5" fmla="*/ 354 h 540"/>
                  <a:gd name="T6" fmla="*/ 69 w 921"/>
                  <a:gd name="T7" fmla="*/ 396 h 540"/>
                  <a:gd name="T8" fmla="*/ 165 w 921"/>
                  <a:gd name="T9" fmla="*/ 426 h 540"/>
                  <a:gd name="T10" fmla="*/ 303 w 921"/>
                  <a:gd name="T11" fmla="*/ 444 h 540"/>
                  <a:gd name="T12" fmla="*/ 447 w 921"/>
                  <a:gd name="T13" fmla="*/ 498 h 540"/>
                  <a:gd name="T14" fmla="*/ 705 w 921"/>
                  <a:gd name="T15" fmla="*/ 522 h 540"/>
                  <a:gd name="T16" fmla="*/ 861 w 921"/>
                  <a:gd name="T17" fmla="*/ 528 h 540"/>
                  <a:gd name="T18" fmla="*/ 921 w 921"/>
                  <a:gd name="T19" fmla="*/ 480 h 540"/>
                  <a:gd name="T20" fmla="*/ 915 w 921"/>
                  <a:gd name="T21" fmla="*/ 354 h 540"/>
                  <a:gd name="T22" fmla="*/ 897 w 921"/>
                  <a:gd name="T23" fmla="*/ 306 h 540"/>
                  <a:gd name="T24" fmla="*/ 837 w 921"/>
                  <a:gd name="T25" fmla="*/ 288 h 540"/>
                  <a:gd name="T26" fmla="*/ 801 w 921"/>
                  <a:gd name="T27" fmla="*/ 276 h 540"/>
                  <a:gd name="T28" fmla="*/ 741 w 921"/>
                  <a:gd name="T29" fmla="*/ 210 h 540"/>
                  <a:gd name="T30" fmla="*/ 651 w 921"/>
                  <a:gd name="T31" fmla="*/ 174 h 540"/>
                  <a:gd name="T32" fmla="*/ 549 w 921"/>
                  <a:gd name="T33" fmla="*/ 138 h 540"/>
                  <a:gd name="T34" fmla="*/ 423 w 921"/>
                  <a:gd name="T35" fmla="*/ 72 h 540"/>
                  <a:gd name="T36" fmla="*/ 387 w 921"/>
                  <a:gd name="T37" fmla="*/ 60 h 540"/>
                  <a:gd name="T38" fmla="*/ 291 w 921"/>
                  <a:gd name="T39" fmla="*/ 6 h 540"/>
                  <a:gd name="T40" fmla="*/ 159 w 921"/>
                  <a:gd name="T41" fmla="*/ 0 h 5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21"/>
                  <a:gd name="T64" fmla="*/ 0 h 540"/>
                  <a:gd name="T65" fmla="*/ 921 w 921"/>
                  <a:gd name="T66" fmla="*/ 540 h 54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21" h="540">
                    <a:moveTo>
                      <a:pt x="159" y="0"/>
                    </a:moveTo>
                    <a:cubicBezTo>
                      <a:pt x="146" y="39"/>
                      <a:pt x="108" y="71"/>
                      <a:pt x="69" y="84"/>
                    </a:cubicBezTo>
                    <a:cubicBezTo>
                      <a:pt x="0" y="153"/>
                      <a:pt x="46" y="257"/>
                      <a:pt x="51" y="354"/>
                    </a:cubicBezTo>
                    <a:cubicBezTo>
                      <a:pt x="52" y="367"/>
                      <a:pt x="59" y="387"/>
                      <a:pt x="69" y="396"/>
                    </a:cubicBezTo>
                    <a:cubicBezTo>
                      <a:pt x="97" y="420"/>
                      <a:pt x="131" y="420"/>
                      <a:pt x="165" y="426"/>
                    </a:cubicBezTo>
                    <a:cubicBezTo>
                      <a:pt x="218" y="461"/>
                      <a:pt x="169" y="433"/>
                      <a:pt x="303" y="444"/>
                    </a:cubicBezTo>
                    <a:cubicBezTo>
                      <a:pt x="357" y="448"/>
                      <a:pt x="397" y="487"/>
                      <a:pt x="447" y="498"/>
                    </a:cubicBezTo>
                    <a:cubicBezTo>
                      <a:pt x="536" y="518"/>
                      <a:pt x="607" y="519"/>
                      <a:pt x="705" y="522"/>
                    </a:cubicBezTo>
                    <a:cubicBezTo>
                      <a:pt x="760" y="540"/>
                      <a:pt x="798" y="532"/>
                      <a:pt x="861" y="528"/>
                    </a:cubicBezTo>
                    <a:cubicBezTo>
                      <a:pt x="896" y="519"/>
                      <a:pt x="909" y="516"/>
                      <a:pt x="921" y="480"/>
                    </a:cubicBezTo>
                    <a:cubicBezTo>
                      <a:pt x="919" y="438"/>
                      <a:pt x="918" y="396"/>
                      <a:pt x="915" y="354"/>
                    </a:cubicBezTo>
                    <a:cubicBezTo>
                      <a:pt x="914" y="343"/>
                      <a:pt x="910" y="314"/>
                      <a:pt x="897" y="306"/>
                    </a:cubicBezTo>
                    <a:cubicBezTo>
                      <a:pt x="884" y="298"/>
                      <a:pt x="853" y="293"/>
                      <a:pt x="837" y="288"/>
                    </a:cubicBezTo>
                    <a:cubicBezTo>
                      <a:pt x="825" y="284"/>
                      <a:pt x="801" y="276"/>
                      <a:pt x="801" y="276"/>
                    </a:cubicBezTo>
                    <a:cubicBezTo>
                      <a:pt x="781" y="246"/>
                      <a:pt x="771" y="230"/>
                      <a:pt x="741" y="210"/>
                    </a:cubicBezTo>
                    <a:cubicBezTo>
                      <a:pt x="720" y="178"/>
                      <a:pt x="686" y="179"/>
                      <a:pt x="651" y="174"/>
                    </a:cubicBezTo>
                    <a:cubicBezTo>
                      <a:pt x="617" y="163"/>
                      <a:pt x="583" y="151"/>
                      <a:pt x="549" y="138"/>
                    </a:cubicBezTo>
                    <a:cubicBezTo>
                      <a:pt x="512" y="82"/>
                      <a:pt x="484" y="92"/>
                      <a:pt x="423" y="72"/>
                    </a:cubicBezTo>
                    <a:cubicBezTo>
                      <a:pt x="411" y="68"/>
                      <a:pt x="387" y="60"/>
                      <a:pt x="387" y="60"/>
                    </a:cubicBezTo>
                    <a:cubicBezTo>
                      <a:pt x="362" y="35"/>
                      <a:pt x="325" y="17"/>
                      <a:pt x="291" y="6"/>
                    </a:cubicBezTo>
                    <a:cubicBezTo>
                      <a:pt x="161" y="12"/>
                      <a:pt x="184" y="50"/>
                      <a:pt x="159" y="0"/>
                    </a:cubicBezTo>
                    <a:close/>
                  </a:path>
                </a:pathLst>
              </a:custGeom>
              <a:noFill/>
              <a:ln w="25400" cap="flat" cmpd="sng">
                <a:solidFill>
                  <a:schemeClr val="tx1"/>
                </a:solidFill>
                <a:prstDash val="solid"/>
                <a:round/>
                <a:headEnd type="none" w="med" len="med"/>
                <a:tailEnd type="none" w="med" len="med"/>
              </a:ln>
            </p:spPr>
            <p:txBody>
              <a:bodyPr wrap="none" anchor="ctr"/>
              <a:lstStyle/>
              <a:p>
                <a:pPr fontAlgn="base">
                  <a:spcBef>
                    <a:spcPct val="0"/>
                  </a:spcBef>
                  <a:spcAft>
                    <a:spcPct val="0"/>
                  </a:spcAft>
                </a:pPr>
                <a:endParaRPr lang="pl-PL">
                  <a:solidFill>
                    <a:srgbClr val="000000"/>
                  </a:solidFill>
                </a:endParaRPr>
              </a:p>
            </p:txBody>
          </p:sp>
          <p:grpSp>
            <p:nvGrpSpPr>
              <p:cNvPr id="14" name="Group 689"/>
              <p:cNvGrpSpPr>
                <a:grpSpLocks/>
              </p:cNvGrpSpPr>
              <p:nvPr/>
            </p:nvGrpSpPr>
            <p:grpSpPr bwMode="auto">
              <a:xfrm>
                <a:off x="2021" y="2972"/>
                <a:ext cx="283" cy="165"/>
                <a:chOff x="2021" y="2972"/>
                <a:chExt cx="283" cy="165"/>
              </a:xfrm>
            </p:grpSpPr>
            <p:grpSp>
              <p:nvGrpSpPr>
                <p:cNvPr id="15" name="Group 308"/>
                <p:cNvGrpSpPr>
                  <a:grpSpLocks/>
                </p:cNvGrpSpPr>
                <p:nvPr/>
              </p:nvGrpSpPr>
              <p:grpSpPr bwMode="auto">
                <a:xfrm>
                  <a:off x="2115" y="3007"/>
                  <a:ext cx="189" cy="110"/>
                  <a:chOff x="1382" y="2662"/>
                  <a:chExt cx="398" cy="274"/>
                </a:xfrm>
              </p:grpSpPr>
              <p:sp>
                <p:nvSpPr>
                  <p:cNvPr id="81164" name="Rectangle 309"/>
                  <p:cNvSpPr>
                    <a:spLocks noChangeArrowheads="1"/>
                  </p:cNvSpPr>
                  <p:nvPr/>
                </p:nvSpPr>
                <p:spPr bwMode="auto">
                  <a:xfrm>
                    <a:off x="1382" y="2662"/>
                    <a:ext cx="398" cy="274"/>
                  </a:xfrm>
                  <a:prstGeom prst="rect">
                    <a:avLst/>
                  </a:prstGeom>
                  <a:solidFill>
                    <a:srgbClr val="AFE4FF"/>
                  </a:solidFill>
                  <a:ln w="12700">
                    <a:solidFill>
                      <a:srgbClr val="000000"/>
                    </a:solidFill>
                    <a:miter lim="800000"/>
                    <a:headEnd/>
                    <a:tailEnd/>
                  </a:ln>
                </p:spPr>
                <p:txBody>
                  <a:bodyPr/>
                  <a:lstStyle/>
                  <a:p>
                    <a:pPr fontAlgn="base">
                      <a:spcBef>
                        <a:spcPct val="0"/>
                      </a:spcBef>
                      <a:spcAft>
                        <a:spcPct val="0"/>
                      </a:spcAft>
                    </a:pPr>
                    <a:endParaRPr lang="pl-PL">
                      <a:solidFill>
                        <a:srgbClr val="000000"/>
                      </a:solidFill>
                    </a:endParaRPr>
                  </a:p>
                </p:txBody>
              </p:sp>
              <p:sp>
                <p:nvSpPr>
                  <p:cNvPr id="81165" name="Rectangle 310"/>
                  <p:cNvSpPr>
                    <a:spLocks noChangeArrowheads="1"/>
                  </p:cNvSpPr>
                  <p:nvPr/>
                </p:nvSpPr>
                <p:spPr bwMode="auto">
                  <a:xfrm>
                    <a:off x="1382" y="2662"/>
                    <a:ext cx="398" cy="274"/>
                  </a:xfrm>
                  <a:prstGeom prst="rect">
                    <a:avLst/>
                  </a:prstGeom>
                  <a:solidFill>
                    <a:srgbClr val="AFE4FF"/>
                  </a:solidFill>
                  <a:ln w="12700" cap="rnd">
                    <a:solidFill>
                      <a:srgbClr val="3333CC"/>
                    </a:solidFill>
                    <a:miter lim="800000"/>
                    <a:headEnd/>
                    <a:tailEnd/>
                  </a:ln>
                </p:spPr>
                <p:txBody>
                  <a:bodyPr/>
                  <a:lstStyle/>
                  <a:p>
                    <a:pPr fontAlgn="base">
                      <a:spcBef>
                        <a:spcPct val="0"/>
                      </a:spcBef>
                      <a:spcAft>
                        <a:spcPct val="0"/>
                      </a:spcAft>
                    </a:pPr>
                    <a:endParaRPr lang="pl-PL">
                      <a:solidFill>
                        <a:srgbClr val="000000"/>
                      </a:solidFill>
                    </a:endParaRPr>
                  </a:p>
                </p:txBody>
              </p:sp>
            </p:grpSp>
            <p:grpSp>
              <p:nvGrpSpPr>
                <p:cNvPr id="16" name="Group 311"/>
                <p:cNvGrpSpPr>
                  <a:grpSpLocks/>
                </p:cNvGrpSpPr>
                <p:nvPr/>
              </p:nvGrpSpPr>
              <p:grpSpPr bwMode="auto">
                <a:xfrm>
                  <a:off x="2147" y="3037"/>
                  <a:ext cx="126" cy="50"/>
                  <a:chOff x="1448" y="2737"/>
                  <a:chExt cx="266" cy="124"/>
                </a:xfrm>
              </p:grpSpPr>
              <p:sp>
                <p:nvSpPr>
                  <p:cNvPr id="81162" name="Oval 312"/>
                  <p:cNvSpPr>
                    <a:spLocks noChangeArrowheads="1"/>
                  </p:cNvSpPr>
                  <p:nvPr/>
                </p:nvSpPr>
                <p:spPr bwMode="auto">
                  <a:xfrm>
                    <a:off x="1448" y="2737"/>
                    <a:ext cx="266" cy="124"/>
                  </a:xfrm>
                  <a:prstGeom prst="ellipse">
                    <a:avLst/>
                  </a:prstGeom>
                  <a:solidFill>
                    <a:srgbClr val="AFE4FF"/>
                  </a:solidFill>
                  <a:ln w="12700">
                    <a:solidFill>
                      <a:srgbClr val="000000"/>
                    </a:solidFill>
                    <a:round/>
                    <a:headEnd/>
                    <a:tailEnd/>
                  </a:ln>
                </p:spPr>
                <p:txBody>
                  <a:bodyPr/>
                  <a:lstStyle/>
                  <a:p>
                    <a:pPr fontAlgn="base">
                      <a:spcBef>
                        <a:spcPct val="0"/>
                      </a:spcBef>
                      <a:spcAft>
                        <a:spcPct val="0"/>
                      </a:spcAft>
                    </a:pPr>
                    <a:endParaRPr lang="pl-PL">
                      <a:solidFill>
                        <a:srgbClr val="000000"/>
                      </a:solidFill>
                    </a:endParaRPr>
                  </a:p>
                </p:txBody>
              </p:sp>
              <p:sp>
                <p:nvSpPr>
                  <p:cNvPr id="81163" name="Oval 313"/>
                  <p:cNvSpPr>
                    <a:spLocks noChangeArrowheads="1"/>
                  </p:cNvSpPr>
                  <p:nvPr/>
                </p:nvSpPr>
                <p:spPr bwMode="auto">
                  <a:xfrm>
                    <a:off x="1448" y="2737"/>
                    <a:ext cx="266" cy="124"/>
                  </a:xfrm>
                  <a:prstGeom prst="ellipse">
                    <a:avLst/>
                  </a:prstGeom>
                  <a:solidFill>
                    <a:srgbClr val="AFE4FF"/>
                  </a:solidFill>
                  <a:ln w="12700" cap="rnd">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sp>
              <p:nvSpPr>
                <p:cNvPr id="81159" name="Line 314"/>
                <p:cNvSpPr>
                  <a:spLocks noChangeShapeType="1"/>
                </p:cNvSpPr>
                <p:nvPr/>
              </p:nvSpPr>
              <p:spPr bwMode="auto">
                <a:xfrm>
                  <a:off x="2195" y="2972"/>
                  <a:ext cx="29" cy="26"/>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160" name="Line 315"/>
                <p:cNvSpPr>
                  <a:spLocks noChangeShapeType="1"/>
                </p:cNvSpPr>
                <p:nvPr/>
              </p:nvSpPr>
              <p:spPr bwMode="auto">
                <a:xfrm flipV="1">
                  <a:off x="2195" y="2973"/>
                  <a:ext cx="29" cy="24"/>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161" name="Rectangle 318"/>
                <p:cNvSpPr>
                  <a:spLocks noChangeArrowheads="1"/>
                </p:cNvSpPr>
                <p:nvPr/>
              </p:nvSpPr>
              <p:spPr bwMode="auto">
                <a:xfrm>
                  <a:off x="2021" y="3040"/>
                  <a:ext cx="89" cy="97"/>
                </a:xfrm>
                <a:prstGeom prst="rect">
                  <a:avLst/>
                </a:prstGeom>
                <a:noFill/>
                <a:ln w="9525">
                  <a:noFill/>
                  <a:miter lim="800000"/>
                  <a:headEnd/>
                  <a:tailEnd/>
                </a:ln>
              </p:spPr>
              <p:txBody>
                <a:bodyPr wrap="none" lIns="0" tIns="0" rIns="0" bIns="0">
                  <a:spAutoFit/>
                </a:bodyPr>
                <a:lstStyle/>
                <a:p>
                  <a:pPr fontAlgn="base">
                    <a:spcBef>
                      <a:spcPct val="0"/>
                    </a:spcBef>
                    <a:spcAft>
                      <a:spcPct val="0"/>
                    </a:spcAft>
                  </a:pPr>
                  <a:r>
                    <a:rPr lang="pl-PL" sz="1000">
                      <a:solidFill>
                        <a:srgbClr val="0000FF"/>
                      </a:solidFill>
                    </a:rPr>
                    <a:t>43</a:t>
                  </a:r>
                  <a:endParaRPr lang="pl-PL" sz="1000">
                    <a:solidFill>
                      <a:srgbClr val="000000"/>
                    </a:solidFill>
                  </a:endParaRPr>
                </a:p>
              </p:txBody>
            </p:sp>
          </p:grpSp>
          <p:grpSp>
            <p:nvGrpSpPr>
              <p:cNvPr id="17" name="Group 693"/>
              <p:cNvGrpSpPr>
                <a:grpSpLocks/>
              </p:cNvGrpSpPr>
              <p:nvPr/>
            </p:nvGrpSpPr>
            <p:grpSpPr bwMode="auto">
              <a:xfrm>
                <a:off x="1565" y="2714"/>
                <a:ext cx="239" cy="258"/>
                <a:chOff x="1565" y="2714"/>
                <a:chExt cx="239" cy="258"/>
              </a:xfrm>
            </p:grpSpPr>
            <p:sp>
              <p:nvSpPr>
                <p:cNvPr id="81133" name="Rectangle 338"/>
                <p:cNvSpPr>
                  <a:spLocks noChangeArrowheads="1"/>
                </p:cNvSpPr>
                <p:nvPr/>
              </p:nvSpPr>
              <p:spPr bwMode="auto">
                <a:xfrm>
                  <a:off x="1565" y="2768"/>
                  <a:ext cx="44" cy="97"/>
                </a:xfrm>
                <a:prstGeom prst="rect">
                  <a:avLst/>
                </a:prstGeom>
                <a:noFill/>
                <a:ln w="9525">
                  <a:noFill/>
                  <a:miter lim="800000"/>
                  <a:headEnd/>
                  <a:tailEnd/>
                </a:ln>
              </p:spPr>
              <p:txBody>
                <a:bodyPr wrap="none" lIns="0" tIns="0" rIns="0" bIns="0">
                  <a:spAutoFit/>
                </a:bodyPr>
                <a:lstStyle/>
                <a:p>
                  <a:pPr fontAlgn="base">
                    <a:spcBef>
                      <a:spcPct val="0"/>
                    </a:spcBef>
                    <a:spcAft>
                      <a:spcPct val="0"/>
                    </a:spcAft>
                  </a:pPr>
                  <a:r>
                    <a:rPr lang="pl-PL" sz="1000">
                      <a:solidFill>
                        <a:srgbClr val="0000FF"/>
                      </a:solidFill>
                    </a:rPr>
                    <a:t>4</a:t>
                  </a:r>
                  <a:endParaRPr lang="pl-PL" sz="1000">
                    <a:solidFill>
                      <a:srgbClr val="000000"/>
                    </a:solidFill>
                  </a:endParaRPr>
                </a:p>
              </p:txBody>
            </p:sp>
            <p:grpSp>
              <p:nvGrpSpPr>
                <p:cNvPr id="18" name="Group 691"/>
                <p:cNvGrpSpPr>
                  <a:grpSpLocks/>
                </p:cNvGrpSpPr>
                <p:nvPr/>
              </p:nvGrpSpPr>
              <p:grpSpPr bwMode="auto">
                <a:xfrm>
                  <a:off x="1626" y="2714"/>
                  <a:ext cx="178" cy="118"/>
                  <a:chOff x="1625" y="2706"/>
                  <a:chExt cx="154" cy="117"/>
                </a:xfrm>
              </p:grpSpPr>
              <p:grpSp>
                <p:nvGrpSpPr>
                  <p:cNvPr id="19" name="Group 320"/>
                  <p:cNvGrpSpPr>
                    <a:grpSpLocks/>
                  </p:cNvGrpSpPr>
                  <p:nvPr/>
                </p:nvGrpSpPr>
                <p:grpSpPr bwMode="auto">
                  <a:xfrm>
                    <a:off x="1625" y="2706"/>
                    <a:ext cx="154" cy="117"/>
                    <a:chOff x="2302" y="761"/>
                    <a:chExt cx="399" cy="361"/>
                  </a:xfrm>
                </p:grpSpPr>
                <p:grpSp>
                  <p:nvGrpSpPr>
                    <p:cNvPr id="20" name="Group 321"/>
                    <p:cNvGrpSpPr>
                      <a:grpSpLocks/>
                    </p:cNvGrpSpPr>
                    <p:nvPr/>
                  </p:nvGrpSpPr>
                  <p:grpSpPr bwMode="auto">
                    <a:xfrm>
                      <a:off x="2302" y="849"/>
                      <a:ext cx="399" cy="273"/>
                      <a:chOff x="2302" y="849"/>
                      <a:chExt cx="399" cy="273"/>
                    </a:xfrm>
                  </p:grpSpPr>
                  <p:grpSp>
                    <p:nvGrpSpPr>
                      <p:cNvPr id="21" name="Group 322"/>
                      <p:cNvGrpSpPr>
                        <a:grpSpLocks/>
                      </p:cNvGrpSpPr>
                      <p:nvPr/>
                    </p:nvGrpSpPr>
                    <p:grpSpPr bwMode="auto">
                      <a:xfrm>
                        <a:off x="2302" y="849"/>
                        <a:ext cx="398" cy="273"/>
                        <a:chOff x="2302" y="849"/>
                        <a:chExt cx="398" cy="273"/>
                      </a:xfrm>
                    </p:grpSpPr>
                    <p:sp>
                      <p:nvSpPr>
                        <p:cNvPr id="81155" name="Rectangle 323"/>
                        <p:cNvSpPr>
                          <a:spLocks noChangeArrowheads="1"/>
                        </p:cNvSpPr>
                        <p:nvPr/>
                      </p:nvSpPr>
                      <p:spPr bwMode="auto">
                        <a:xfrm>
                          <a:off x="2302" y="849"/>
                          <a:ext cx="398" cy="273"/>
                        </a:xfrm>
                        <a:prstGeom prst="rect">
                          <a:avLst/>
                        </a:prstGeom>
                        <a:solidFill>
                          <a:srgbClr val="AFE4FF"/>
                        </a:solidFill>
                        <a:ln w="12700">
                          <a:solidFill>
                            <a:srgbClr val="000000"/>
                          </a:solidFill>
                          <a:miter lim="800000"/>
                          <a:headEnd/>
                          <a:tailEnd/>
                        </a:ln>
                      </p:spPr>
                      <p:txBody>
                        <a:bodyPr/>
                        <a:lstStyle/>
                        <a:p>
                          <a:pPr fontAlgn="base">
                            <a:spcBef>
                              <a:spcPct val="0"/>
                            </a:spcBef>
                            <a:spcAft>
                              <a:spcPct val="0"/>
                            </a:spcAft>
                          </a:pPr>
                          <a:endParaRPr lang="pl-PL">
                            <a:solidFill>
                              <a:srgbClr val="000000"/>
                            </a:solidFill>
                          </a:endParaRPr>
                        </a:p>
                      </p:txBody>
                    </p:sp>
                    <p:sp>
                      <p:nvSpPr>
                        <p:cNvPr id="81156" name="Rectangle 324"/>
                        <p:cNvSpPr>
                          <a:spLocks noChangeArrowheads="1"/>
                        </p:cNvSpPr>
                        <p:nvPr/>
                      </p:nvSpPr>
                      <p:spPr bwMode="auto">
                        <a:xfrm>
                          <a:off x="2302" y="849"/>
                          <a:ext cx="398" cy="273"/>
                        </a:xfrm>
                        <a:prstGeom prst="rect">
                          <a:avLst/>
                        </a:prstGeom>
                        <a:solidFill>
                          <a:srgbClr val="AFE4FF"/>
                        </a:solidFill>
                        <a:ln w="12700" cap="rnd">
                          <a:solidFill>
                            <a:srgbClr val="3333CC"/>
                          </a:solidFill>
                          <a:miter lim="800000"/>
                          <a:headEnd/>
                          <a:tailEnd/>
                        </a:ln>
                      </p:spPr>
                      <p:txBody>
                        <a:bodyPr/>
                        <a:lstStyle/>
                        <a:p>
                          <a:pPr fontAlgn="base">
                            <a:spcBef>
                              <a:spcPct val="0"/>
                            </a:spcBef>
                            <a:spcAft>
                              <a:spcPct val="0"/>
                            </a:spcAft>
                          </a:pPr>
                          <a:endParaRPr lang="pl-PL">
                            <a:solidFill>
                              <a:srgbClr val="000000"/>
                            </a:solidFill>
                          </a:endParaRPr>
                        </a:p>
                      </p:txBody>
                    </p:sp>
                  </p:grpSp>
                  <p:grpSp>
                    <p:nvGrpSpPr>
                      <p:cNvPr id="22" name="Group 325"/>
                      <p:cNvGrpSpPr>
                        <a:grpSpLocks/>
                      </p:cNvGrpSpPr>
                      <p:nvPr/>
                    </p:nvGrpSpPr>
                    <p:grpSpPr bwMode="auto">
                      <a:xfrm>
                        <a:off x="2368" y="922"/>
                        <a:ext cx="265" cy="125"/>
                        <a:chOff x="2368" y="922"/>
                        <a:chExt cx="265" cy="125"/>
                      </a:xfrm>
                    </p:grpSpPr>
                    <p:sp>
                      <p:nvSpPr>
                        <p:cNvPr id="81153" name="Oval 326"/>
                        <p:cNvSpPr>
                          <a:spLocks noChangeArrowheads="1"/>
                        </p:cNvSpPr>
                        <p:nvPr/>
                      </p:nvSpPr>
                      <p:spPr bwMode="auto">
                        <a:xfrm>
                          <a:off x="2368" y="922"/>
                          <a:ext cx="265" cy="125"/>
                        </a:xfrm>
                        <a:prstGeom prst="ellipse">
                          <a:avLst/>
                        </a:prstGeom>
                        <a:solidFill>
                          <a:srgbClr val="AFE4FF"/>
                        </a:solidFill>
                        <a:ln w="12700">
                          <a:solidFill>
                            <a:srgbClr val="000000"/>
                          </a:solidFill>
                          <a:round/>
                          <a:headEnd/>
                          <a:tailEnd/>
                        </a:ln>
                      </p:spPr>
                      <p:txBody>
                        <a:bodyPr/>
                        <a:lstStyle/>
                        <a:p>
                          <a:pPr fontAlgn="base">
                            <a:spcBef>
                              <a:spcPct val="0"/>
                            </a:spcBef>
                            <a:spcAft>
                              <a:spcPct val="0"/>
                            </a:spcAft>
                          </a:pPr>
                          <a:endParaRPr lang="pl-PL">
                            <a:solidFill>
                              <a:srgbClr val="000000"/>
                            </a:solidFill>
                          </a:endParaRPr>
                        </a:p>
                      </p:txBody>
                    </p:sp>
                    <p:sp>
                      <p:nvSpPr>
                        <p:cNvPr id="81154" name="Oval 327"/>
                        <p:cNvSpPr>
                          <a:spLocks noChangeArrowheads="1"/>
                        </p:cNvSpPr>
                        <p:nvPr/>
                      </p:nvSpPr>
                      <p:spPr bwMode="auto">
                        <a:xfrm>
                          <a:off x="2368" y="922"/>
                          <a:ext cx="265" cy="125"/>
                        </a:xfrm>
                        <a:prstGeom prst="ellipse">
                          <a:avLst/>
                        </a:prstGeom>
                        <a:solidFill>
                          <a:srgbClr val="AFE4FF"/>
                        </a:solidFill>
                        <a:ln w="12700" cap="rnd">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grpSp>
                    <p:nvGrpSpPr>
                      <p:cNvPr id="23" name="Group 328"/>
                      <p:cNvGrpSpPr>
                        <a:grpSpLocks/>
                      </p:cNvGrpSpPr>
                      <p:nvPr/>
                    </p:nvGrpSpPr>
                    <p:grpSpPr bwMode="auto">
                      <a:xfrm>
                        <a:off x="2302" y="849"/>
                        <a:ext cx="399" cy="272"/>
                        <a:chOff x="2302" y="849"/>
                        <a:chExt cx="399" cy="272"/>
                      </a:xfrm>
                    </p:grpSpPr>
                    <p:sp>
                      <p:nvSpPr>
                        <p:cNvPr id="81151" name="Line 329"/>
                        <p:cNvSpPr>
                          <a:spLocks noChangeShapeType="1"/>
                        </p:cNvSpPr>
                        <p:nvPr/>
                      </p:nvSpPr>
                      <p:spPr bwMode="auto">
                        <a:xfrm>
                          <a:off x="2302" y="849"/>
                          <a:ext cx="399" cy="272"/>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152" name="Line 330"/>
                        <p:cNvSpPr>
                          <a:spLocks noChangeShapeType="1"/>
                        </p:cNvSpPr>
                        <p:nvPr/>
                      </p:nvSpPr>
                      <p:spPr bwMode="auto">
                        <a:xfrm flipV="1">
                          <a:off x="2302" y="859"/>
                          <a:ext cx="397" cy="250"/>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grpSp>
                <p:grpSp>
                  <p:nvGrpSpPr>
                    <p:cNvPr id="24" name="Group 331"/>
                    <p:cNvGrpSpPr>
                      <a:grpSpLocks/>
                    </p:cNvGrpSpPr>
                    <p:nvPr/>
                  </p:nvGrpSpPr>
                  <p:grpSpPr bwMode="auto">
                    <a:xfrm>
                      <a:off x="2425" y="761"/>
                      <a:ext cx="160" cy="66"/>
                      <a:chOff x="2425" y="761"/>
                      <a:chExt cx="160" cy="66"/>
                    </a:xfrm>
                  </p:grpSpPr>
                  <p:grpSp>
                    <p:nvGrpSpPr>
                      <p:cNvPr id="25" name="Group 332"/>
                      <p:cNvGrpSpPr>
                        <a:grpSpLocks/>
                      </p:cNvGrpSpPr>
                      <p:nvPr/>
                    </p:nvGrpSpPr>
                    <p:grpSpPr bwMode="auto">
                      <a:xfrm>
                        <a:off x="2425" y="761"/>
                        <a:ext cx="60" cy="66"/>
                        <a:chOff x="2425" y="761"/>
                        <a:chExt cx="60" cy="66"/>
                      </a:xfrm>
                    </p:grpSpPr>
                    <p:sp>
                      <p:nvSpPr>
                        <p:cNvPr id="81146" name="Line 333"/>
                        <p:cNvSpPr>
                          <a:spLocks noChangeShapeType="1"/>
                        </p:cNvSpPr>
                        <p:nvPr/>
                      </p:nvSpPr>
                      <p:spPr bwMode="auto">
                        <a:xfrm>
                          <a:off x="2425" y="761"/>
                          <a:ext cx="60" cy="66"/>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147" name="Line 334"/>
                        <p:cNvSpPr>
                          <a:spLocks noChangeShapeType="1"/>
                        </p:cNvSpPr>
                        <p:nvPr/>
                      </p:nvSpPr>
                      <p:spPr bwMode="auto">
                        <a:xfrm flipV="1">
                          <a:off x="2425" y="763"/>
                          <a:ext cx="60" cy="61"/>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grpSp>
                    <p:nvGrpSpPr>
                      <p:cNvPr id="26" name="Group 335"/>
                      <p:cNvGrpSpPr>
                        <a:grpSpLocks/>
                      </p:cNvGrpSpPr>
                      <p:nvPr/>
                    </p:nvGrpSpPr>
                    <p:grpSpPr bwMode="auto">
                      <a:xfrm>
                        <a:off x="2524" y="761"/>
                        <a:ext cx="61" cy="66"/>
                        <a:chOff x="2524" y="761"/>
                        <a:chExt cx="61" cy="66"/>
                      </a:xfrm>
                    </p:grpSpPr>
                    <p:sp>
                      <p:nvSpPr>
                        <p:cNvPr id="81144" name="Line 336"/>
                        <p:cNvSpPr>
                          <a:spLocks noChangeShapeType="1"/>
                        </p:cNvSpPr>
                        <p:nvPr/>
                      </p:nvSpPr>
                      <p:spPr bwMode="auto">
                        <a:xfrm>
                          <a:off x="2524" y="761"/>
                          <a:ext cx="61" cy="66"/>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145" name="Line 337"/>
                        <p:cNvSpPr>
                          <a:spLocks noChangeShapeType="1"/>
                        </p:cNvSpPr>
                        <p:nvPr/>
                      </p:nvSpPr>
                      <p:spPr bwMode="auto">
                        <a:xfrm flipV="1">
                          <a:off x="2524" y="763"/>
                          <a:ext cx="61" cy="61"/>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grpSp>
              </p:grpSp>
              <p:grpSp>
                <p:nvGrpSpPr>
                  <p:cNvPr id="27" name="Group 672"/>
                  <p:cNvGrpSpPr>
                    <a:grpSpLocks/>
                  </p:cNvGrpSpPr>
                  <p:nvPr/>
                </p:nvGrpSpPr>
                <p:grpSpPr bwMode="auto">
                  <a:xfrm>
                    <a:off x="1625" y="2735"/>
                    <a:ext cx="154" cy="88"/>
                    <a:chOff x="1625" y="2735"/>
                    <a:chExt cx="154" cy="88"/>
                  </a:xfrm>
                </p:grpSpPr>
                <p:sp>
                  <p:nvSpPr>
                    <p:cNvPr id="81138" name="Line 363"/>
                    <p:cNvSpPr>
                      <a:spLocks noChangeShapeType="1"/>
                    </p:cNvSpPr>
                    <p:nvPr/>
                  </p:nvSpPr>
                  <p:spPr bwMode="auto">
                    <a:xfrm>
                      <a:off x="1625" y="2735"/>
                      <a:ext cx="154" cy="88"/>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139" name="Line 364"/>
                    <p:cNvSpPr>
                      <a:spLocks noChangeShapeType="1"/>
                    </p:cNvSpPr>
                    <p:nvPr/>
                  </p:nvSpPr>
                  <p:spPr bwMode="auto">
                    <a:xfrm flipV="1">
                      <a:off x="1625" y="2738"/>
                      <a:ext cx="153" cy="81"/>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grpSp>
            <p:sp>
              <p:nvSpPr>
                <p:cNvPr id="81135" name="Line 390"/>
                <p:cNvSpPr>
                  <a:spLocks noChangeShapeType="1"/>
                </p:cNvSpPr>
                <p:nvPr/>
              </p:nvSpPr>
              <p:spPr bwMode="auto">
                <a:xfrm>
                  <a:off x="1626" y="2828"/>
                  <a:ext cx="0" cy="144"/>
                </a:xfrm>
                <a:prstGeom prst="line">
                  <a:avLst/>
                </a:prstGeom>
                <a:noFill/>
                <a:ln w="12700">
                  <a:solidFill>
                    <a:schemeClr val="accent2"/>
                  </a:solidFill>
                  <a:round/>
                  <a:headEnd/>
                  <a:tailEnd/>
                </a:ln>
              </p:spPr>
              <p:txBody>
                <a:bodyPr wrap="none" anchor="ctr"/>
                <a:lstStyle/>
                <a:p>
                  <a:pPr fontAlgn="base">
                    <a:spcBef>
                      <a:spcPct val="0"/>
                    </a:spcBef>
                    <a:spcAft>
                      <a:spcPct val="0"/>
                    </a:spcAft>
                  </a:pPr>
                  <a:endParaRPr lang="pl-PL">
                    <a:solidFill>
                      <a:srgbClr val="000000"/>
                    </a:solidFill>
                  </a:endParaRPr>
                </a:p>
              </p:txBody>
            </p:sp>
          </p:grpSp>
          <p:sp>
            <p:nvSpPr>
              <p:cNvPr id="80956" name="Text Box 391"/>
              <p:cNvSpPr txBox="1">
                <a:spLocks noChangeArrowheads="1"/>
              </p:cNvSpPr>
              <p:nvPr/>
            </p:nvSpPr>
            <p:spPr bwMode="auto">
              <a:xfrm rot="2206113">
                <a:off x="2270" y="2688"/>
                <a:ext cx="336" cy="346"/>
              </a:xfrm>
              <a:prstGeom prst="rect">
                <a:avLst/>
              </a:prstGeom>
              <a:noFill/>
              <a:ln w="25400">
                <a:noFill/>
                <a:miter lim="800000"/>
                <a:headEnd/>
                <a:tailEnd/>
              </a:ln>
            </p:spPr>
            <p:txBody>
              <a:bodyPr>
                <a:spAutoFit/>
              </a:bodyPr>
              <a:lstStyle/>
              <a:p>
                <a:pPr fontAlgn="base">
                  <a:spcBef>
                    <a:spcPct val="50000"/>
                  </a:spcBef>
                  <a:spcAft>
                    <a:spcPct val="0"/>
                  </a:spcAft>
                </a:pPr>
                <a:r>
                  <a:rPr lang="pl-PL" sz="1000">
                    <a:solidFill>
                      <a:srgbClr val="000000"/>
                    </a:solidFill>
                  </a:rPr>
                  <a:t>41</a:t>
                </a:r>
                <a:br>
                  <a:rPr lang="pl-PL" sz="1000">
                    <a:solidFill>
                      <a:srgbClr val="000000"/>
                    </a:solidFill>
                  </a:rPr>
                </a:br>
                <a:r>
                  <a:rPr lang="pl-PL" sz="1000">
                    <a:solidFill>
                      <a:srgbClr val="000000"/>
                    </a:solidFill>
                  </a:rPr>
                  <a:t>X</a:t>
                </a:r>
                <a:br>
                  <a:rPr lang="pl-PL" sz="1000">
                    <a:solidFill>
                      <a:srgbClr val="000000"/>
                    </a:solidFill>
                  </a:rPr>
                </a:br>
                <a:r>
                  <a:rPr lang="pl-PL" sz="1000">
                    <a:solidFill>
                      <a:srgbClr val="000000"/>
                    </a:solidFill>
                  </a:rPr>
                  <a:t>4D</a:t>
                </a:r>
              </a:p>
            </p:txBody>
          </p:sp>
          <p:sp>
            <p:nvSpPr>
              <p:cNvPr id="80957" name="Text Box 392"/>
              <p:cNvSpPr txBox="1">
                <a:spLocks noChangeArrowheads="1"/>
              </p:cNvSpPr>
              <p:nvPr/>
            </p:nvSpPr>
            <p:spPr bwMode="auto">
              <a:xfrm>
                <a:off x="1322" y="2256"/>
                <a:ext cx="240" cy="346"/>
              </a:xfrm>
              <a:prstGeom prst="rect">
                <a:avLst/>
              </a:prstGeom>
              <a:noFill/>
              <a:ln w="25400">
                <a:noFill/>
                <a:miter lim="800000"/>
                <a:headEnd/>
                <a:tailEnd/>
              </a:ln>
            </p:spPr>
            <p:txBody>
              <a:bodyPr>
                <a:spAutoFit/>
              </a:bodyPr>
              <a:lstStyle/>
              <a:p>
                <a:pPr fontAlgn="base">
                  <a:spcBef>
                    <a:spcPct val="50000"/>
                  </a:spcBef>
                  <a:spcAft>
                    <a:spcPct val="0"/>
                  </a:spcAft>
                </a:pPr>
                <a:r>
                  <a:rPr lang="pl-PL" sz="1000">
                    <a:solidFill>
                      <a:srgbClr val="000000"/>
                    </a:solidFill>
                  </a:rPr>
                  <a:t>42</a:t>
                </a:r>
                <a:br>
                  <a:rPr lang="pl-PL" sz="1000">
                    <a:solidFill>
                      <a:srgbClr val="000000"/>
                    </a:solidFill>
                  </a:rPr>
                </a:br>
                <a:r>
                  <a:rPr lang="pl-PL" sz="1000">
                    <a:solidFill>
                      <a:srgbClr val="000000"/>
                    </a:solidFill>
                  </a:rPr>
                  <a:t>X</a:t>
                </a:r>
                <a:br>
                  <a:rPr lang="pl-PL" sz="1000">
                    <a:solidFill>
                      <a:srgbClr val="000000"/>
                    </a:solidFill>
                  </a:rPr>
                </a:br>
                <a:r>
                  <a:rPr lang="pl-PL" sz="1000">
                    <a:solidFill>
                      <a:srgbClr val="000000"/>
                    </a:solidFill>
                  </a:rPr>
                  <a:t>4D</a:t>
                </a:r>
              </a:p>
            </p:txBody>
          </p:sp>
          <p:grpSp>
            <p:nvGrpSpPr>
              <p:cNvPr id="28" name="Group 395"/>
              <p:cNvGrpSpPr>
                <a:grpSpLocks/>
              </p:cNvGrpSpPr>
              <p:nvPr/>
            </p:nvGrpSpPr>
            <p:grpSpPr bwMode="auto">
              <a:xfrm>
                <a:off x="722" y="2580"/>
                <a:ext cx="190" cy="109"/>
                <a:chOff x="2302" y="849"/>
                <a:chExt cx="399" cy="273"/>
              </a:xfrm>
            </p:grpSpPr>
            <p:grpSp>
              <p:nvGrpSpPr>
                <p:cNvPr id="29" name="Group 396"/>
                <p:cNvGrpSpPr>
                  <a:grpSpLocks/>
                </p:cNvGrpSpPr>
                <p:nvPr/>
              </p:nvGrpSpPr>
              <p:grpSpPr bwMode="auto">
                <a:xfrm>
                  <a:off x="2302" y="849"/>
                  <a:ext cx="398" cy="273"/>
                  <a:chOff x="2302" y="849"/>
                  <a:chExt cx="398" cy="273"/>
                </a:xfrm>
              </p:grpSpPr>
              <p:sp>
                <p:nvSpPr>
                  <p:cNvPr id="81131" name="Rectangle 397"/>
                  <p:cNvSpPr>
                    <a:spLocks noChangeArrowheads="1"/>
                  </p:cNvSpPr>
                  <p:nvPr/>
                </p:nvSpPr>
                <p:spPr bwMode="auto">
                  <a:xfrm>
                    <a:off x="2302" y="849"/>
                    <a:ext cx="398" cy="273"/>
                  </a:xfrm>
                  <a:prstGeom prst="rect">
                    <a:avLst/>
                  </a:prstGeom>
                  <a:solidFill>
                    <a:srgbClr val="AFE4FF"/>
                  </a:solidFill>
                  <a:ln w="12700">
                    <a:solidFill>
                      <a:srgbClr val="000000"/>
                    </a:solidFill>
                    <a:miter lim="800000"/>
                    <a:headEnd/>
                    <a:tailEnd/>
                  </a:ln>
                </p:spPr>
                <p:txBody>
                  <a:bodyPr/>
                  <a:lstStyle/>
                  <a:p>
                    <a:pPr fontAlgn="base">
                      <a:spcBef>
                        <a:spcPct val="0"/>
                      </a:spcBef>
                      <a:spcAft>
                        <a:spcPct val="0"/>
                      </a:spcAft>
                    </a:pPr>
                    <a:endParaRPr lang="pl-PL">
                      <a:solidFill>
                        <a:srgbClr val="000000"/>
                      </a:solidFill>
                    </a:endParaRPr>
                  </a:p>
                </p:txBody>
              </p:sp>
              <p:sp>
                <p:nvSpPr>
                  <p:cNvPr id="81132" name="Rectangle 398"/>
                  <p:cNvSpPr>
                    <a:spLocks noChangeArrowheads="1"/>
                  </p:cNvSpPr>
                  <p:nvPr/>
                </p:nvSpPr>
                <p:spPr bwMode="auto">
                  <a:xfrm>
                    <a:off x="2302" y="849"/>
                    <a:ext cx="398" cy="273"/>
                  </a:xfrm>
                  <a:prstGeom prst="rect">
                    <a:avLst/>
                  </a:prstGeom>
                  <a:solidFill>
                    <a:srgbClr val="AFE4FF"/>
                  </a:solidFill>
                  <a:ln w="12700" cap="rnd">
                    <a:solidFill>
                      <a:srgbClr val="3333CC"/>
                    </a:solidFill>
                    <a:miter lim="800000"/>
                    <a:headEnd/>
                    <a:tailEnd/>
                  </a:ln>
                </p:spPr>
                <p:txBody>
                  <a:bodyPr/>
                  <a:lstStyle/>
                  <a:p>
                    <a:pPr fontAlgn="base">
                      <a:spcBef>
                        <a:spcPct val="0"/>
                      </a:spcBef>
                      <a:spcAft>
                        <a:spcPct val="0"/>
                      </a:spcAft>
                    </a:pPr>
                    <a:endParaRPr lang="pl-PL">
                      <a:solidFill>
                        <a:srgbClr val="000000"/>
                      </a:solidFill>
                    </a:endParaRPr>
                  </a:p>
                </p:txBody>
              </p:sp>
            </p:grpSp>
            <p:grpSp>
              <p:nvGrpSpPr>
                <p:cNvPr id="30" name="Group 399"/>
                <p:cNvGrpSpPr>
                  <a:grpSpLocks/>
                </p:cNvGrpSpPr>
                <p:nvPr/>
              </p:nvGrpSpPr>
              <p:grpSpPr bwMode="auto">
                <a:xfrm>
                  <a:off x="2368" y="922"/>
                  <a:ext cx="265" cy="125"/>
                  <a:chOff x="2368" y="922"/>
                  <a:chExt cx="265" cy="125"/>
                </a:xfrm>
              </p:grpSpPr>
              <p:sp>
                <p:nvSpPr>
                  <p:cNvPr id="81129" name="Oval 400"/>
                  <p:cNvSpPr>
                    <a:spLocks noChangeArrowheads="1"/>
                  </p:cNvSpPr>
                  <p:nvPr/>
                </p:nvSpPr>
                <p:spPr bwMode="auto">
                  <a:xfrm>
                    <a:off x="2368" y="922"/>
                    <a:ext cx="265" cy="125"/>
                  </a:xfrm>
                  <a:prstGeom prst="ellipse">
                    <a:avLst/>
                  </a:prstGeom>
                  <a:solidFill>
                    <a:srgbClr val="AFE4FF"/>
                  </a:solidFill>
                  <a:ln w="12700">
                    <a:solidFill>
                      <a:srgbClr val="000000"/>
                    </a:solidFill>
                    <a:round/>
                    <a:headEnd/>
                    <a:tailEnd/>
                  </a:ln>
                </p:spPr>
                <p:txBody>
                  <a:bodyPr/>
                  <a:lstStyle/>
                  <a:p>
                    <a:pPr fontAlgn="base">
                      <a:spcBef>
                        <a:spcPct val="0"/>
                      </a:spcBef>
                      <a:spcAft>
                        <a:spcPct val="0"/>
                      </a:spcAft>
                    </a:pPr>
                    <a:endParaRPr lang="pl-PL">
                      <a:solidFill>
                        <a:srgbClr val="000000"/>
                      </a:solidFill>
                    </a:endParaRPr>
                  </a:p>
                </p:txBody>
              </p:sp>
              <p:sp>
                <p:nvSpPr>
                  <p:cNvPr id="81130" name="Oval 401"/>
                  <p:cNvSpPr>
                    <a:spLocks noChangeArrowheads="1"/>
                  </p:cNvSpPr>
                  <p:nvPr/>
                </p:nvSpPr>
                <p:spPr bwMode="auto">
                  <a:xfrm>
                    <a:off x="2368" y="922"/>
                    <a:ext cx="265" cy="125"/>
                  </a:xfrm>
                  <a:prstGeom prst="ellipse">
                    <a:avLst/>
                  </a:prstGeom>
                  <a:solidFill>
                    <a:srgbClr val="AFE4FF"/>
                  </a:solidFill>
                  <a:ln w="12700" cap="rnd">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grpSp>
              <p:nvGrpSpPr>
                <p:cNvPr id="31" name="Group 402"/>
                <p:cNvGrpSpPr>
                  <a:grpSpLocks/>
                </p:cNvGrpSpPr>
                <p:nvPr/>
              </p:nvGrpSpPr>
              <p:grpSpPr bwMode="auto">
                <a:xfrm>
                  <a:off x="2302" y="849"/>
                  <a:ext cx="399" cy="272"/>
                  <a:chOff x="2302" y="849"/>
                  <a:chExt cx="399" cy="272"/>
                </a:xfrm>
              </p:grpSpPr>
              <p:sp>
                <p:nvSpPr>
                  <p:cNvPr id="81127" name="Line 403"/>
                  <p:cNvSpPr>
                    <a:spLocks noChangeShapeType="1"/>
                  </p:cNvSpPr>
                  <p:nvPr/>
                </p:nvSpPr>
                <p:spPr bwMode="auto">
                  <a:xfrm>
                    <a:off x="2302" y="849"/>
                    <a:ext cx="399" cy="272"/>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128" name="Line 404"/>
                  <p:cNvSpPr>
                    <a:spLocks noChangeShapeType="1"/>
                  </p:cNvSpPr>
                  <p:nvPr/>
                </p:nvSpPr>
                <p:spPr bwMode="auto">
                  <a:xfrm flipV="1">
                    <a:off x="2302" y="859"/>
                    <a:ext cx="397" cy="250"/>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grpSp>
          <p:grpSp>
            <p:nvGrpSpPr>
              <p:cNvPr id="80961" name="Group 405"/>
              <p:cNvGrpSpPr>
                <a:grpSpLocks/>
              </p:cNvGrpSpPr>
              <p:nvPr/>
            </p:nvGrpSpPr>
            <p:grpSpPr bwMode="auto">
              <a:xfrm>
                <a:off x="781" y="2545"/>
                <a:ext cx="76" cy="26"/>
                <a:chOff x="2425" y="761"/>
                <a:chExt cx="160" cy="66"/>
              </a:xfrm>
            </p:grpSpPr>
            <p:grpSp>
              <p:nvGrpSpPr>
                <p:cNvPr id="81016" name="Group 406"/>
                <p:cNvGrpSpPr>
                  <a:grpSpLocks/>
                </p:cNvGrpSpPr>
                <p:nvPr/>
              </p:nvGrpSpPr>
              <p:grpSpPr bwMode="auto">
                <a:xfrm>
                  <a:off x="2425" y="761"/>
                  <a:ext cx="60" cy="66"/>
                  <a:chOff x="2425" y="761"/>
                  <a:chExt cx="60" cy="66"/>
                </a:xfrm>
              </p:grpSpPr>
              <p:sp>
                <p:nvSpPr>
                  <p:cNvPr id="81122" name="Line 407"/>
                  <p:cNvSpPr>
                    <a:spLocks noChangeShapeType="1"/>
                  </p:cNvSpPr>
                  <p:nvPr/>
                </p:nvSpPr>
                <p:spPr bwMode="auto">
                  <a:xfrm>
                    <a:off x="2425" y="761"/>
                    <a:ext cx="60" cy="66"/>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123" name="Line 408"/>
                  <p:cNvSpPr>
                    <a:spLocks noChangeShapeType="1"/>
                  </p:cNvSpPr>
                  <p:nvPr/>
                </p:nvSpPr>
                <p:spPr bwMode="auto">
                  <a:xfrm flipV="1">
                    <a:off x="2425" y="763"/>
                    <a:ext cx="60" cy="61"/>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grpSp>
              <p:nvGrpSpPr>
                <p:cNvPr id="81021" name="Group 409"/>
                <p:cNvGrpSpPr>
                  <a:grpSpLocks/>
                </p:cNvGrpSpPr>
                <p:nvPr/>
              </p:nvGrpSpPr>
              <p:grpSpPr bwMode="auto">
                <a:xfrm>
                  <a:off x="2524" y="761"/>
                  <a:ext cx="61" cy="66"/>
                  <a:chOff x="2524" y="761"/>
                  <a:chExt cx="61" cy="66"/>
                </a:xfrm>
              </p:grpSpPr>
              <p:sp>
                <p:nvSpPr>
                  <p:cNvPr id="81120" name="Line 410"/>
                  <p:cNvSpPr>
                    <a:spLocks noChangeShapeType="1"/>
                  </p:cNvSpPr>
                  <p:nvPr/>
                </p:nvSpPr>
                <p:spPr bwMode="auto">
                  <a:xfrm>
                    <a:off x="2524" y="761"/>
                    <a:ext cx="61" cy="66"/>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121" name="Line 411"/>
                  <p:cNvSpPr>
                    <a:spLocks noChangeShapeType="1"/>
                  </p:cNvSpPr>
                  <p:nvPr/>
                </p:nvSpPr>
                <p:spPr bwMode="auto">
                  <a:xfrm flipV="1">
                    <a:off x="2524" y="763"/>
                    <a:ext cx="61" cy="61"/>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grpSp>
          <p:sp>
            <p:nvSpPr>
              <p:cNvPr id="80960" name="Rectangle 412"/>
              <p:cNvSpPr>
                <a:spLocks noChangeArrowheads="1"/>
              </p:cNvSpPr>
              <p:nvPr/>
            </p:nvSpPr>
            <p:spPr bwMode="auto">
              <a:xfrm>
                <a:off x="672" y="2620"/>
                <a:ext cx="44" cy="97"/>
              </a:xfrm>
              <a:prstGeom prst="rect">
                <a:avLst/>
              </a:prstGeom>
              <a:noFill/>
              <a:ln w="9525">
                <a:noFill/>
                <a:miter lim="800000"/>
                <a:headEnd/>
                <a:tailEnd/>
              </a:ln>
            </p:spPr>
            <p:txBody>
              <a:bodyPr wrap="none" lIns="0" tIns="0" rIns="0" bIns="0">
                <a:spAutoFit/>
              </a:bodyPr>
              <a:lstStyle/>
              <a:p>
                <a:pPr fontAlgn="base">
                  <a:spcBef>
                    <a:spcPct val="0"/>
                  </a:spcBef>
                  <a:spcAft>
                    <a:spcPct val="0"/>
                  </a:spcAft>
                </a:pPr>
                <a:r>
                  <a:rPr lang="pl-PL" sz="1000">
                    <a:solidFill>
                      <a:srgbClr val="0000FF"/>
                    </a:solidFill>
                  </a:rPr>
                  <a:t>4</a:t>
                </a:r>
                <a:endParaRPr lang="pl-PL" sz="1000">
                  <a:solidFill>
                    <a:srgbClr val="000000"/>
                  </a:solidFill>
                </a:endParaRPr>
              </a:p>
            </p:txBody>
          </p:sp>
          <p:grpSp>
            <p:nvGrpSpPr>
              <p:cNvPr id="81031" name="Group 676"/>
              <p:cNvGrpSpPr>
                <a:grpSpLocks/>
              </p:cNvGrpSpPr>
              <p:nvPr/>
            </p:nvGrpSpPr>
            <p:grpSpPr bwMode="auto">
              <a:xfrm>
                <a:off x="948" y="2592"/>
                <a:ext cx="252" cy="246"/>
                <a:chOff x="948" y="2592"/>
                <a:chExt cx="252" cy="246"/>
              </a:xfrm>
            </p:grpSpPr>
            <p:grpSp>
              <p:nvGrpSpPr>
                <p:cNvPr id="81034" name="Group 675"/>
                <p:cNvGrpSpPr>
                  <a:grpSpLocks/>
                </p:cNvGrpSpPr>
                <p:nvPr/>
              </p:nvGrpSpPr>
              <p:grpSpPr bwMode="auto">
                <a:xfrm>
                  <a:off x="948" y="2592"/>
                  <a:ext cx="252" cy="175"/>
                  <a:chOff x="948" y="2592"/>
                  <a:chExt cx="252" cy="175"/>
                </a:xfrm>
              </p:grpSpPr>
              <p:grpSp>
                <p:nvGrpSpPr>
                  <p:cNvPr id="81035" name="Group 464"/>
                  <p:cNvGrpSpPr>
                    <a:grpSpLocks/>
                  </p:cNvGrpSpPr>
                  <p:nvPr/>
                </p:nvGrpSpPr>
                <p:grpSpPr bwMode="auto">
                  <a:xfrm>
                    <a:off x="1001" y="2630"/>
                    <a:ext cx="199" cy="116"/>
                    <a:chOff x="2302" y="849"/>
                    <a:chExt cx="399" cy="273"/>
                  </a:xfrm>
                </p:grpSpPr>
                <p:grpSp>
                  <p:nvGrpSpPr>
                    <p:cNvPr id="81038" name="Group 465"/>
                    <p:cNvGrpSpPr>
                      <a:grpSpLocks/>
                    </p:cNvGrpSpPr>
                    <p:nvPr/>
                  </p:nvGrpSpPr>
                  <p:grpSpPr bwMode="auto">
                    <a:xfrm>
                      <a:off x="2302" y="849"/>
                      <a:ext cx="398" cy="273"/>
                      <a:chOff x="2302" y="849"/>
                      <a:chExt cx="398" cy="273"/>
                    </a:xfrm>
                  </p:grpSpPr>
                  <p:sp>
                    <p:nvSpPr>
                      <p:cNvPr id="81116" name="Rectangle 466"/>
                      <p:cNvSpPr>
                        <a:spLocks noChangeArrowheads="1"/>
                      </p:cNvSpPr>
                      <p:nvPr/>
                    </p:nvSpPr>
                    <p:spPr bwMode="auto">
                      <a:xfrm>
                        <a:off x="2302" y="849"/>
                        <a:ext cx="398" cy="273"/>
                      </a:xfrm>
                      <a:prstGeom prst="rect">
                        <a:avLst/>
                      </a:prstGeom>
                      <a:solidFill>
                        <a:srgbClr val="FFFFFF"/>
                      </a:solidFill>
                      <a:ln w="9525">
                        <a:noFill/>
                        <a:miter lim="800000"/>
                        <a:headEnd/>
                        <a:tailEnd/>
                      </a:ln>
                    </p:spPr>
                    <p:txBody>
                      <a:bodyPr/>
                      <a:lstStyle/>
                      <a:p>
                        <a:pPr fontAlgn="base">
                          <a:spcBef>
                            <a:spcPct val="0"/>
                          </a:spcBef>
                          <a:spcAft>
                            <a:spcPct val="0"/>
                          </a:spcAft>
                        </a:pPr>
                        <a:endParaRPr lang="pl-PL">
                          <a:solidFill>
                            <a:srgbClr val="000000"/>
                          </a:solidFill>
                        </a:endParaRPr>
                      </a:p>
                    </p:txBody>
                  </p:sp>
                  <p:sp>
                    <p:nvSpPr>
                      <p:cNvPr id="81117" name="Rectangle 467"/>
                      <p:cNvSpPr>
                        <a:spLocks noChangeArrowheads="1"/>
                      </p:cNvSpPr>
                      <p:nvPr/>
                    </p:nvSpPr>
                    <p:spPr bwMode="auto">
                      <a:xfrm>
                        <a:off x="2302" y="849"/>
                        <a:ext cx="398" cy="273"/>
                      </a:xfrm>
                      <a:prstGeom prst="rect">
                        <a:avLst/>
                      </a:prstGeom>
                      <a:noFill/>
                      <a:ln w="23813" cap="rnd">
                        <a:solidFill>
                          <a:srgbClr val="3333CC"/>
                        </a:solidFill>
                        <a:miter lim="800000"/>
                        <a:headEnd/>
                        <a:tailEnd/>
                      </a:ln>
                    </p:spPr>
                    <p:txBody>
                      <a:bodyPr/>
                      <a:lstStyle/>
                      <a:p>
                        <a:pPr fontAlgn="base">
                          <a:spcBef>
                            <a:spcPct val="0"/>
                          </a:spcBef>
                          <a:spcAft>
                            <a:spcPct val="0"/>
                          </a:spcAft>
                        </a:pPr>
                        <a:endParaRPr lang="pl-PL">
                          <a:solidFill>
                            <a:srgbClr val="000000"/>
                          </a:solidFill>
                        </a:endParaRPr>
                      </a:p>
                    </p:txBody>
                  </p:sp>
                </p:grpSp>
                <p:grpSp>
                  <p:nvGrpSpPr>
                    <p:cNvPr id="81039" name="Group 468"/>
                    <p:cNvGrpSpPr>
                      <a:grpSpLocks/>
                    </p:cNvGrpSpPr>
                    <p:nvPr/>
                  </p:nvGrpSpPr>
                  <p:grpSpPr bwMode="auto">
                    <a:xfrm>
                      <a:off x="2368" y="922"/>
                      <a:ext cx="265" cy="125"/>
                      <a:chOff x="2368" y="922"/>
                      <a:chExt cx="265" cy="125"/>
                    </a:xfrm>
                  </p:grpSpPr>
                  <p:sp>
                    <p:nvSpPr>
                      <p:cNvPr id="81114" name="Oval 469"/>
                      <p:cNvSpPr>
                        <a:spLocks noChangeArrowheads="1"/>
                      </p:cNvSpPr>
                      <p:nvPr/>
                    </p:nvSpPr>
                    <p:spPr bwMode="auto">
                      <a:xfrm>
                        <a:off x="2368" y="922"/>
                        <a:ext cx="265" cy="125"/>
                      </a:xfrm>
                      <a:prstGeom prst="ellipse">
                        <a:avLst/>
                      </a:prstGeom>
                      <a:solidFill>
                        <a:srgbClr val="FFFFFF"/>
                      </a:solidFill>
                      <a:ln w="0">
                        <a:solidFill>
                          <a:srgbClr val="000000"/>
                        </a:solidFill>
                        <a:round/>
                        <a:headEnd/>
                        <a:tailEnd/>
                      </a:ln>
                    </p:spPr>
                    <p:txBody>
                      <a:bodyPr/>
                      <a:lstStyle/>
                      <a:p>
                        <a:pPr fontAlgn="base">
                          <a:spcBef>
                            <a:spcPct val="0"/>
                          </a:spcBef>
                          <a:spcAft>
                            <a:spcPct val="0"/>
                          </a:spcAft>
                        </a:pPr>
                        <a:endParaRPr lang="pl-PL">
                          <a:solidFill>
                            <a:srgbClr val="000000"/>
                          </a:solidFill>
                        </a:endParaRPr>
                      </a:p>
                    </p:txBody>
                  </p:sp>
                  <p:sp>
                    <p:nvSpPr>
                      <p:cNvPr id="81115" name="Oval 470"/>
                      <p:cNvSpPr>
                        <a:spLocks noChangeArrowheads="1"/>
                      </p:cNvSpPr>
                      <p:nvPr/>
                    </p:nvSpPr>
                    <p:spPr bwMode="auto">
                      <a:xfrm>
                        <a:off x="2368" y="922"/>
                        <a:ext cx="265" cy="125"/>
                      </a:xfrm>
                      <a:prstGeom prst="ellipse">
                        <a:avLst/>
                      </a:prstGeom>
                      <a:noFill/>
                      <a:ln w="23813" cap="rnd">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grpSp>
                  <p:nvGrpSpPr>
                    <p:cNvPr id="81040" name="Group 471"/>
                    <p:cNvGrpSpPr>
                      <a:grpSpLocks/>
                    </p:cNvGrpSpPr>
                    <p:nvPr/>
                  </p:nvGrpSpPr>
                  <p:grpSpPr bwMode="auto">
                    <a:xfrm>
                      <a:off x="2302" y="849"/>
                      <a:ext cx="399" cy="272"/>
                      <a:chOff x="2302" y="849"/>
                      <a:chExt cx="399" cy="272"/>
                    </a:xfrm>
                  </p:grpSpPr>
                  <p:sp>
                    <p:nvSpPr>
                      <p:cNvPr id="81112" name="Line 472"/>
                      <p:cNvSpPr>
                        <a:spLocks noChangeShapeType="1"/>
                      </p:cNvSpPr>
                      <p:nvPr/>
                    </p:nvSpPr>
                    <p:spPr bwMode="auto">
                      <a:xfrm>
                        <a:off x="2302" y="849"/>
                        <a:ext cx="399" cy="272"/>
                      </a:xfrm>
                      <a:prstGeom prst="line">
                        <a:avLst/>
                      </a:prstGeom>
                      <a:noFill/>
                      <a:ln w="23813">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113" name="Line 473"/>
                      <p:cNvSpPr>
                        <a:spLocks noChangeShapeType="1"/>
                      </p:cNvSpPr>
                      <p:nvPr/>
                    </p:nvSpPr>
                    <p:spPr bwMode="auto">
                      <a:xfrm flipV="1">
                        <a:off x="2302" y="859"/>
                        <a:ext cx="397" cy="250"/>
                      </a:xfrm>
                      <a:prstGeom prst="line">
                        <a:avLst/>
                      </a:prstGeom>
                      <a:noFill/>
                      <a:ln w="23813">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grpSp>
              <p:grpSp>
                <p:nvGrpSpPr>
                  <p:cNvPr id="81048" name="Group 474"/>
                  <p:cNvGrpSpPr>
                    <a:grpSpLocks/>
                  </p:cNvGrpSpPr>
                  <p:nvPr/>
                </p:nvGrpSpPr>
                <p:grpSpPr bwMode="auto">
                  <a:xfrm>
                    <a:off x="1048" y="2592"/>
                    <a:ext cx="30" cy="28"/>
                    <a:chOff x="2425" y="761"/>
                    <a:chExt cx="60" cy="66"/>
                  </a:xfrm>
                </p:grpSpPr>
                <p:sp>
                  <p:nvSpPr>
                    <p:cNvPr id="81107" name="Line 475"/>
                    <p:cNvSpPr>
                      <a:spLocks noChangeShapeType="1"/>
                    </p:cNvSpPr>
                    <p:nvPr/>
                  </p:nvSpPr>
                  <p:spPr bwMode="auto">
                    <a:xfrm>
                      <a:off x="2425" y="761"/>
                      <a:ext cx="60" cy="66"/>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108" name="Line 476"/>
                    <p:cNvSpPr>
                      <a:spLocks noChangeShapeType="1"/>
                    </p:cNvSpPr>
                    <p:nvPr/>
                  </p:nvSpPr>
                  <p:spPr bwMode="auto">
                    <a:xfrm flipV="1">
                      <a:off x="2425" y="763"/>
                      <a:ext cx="60" cy="61"/>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grpSp>
                <p:nvGrpSpPr>
                  <p:cNvPr id="81053" name="Group 477"/>
                  <p:cNvGrpSpPr>
                    <a:grpSpLocks/>
                  </p:cNvGrpSpPr>
                  <p:nvPr/>
                </p:nvGrpSpPr>
                <p:grpSpPr bwMode="auto">
                  <a:xfrm>
                    <a:off x="1098" y="2592"/>
                    <a:ext cx="30" cy="28"/>
                    <a:chOff x="2524" y="761"/>
                    <a:chExt cx="61" cy="66"/>
                  </a:xfrm>
                </p:grpSpPr>
                <p:sp>
                  <p:nvSpPr>
                    <p:cNvPr id="81105" name="Line 478"/>
                    <p:cNvSpPr>
                      <a:spLocks noChangeShapeType="1"/>
                    </p:cNvSpPr>
                    <p:nvPr/>
                  </p:nvSpPr>
                  <p:spPr bwMode="auto">
                    <a:xfrm>
                      <a:off x="2524" y="761"/>
                      <a:ext cx="61" cy="66"/>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106" name="Line 479"/>
                    <p:cNvSpPr>
                      <a:spLocks noChangeShapeType="1"/>
                    </p:cNvSpPr>
                    <p:nvPr/>
                  </p:nvSpPr>
                  <p:spPr bwMode="auto">
                    <a:xfrm flipV="1">
                      <a:off x="2524" y="763"/>
                      <a:ext cx="61" cy="61"/>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sp>
                <p:nvSpPr>
                  <p:cNvPr id="81082" name="Rectangle 480"/>
                  <p:cNvSpPr>
                    <a:spLocks noChangeArrowheads="1"/>
                  </p:cNvSpPr>
                  <p:nvPr/>
                </p:nvSpPr>
                <p:spPr bwMode="auto">
                  <a:xfrm>
                    <a:off x="948" y="2670"/>
                    <a:ext cx="44" cy="97"/>
                  </a:xfrm>
                  <a:prstGeom prst="rect">
                    <a:avLst/>
                  </a:prstGeom>
                  <a:noFill/>
                  <a:ln w="9525">
                    <a:noFill/>
                    <a:miter lim="800000"/>
                    <a:headEnd/>
                    <a:tailEnd/>
                  </a:ln>
                </p:spPr>
                <p:txBody>
                  <a:bodyPr wrap="none" lIns="0" tIns="0" rIns="0" bIns="0">
                    <a:spAutoFit/>
                  </a:bodyPr>
                  <a:lstStyle/>
                  <a:p>
                    <a:pPr fontAlgn="base">
                      <a:spcBef>
                        <a:spcPct val="0"/>
                      </a:spcBef>
                      <a:spcAft>
                        <a:spcPct val="0"/>
                      </a:spcAft>
                    </a:pPr>
                    <a:r>
                      <a:rPr lang="pl-PL" sz="1000">
                        <a:solidFill>
                          <a:srgbClr val="0000FF"/>
                        </a:solidFill>
                      </a:rPr>
                      <a:t>2</a:t>
                    </a:r>
                    <a:endParaRPr lang="pl-PL" sz="1000">
                      <a:solidFill>
                        <a:srgbClr val="000000"/>
                      </a:solidFill>
                    </a:endParaRPr>
                  </a:p>
                </p:txBody>
              </p:sp>
              <p:grpSp>
                <p:nvGrpSpPr>
                  <p:cNvPr id="81054" name="Group 481"/>
                  <p:cNvGrpSpPr>
                    <a:grpSpLocks/>
                  </p:cNvGrpSpPr>
                  <p:nvPr/>
                </p:nvGrpSpPr>
                <p:grpSpPr bwMode="auto">
                  <a:xfrm>
                    <a:off x="1001" y="2630"/>
                    <a:ext cx="199" cy="116"/>
                    <a:chOff x="2302" y="849"/>
                    <a:chExt cx="398" cy="273"/>
                  </a:xfrm>
                </p:grpSpPr>
                <p:sp>
                  <p:nvSpPr>
                    <p:cNvPr id="81103" name="Rectangle 482"/>
                    <p:cNvSpPr>
                      <a:spLocks noChangeArrowheads="1"/>
                    </p:cNvSpPr>
                    <p:nvPr/>
                  </p:nvSpPr>
                  <p:spPr bwMode="auto">
                    <a:xfrm>
                      <a:off x="2302" y="849"/>
                      <a:ext cx="398" cy="273"/>
                    </a:xfrm>
                    <a:prstGeom prst="rect">
                      <a:avLst/>
                    </a:prstGeom>
                    <a:solidFill>
                      <a:srgbClr val="FFFFFF"/>
                    </a:solidFill>
                    <a:ln w="9525">
                      <a:noFill/>
                      <a:miter lim="800000"/>
                      <a:headEnd/>
                      <a:tailEnd/>
                    </a:ln>
                  </p:spPr>
                  <p:txBody>
                    <a:bodyPr/>
                    <a:lstStyle/>
                    <a:p>
                      <a:pPr fontAlgn="base">
                        <a:spcBef>
                          <a:spcPct val="0"/>
                        </a:spcBef>
                        <a:spcAft>
                          <a:spcPct val="0"/>
                        </a:spcAft>
                      </a:pPr>
                      <a:endParaRPr lang="pl-PL">
                        <a:solidFill>
                          <a:srgbClr val="000000"/>
                        </a:solidFill>
                      </a:endParaRPr>
                    </a:p>
                  </p:txBody>
                </p:sp>
                <p:sp>
                  <p:nvSpPr>
                    <p:cNvPr id="81104" name="Rectangle 483"/>
                    <p:cNvSpPr>
                      <a:spLocks noChangeArrowheads="1"/>
                    </p:cNvSpPr>
                    <p:nvPr/>
                  </p:nvSpPr>
                  <p:spPr bwMode="auto">
                    <a:xfrm>
                      <a:off x="2302" y="849"/>
                      <a:ext cx="398" cy="273"/>
                    </a:xfrm>
                    <a:prstGeom prst="rect">
                      <a:avLst/>
                    </a:prstGeom>
                    <a:noFill/>
                    <a:ln w="23813" cap="rnd">
                      <a:solidFill>
                        <a:srgbClr val="3333CC"/>
                      </a:solidFill>
                      <a:miter lim="800000"/>
                      <a:headEnd/>
                      <a:tailEnd/>
                    </a:ln>
                  </p:spPr>
                  <p:txBody>
                    <a:bodyPr/>
                    <a:lstStyle/>
                    <a:p>
                      <a:pPr fontAlgn="base">
                        <a:spcBef>
                          <a:spcPct val="0"/>
                        </a:spcBef>
                        <a:spcAft>
                          <a:spcPct val="0"/>
                        </a:spcAft>
                      </a:pPr>
                      <a:endParaRPr lang="pl-PL">
                        <a:solidFill>
                          <a:srgbClr val="000000"/>
                        </a:solidFill>
                      </a:endParaRPr>
                    </a:p>
                  </p:txBody>
                </p:sp>
              </p:grpSp>
              <p:grpSp>
                <p:nvGrpSpPr>
                  <p:cNvPr id="81064" name="Group 484"/>
                  <p:cNvGrpSpPr>
                    <a:grpSpLocks/>
                  </p:cNvGrpSpPr>
                  <p:nvPr/>
                </p:nvGrpSpPr>
                <p:grpSpPr bwMode="auto">
                  <a:xfrm>
                    <a:off x="1034" y="2661"/>
                    <a:ext cx="132" cy="53"/>
                    <a:chOff x="2368" y="922"/>
                    <a:chExt cx="265" cy="125"/>
                  </a:xfrm>
                </p:grpSpPr>
                <p:sp>
                  <p:nvSpPr>
                    <p:cNvPr id="81101" name="Oval 485"/>
                    <p:cNvSpPr>
                      <a:spLocks noChangeArrowheads="1"/>
                    </p:cNvSpPr>
                    <p:nvPr/>
                  </p:nvSpPr>
                  <p:spPr bwMode="auto">
                    <a:xfrm>
                      <a:off x="2368" y="922"/>
                      <a:ext cx="265" cy="125"/>
                    </a:xfrm>
                    <a:prstGeom prst="ellipse">
                      <a:avLst/>
                    </a:prstGeom>
                    <a:solidFill>
                      <a:srgbClr val="FFFFFF"/>
                    </a:solidFill>
                    <a:ln w="0">
                      <a:solidFill>
                        <a:srgbClr val="000000"/>
                      </a:solidFill>
                      <a:round/>
                      <a:headEnd/>
                      <a:tailEnd/>
                    </a:ln>
                  </p:spPr>
                  <p:txBody>
                    <a:bodyPr/>
                    <a:lstStyle/>
                    <a:p>
                      <a:pPr fontAlgn="base">
                        <a:spcBef>
                          <a:spcPct val="0"/>
                        </a:spcBef>
                        <a:spcAft>
                          <a:spcPct val="0"/>
                        </a:spcAft>
                      </a:pPr>
                      <a:endParaRPr lang="pl-PL">
                        <a:solidFill>
                          <a:srgbClr val="000000"/>
                        </a:solidFill>
                      </a:endParaRPr>
                    </a:p>
                  </p:txBody>
                </p:sp>
                <p:sp>
                  <p:nvSpPr>
                    <p:cNvPr id="81102" name="Oval 486"/>
                    <p:cNvSpPr>
                      <a:spLocks noChangeArrowheads="1"/>
                    </p:cNvSpPr>
                    <p:nvPr/>
                  </p:nvSpPr>
                  <p:spPr bwMode="auto">
                    <a:xfrm>
                      <a:off x="2368" y="922"/>
                      <a:ext cx="265" cy="125"/>
                    </a:xfrm>
                    <a:prstGeom prst="ellipse">
                      <a:avLst/>
                    </a:prstGeom>
                    <a:noFill/>
                    <a:ln w="23813" cap="rnd">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grpSp>
                <p:nvGrpSpPr>
                  <p:cNvPr id="81065" name="Group 487"/>
                  <p:cNvGrpSpPr>
                    <a:grpSpLocks/>
                  </p:cNvGrpSpPr>
                  <p:nvPr/>
                </p:nvGrpSpPr>
                <p:grpSpPr bwMode="auto">
                  <a:xfrm>
                    <a:off x="1001" y="2630"/>
                    <a:ext cx="199" cy="116"/>
                    <a:chOff x="2302" y="849"/>
                    <a:chExt cx="399" cy="272"/>
                  </a:xfrm>
                </p:grpSpPr>
                <p:sp>
                  <p:nvSpPr>
                    <p:cNvPr id="81099" name="Line 488"/>
                    <p:cNvSpPr>
                      <a:spLocks noChangeShapeType="1"/>
                    </p:cNvSpPr>
                    <p:nvPr/>
                  </p:nvSpPr>
                  <p:spPr bwMode="auto">
                    <a:xfrm>
                      <a:off x="2302" y="849"/>
                      <a:ext cx="399" cy="272"/>
                    </a:xfrm>
                    <a:prstGeom prst="line">
                      <a:avLst/>
                    </a:prstGeom>
                    <a:noFill/>
                    <a:ln w="23813">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100" name="Line 489"/>
                    <p:cNvSpPr>
                      <a:spLocks noChangeShapeType="1"/>
                    </p:cNvSpPr>
                    <p:nvPr/>
                  </p:nvSpPr>
                  <p:spPr bwMode="auto">
                    <a:xfrm flipV="1">
                      <a:off x="2302" y="859"/>
                      <a:ext cx="397" cy="250"/>
                    </a:xfrm>
                    <a:prstGeom prst="line">
                      <a:avLst/>
                    </a:prstGeom>
                    <a:noFill/>
                    <a:ln w="23813">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sp>
                <p:nvSpPr>
                  <p:cNvPr id="81086" name="Rectangle 490"/>
                  <p:cNvSpPr>
                    <a:spLocks noChangeArrowheads="1"/>
                  </p:cNvSpPr>
                  <p:nvPr/>
                </p:nvSpPr>
                <p:spPr bwMode="auto">
                  <a:xfrm>
                    <a:off x="1001" y="2630"/>
                    <a:ext cx="199" cy="116"/>
                  </a:xfrm>
                  <a:prstGeom prst="rect">
                    <a:avLst/>
                  </a:prstGeom>
                  <a:solidFill>
                    <a:srgbClr val="FFFFFF"/>
                  </a:solidFill>
                  <a:ln w="9525">
                    <a:noFill/>
                    <a:miter lim="800000"/>
                    <a:headEnd/>
                    <a:tailEnd/>
                  </a:ln>
                </p:spPr>
                <p:txBody>
                  <a:bodyPr/>
                  <a:lstStyle/>
                  <a:p>
                    <a:pPr fontAlgn="base">
                      <a:spcBef>
                        <a:spcPct val="0"/>
                      </a:spcBef>
                      <a:spcAft>
                        <a:spcPct val="0"/>
                      </a:spcAft>
                    </a:pPr>
                    <a:endParaRPr lang="pl-PL">
                      <a:solidFill>
                        <a:srgbClr val="000000"/>
                      </a:solidFill>
                    </a:endParaRPr>
                  </a:p>
                </p:txBody>
              </p:sp>
              <p:sp>
                <p:nvSpPr>
                  <p:cNvPr id="81087" name="Rectangle 491"/>
                  <p:cNvSpPr>
                    <a:spLocks noChangeArrowheads="1"/>
                  </p:cNvSpPr>
                  <p:nvPr/>
                </p:nvSpPr>
                <p:spPr bwMode="auto">
                  <a:xfrm>
                    <a:off x="1001" y="2630"/>
                    <a:ext cx="199" cy="116"/>
                  </a:xfrm>
                  <a:prstGeom prst="rect">
                    <a:avLst/>
                  </a:prstGeom>
                  <a:noFill/>
                  <a:ln w="23813" cap="rnd">
                    <a:solidFill>
                      <a:srgbClr val="3333CC"/>
                    </a:solidFill>
                    <a:miter lim="800000"/>
                    <a:headEnd/>
                    <a:tailEnd/>
                  </a:ln>
                </p:spPr>
                <p:txBody>
                  <a:bodyPr/>
                  <a:lstStyle/>
                  <a:p>
                    <a:pPr fontAlgn="base">
                      <a:spcBef>
                        <a:spcPct val="0"/>
                      </a:spcBef>
                      <a:spcAft>
                        <a:spcPct val="0"/>
                      </a:spcAft>
                    </a:pPr>
                    <a:endParaRPr lang="pl-PL">
                      <a:solidFill>
                        <a:srgbClr val="000000"/>
                      </a:solidFill>
                    </a:endParaRPr>
                  </a:p>
                </p:txBody>
              </p:sp>
              <p:sp>
                <p:nvSpPr>
                  <p:cNvPr id="81088" name="Oval 492"/>
                  <p:cNvSpPr>
                    <a:spLocks noChangeArrowheads="1"/>
                  </p:cNvSpPr>
                  <p:nvPr/>
                </p:nvSpPr>
                <p:spPr bwMode="auto">
                  <a:xfrm>
                    <a:off x="1034" y="2661"/>
                    <a:ext cx="132" cy="53"/>
                  </a:xfrm>
                  <a:prstGeom prst="ellipse">
                    <a:avLst/>
                  </a:prstGeom>
                  <a:solidFill>
                    <a:srgbClr val="FFFFFF"/>
                  </a:solidFill>
                  <a:ln w="0">
                    <a:solidFill>
                      <a:srgbClr val="000000"/>
                    </a:solidFill>
                    <a:round/>
                    <a:headEnd/>
                    <a:tailEnd/>
                  </a:ln>
                </p:spPr>
                <p:txBody>
                  <a:bodyPr/>
                  <a:lstStyle/>
                  <a:p>
                    <a:pPr fontAlgn="base">
                      <a:spcBef>
                        <a:spcPct val="0"/>
                      </a:spcBef>
                      <a:spcAft>
                        <a:spcPct val="0"/>
                      </a:spcAft>
                    </a:pPr>
                    <a:endParaRPr lang="pl-PL">
                      <a:solidFill>
                        <a:srgbClr val="000000"/>
                      </a:solidFill>
                    </a:endParaRPr>
                  </a:p>
                </p:txBody>
              </p:sp>
              <p:sp>
                <p:nvSpPr>
                  <p:cNvPr id="81089" name="Oval 493"/>
                  <p:cNvSpPr>
                    <a:spLocks noChangeArrowheads="1"/>
                  </p:cNvSpPr>
                  <p:nvPr/>
                </p:nvSpPr>
                <p:spPr bwMode="auto">
                  <a:xfrm>
                    <a:off x="1034" y="2661"/>
                    <a:ext cx="132" cy="53"/>
                  </a:xfrm>
                  <a:prstGeom prst="ellipse">
                    <a:avLst/>
                  </a:prstGeom>
                  <a:noFill/>
                  <a:ln w="23813" cap="rnd">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090" name="Line 494"/>
                  <p:cNvSpPr>
                    <a:spLocks noChangeShapeType="1"/>
                  </p:cNvSpPr>
                  <p:nvPr/>
                </p:nvSpPr>
                <p:spPr bwMode="auto">
                  <a:xfrm>
                    <a:off x="1001" y="2630"/>
                    <a:ext cx="199" cy="116"/>
                  </a:xfrm>
                  <a:prstGeom prst="line">
                    <a:avLst/>
                  </a:prstGeom>
                  <a:noFill/>
                  <a:ln w="23813">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091" name="Line 495"/>
                  <p:cNvSpPr>
                    <a:spLocks noChangeShapeType="1"/>
                  </p:cNvSpPr>
                  <p:nvPr/>
                </p:nvSpPr>
                <p:spPr bwMode="auto">
                  <a:xfrm flipV="1">
                    <a:off x="1001" y="2634"/>
                    <a:ext cx="198" cy="107"/>
                  </a:xfrm>
                  <a:prstGeom prst="line">
                    <a:avLst/>
                  </a:prstGeom>
                  <a:noFill/>
                  <a:ln w="23813">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092" name="Rectangle 496"/>
                  <p:cNvSpPr>
                    <a:spLocks noChangeArrowheads="1"/>
                  </p:cNvSpPr>
                  <p:nvPr/>
                </p:nvSpPr>
                <p:spPr bwMode="auto">
                  <a:xfrm>
                    <a:off x="1001" y="2630"/>
                    <a:ext cx="199" cy="116"/>
                  </a:xfrm>
                  <a:prstGeom prst="rect">
                    <a:avLst/>
                  </a:prstGeom>
                  <a:solidFill>
                    <a:srgbClr val="AFE4FF"/>
                  </a:solidFill>
                  <a:ln w="9525">
                    <a:noFill/>
                    <a:miter lim="800000"/>
                    <a:headEnd/>
                    <a:tailEnd/>
                  </a:ln>
                </p:spPr>
                <p:txBody>
                  <a:bodyPr/>
                  <a:lstStyle/>
                  <a:p>
                    <a:pPr fontAlgn="base">
                      <a:spcBef>
                        <a:spcPct val="0"/>
                      </a:spcBef>
                      <a:spcAft>
                        <a:spcPct val="0"/>
                      </a:spcAft>
                    </a:pPr>
                    <a:endParaRPr lang="pl-PL">
                      <a:solidFill>
                        <a:srgbClr val="000000"/>
                      </a:solidFill>
                    </a:endParaRPr>
                  </a:p>
                </p:txBody>
              </p:sp>
              <p:sp>
                <p:nvSpPr>
                  <p:cNvPr id="81093" name="Oval 498"/>
                  <p:cNvSpPr>
                    <a:spLocks noChangeArrowheads="1"/>
                  </p:cNvSpPr>
                  <p:nvPr/>
                </p:nvSpPr>
                <p:spPr bwMode="auto">
                  <a:xfrm>
                    <a:off x="1034" y="2661"/>
                    <a:ext cx="132" cy="53"/>
                  </a:xfrm>
                  <a:prstGeom prst="ellipse">
                    <a:avLst/>
                  </a:prstGeom>
                  <a:solidFill>
                    <a:srgbClr val="AFE4FF"/>
                  </a:solidFill>
                  <a:ln w="12700">
                    <a:solidFill>
                      <a:schemeClr val="accent2"/>
                    </a:solidFill>
                    <a:round/>
                    <a:headEnd/>
                    <a:tailEnd/>
                  </a:ln>
                </p:spPr>
                <p:txBody>
                  <a:bodyPr/>
                  <a:lstStyle/>
                  <a:p>
                    <a:pPr fontAlgn="base">
                      <a:spcBef>
                        <a:spcPct val="0"/>
                      </a:spcBef>
                      <a:spcAft>
                        <a:spcPct val="0"/>
                      </a:spcAft>
                    </a:pPr>
                    <a:endParaRPr lang="pl-PL">
                      <a:solidFill>
                        <a:srgbClr val="000000"/>
                      </a:solidFill>
                    </a:endParaRPr>
                  </a:p>
                </p:txBody>
              </p:sp>
              <p:sp>
                <p:nvSpPr>
                  <p:cNvPr id="81094" name="Line 500"/>
                  <p:cNvSpPr>
                    <a:spLocks noChangeShapeType="1"/>
                  </p:cNvSpPr>
                  <p:nvPr/>
                </p:nvSpPr>
                <p:spPr bwMode="auto">
                  <a:xfrm>
                    <a:off x="1001" y="2630"/>
                    <a:ext cx="199" cy="116"/>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095" name="Line 501"/>
                  <p:cNvSpPr>
                    <a:spLocks noChangeShapeType="1"/>
                  </p:cNvSpPr>
                  <p:nvPr/>
                </p:nvSpPr>
                <p:spPr bwMode="auto">
                  <a:xfrm flipV="1">
                    <a:off x="1001" y="2634"/>
                    <a:ext cx="198" cy="107"/>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nvGrpSpPr>
                  <p:cNvPr id="81068" name="Group 504"/>
                  <p:cNvGrpSpPr>
                    <a:grpSpLocks/>
                  </p:cNvGrpSpPr>
                  <p:nvPr/>
                </p:nvGrpSpPr>
                <p:grpSpPr bwMode="auto">
                  <a:xfrm>
                    <a:off x="1142" y="2592"/>
                    <a:ext cx="30" cy="29"/>
                    <a:chOff x="2524" y="761"/>
                    <a:chExt cx="61" cy="66"/>
                  </a:xfrm>
                </p:grpSpPr>
                <p:sp>
                  <p:nvSpPr>
                    <p:cNvPr id="81097" name="Line 505"/>
                    <p:cNvSpPr>
                      <a:spLocks noChangeShapeType="1"/>
                    </p:cNvSpPr>
                    <p:nvPr/>
                  </p:nvSpPr>
                  <p:spPr bwMode="auto">
                    <a:xfrm>
                      <a:off x="2524" y="761"/>
                      <a:ext cx="61" cy="66"/>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098" name="Line 506"/>
                    <p:cNvSpPr>
                      <a:spLocks noChangeShapeType="1"/>
                    </p:cNvSpPr>
                    <p:nvPr/>
                  </p:nvSpPr>
                  <p:spPr bwMode="auto">
                    <a:xfrm flipV="1">
                      <a:off x="2524" y="763"/>
                      <a:ext cx="61" cy="61"/>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grpSp>
            <p:sp>
              <p:nvSpPr>
                <p:cNvPr id="81078" name="Line 508"/>
                <p:cNvSpPr>
                  <a:spLocks noChangeShapeType="1"/>
                </p:cNvSpPr>
                <p:nvPr/>
              </p:nvSpPr>
              <p:spPr bwMode="auto">
                <a:xfrm>
                  <a:off x="997" y="2742"/>
                  <a:ext cx="0" cy="96"/>
                </a:xfrm>
                <a:prstGeom prst="line">
                  <a:avLst/>
                </a:prstGeom>
                <a:noFill/>
                <a:ln w="12700">
                  <a:solidFill>
                    <a:schemeClr val="accent2"/>
                  </a:solidFill>
                  <a:round/>
                  <a:headEnd/>
                  <a:tailEnd/>
                </a:ln>
              </p:spPr>
              <p:txBody>
                <a:bodyPr wrap="none" anchor="ctr"/>
                <a:lstStyle/>
                <a:p>
                  <a:pPr fontAlgn="base">
                    <a:spcBef>
                      <a:spcPct val="0"/>
                    </a:spcBef>
                    <a:spcAft>
                      <a:spcPct val="0"/>
                    </a:spcAft>
                  </a:pPr>
                  <a:endParaRPr lang="pl-PL">
                    <a:solidFill>
                      <a:srgbClr val="000000"/>
                    </a:solidFill>
                  </a:endParaRPr>
                </a:p>
              </p:txBody>
            </p:sp>
          </p:grpSp>
          <p:sp>
            <p:nvSpPr>
              <p:cNvPr id="80962" name="AutoShape 510"/>
              <p:cNvSpPr>
                <a:spLocks noChangeArrowheads="1"/>
              </p:cNvSpPr>
              <p:nvPr/>
            </p:nvSpPr>
            <p:spPr bwMode="auto">
              <a:xfrm>
                <a:off x="3072" y="2256"/>
                <a:ext cx="96" cy="96"/>
              </a:xfrm>
              <a:prstGeom prst="flowChartSummingJunction">
                <a:avLst/>
              </a:prstGeom>
              <a:noFill/>
              <a:ln w="15875">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63" name="AutoShape 511"/>
              <p:cNvSpPr>
                <a:spLocks noChangeArrowheads="1"/>
              </p:cNvSpPr>
              <p:nvPr/>
            </p:nvSpPr>
            <p:spPr bwMode="auto">
              <a:xfrm>
                <a:off x="2496" y="2016"/>
                <a:ext cx="96" cy="96"/>
              </a:xfrm>
              <a:prstGeom prst="flowChartSummingJunction">
                <a:avLst/>
              </a:prstGeom>
              <a:noFill/>
              <a:ln w="15875">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64" name="AutoShape 512"/>
              <p:cNvSpPr>
                <a:spLocks noChangeArrowheads="1"/>
              </p:cNvSpPr>
              <p:nvPr/>
            </p:nvSpPr>
            <p:spPr bwMode="auto">
              <a:xfrm>
                <a:off x="2928" y="2544"/>
                <a:ext cx="96" cy="96"/>
              </a:xfrm>
              <a:prstGeom prst="flowChartSummingJunction">
                <a:avLst/>
              </a:prstGeom>
              <a:noFill/>
              <a:ln w="15875">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65" name="AutoShape 513"/>
              <p:cNvSpPr>
                <a:spLocks noChangeArrowheads="1"/>
              </p:cNvSpPr>
              <p:nvPr/>
            </p:nvSpPr>
            <p:spPr bwMode="auto">
              <a:xfrm>
                <a:off x="2208" y="2256"/>
                <a:ext cx="96" cy="96"/>
              </a:xfrm>
              <a:prstGeom prst="flowChartSummingJunction">
                <a:avLst/>
              </a:prstGeom>
              <a:noFill/>
              <a:ln w="15875">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66" name="Freeform 514"/>
              <p:cNvSpPr>
                <a:spLocks/>
              </p:cNvSpPr>
              <p:nvPr/>
            </p:nvSpPr>
            <p:spPr bwMode="auto">
              <a:xfrm>
                <a:off x="1632" y="2046"/>
                <a:ext cx="1320" cy="540"/>
              </a:xfrm>
              <a:custGeom>
                <a:avLst/>
                <a:gdLst>
                  <a:gd name="T0" fmla="*/ 0 w 1320"/>
                  <a:gd name="T1" fmla="*/ 0 h 540"/>
                  <a:gd name="T2" fmla="*/ 30 w 1320"/>
                  <a:gd name="T3" fmla="*/ 36 h 540"/>
                  <a:gd name="T4" fmla="*/ 114 w 1320"/>
                  <a:gd name="T5" fmla="*/ 72 h 540"/>
                  <a:gd name="T6" fmla="*/ 216 w 1320"/>
                  <a:gd name="T7" fmla="*/ 120 h 540"/>
                  <a:gd name="T8" fmla="*/ 354 w 1320"/>
                  <a:gd name="T9" fmla="*/ 180 h 540"/>
                  <a:gd name="T10" fmla="*/ 486 w 1320"/>
                  <a:gd name="T11" fmla="*/ 210 h 540"/>
                  <a:gd name="T12" fmla="*/ 546 w 1320"/>
                  <a:gd name="T13" fmla="*/ 246 h 540"/>
                  <a:gd name="T14" fmla="*/ 642 w 1320"/>
                  <a:gd name="T15" fmla="*/ 264 h 540"/>
                  <a:gd name="T16" fmla="*/ 708 w 1320"/>
                  <a:gd name="T17" fmla="*/ 300 h 540"/>
                  <a:gd name="T18" fmla="*/ 762 w 1320"/>
                  <a:gd name="T19" fmla="*/ 330 h 540"/>
                  <a:gd name="T20" fmla="*/ 888 w 1320"/>
                  <a:gd name="T21" fmla="*/ 378 h 540"/>
                  <a:gd name="T22" fmla="*/ 936 w 1320"/>
                  <a:gd name="T23" fmla="*/ 396 h 540"/>
                  <a:gd name="T24" fmla="*/ 1080 w 1320"/>
                  <a:gd name="T25" fmla="*/ 408 h 540"/>
                  <a:gd name="T26" fmla="*/ 1140 w 1320"/>
                  <a:gd name="T27" fmla="*/ 480 h 540"/>
                  <a:gd name="T28" fmla="*/ 1188 w 1320"/>
                  <a:gd name="T29" fmla="*/ 492 h 540"/>
                  <a:gd name="T30" fmla="*/ 1224 w 1320"/>
                  <a:gd name="T31" fmla="*/ 504 h 540"/>
                  <a:gd name="T32" fmla="*/ 1320 w 1320"/>
                  <a:gd name="T33" fmla="*/ 540 h 5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20"/>
                  <a:gd name="T52" fmla="*/ 0 h 540"/>
                  <a:gd name="T53" fmla="*/ 1320 w 1320"/>
                  <a:gd name="T54" fmla="*/ 540 h 5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20" h="540">
                    <a:moveTo>
                      <a:pt x="0" y="0"/>
                    </a:moveTo>
                    <a:cubicBezTo>
                      <a:pt x="11" y="11"/>
                      <a:pt x="18" y="26"/>
                      <a:pt x="30" y="36"/>
                    </a:cubicBezTo>
                    <a:cubicBezTo>
                      <a:pt x="47" y="49"/>
                      <a:pt x="89" y="64"/>
                      <a:pt x="114" y="72"/>
                    </a:cubicBezTo>
                    <a:cubicBezTo>
                      <a:pt x="138" y="109"/>
                      <a:pt x="175" y="112"/>
                      <a:pt x="216" y="120"/>
                    </a:cubicBezTo>
                    <a:cubicBezTo>
                      <a:pt x="278" y="161"/>
                      <a:pt x="271" y="172"/>
                      <a:pt x="354" y="180"/>
                    </a:cubicBezTo>
                    <a:cubicBezTo>
                      <a:pt x="403" y="196"/>
                      <a:pt x="433" y="205"/>
                      <a:pt x="486" y="210"/>
                    </a:cubicBezTo>
                    <a:cubicBezTo>
                      <a:pt x="517" y="218"/>
                      <a:pt x="521" y="229"/>
                      <a:pt x="546" y="246"/>
                    </a:cubicBezTo>
                    <a:cubicBezTo>
                      <a:pt x="569" y="261"/>
                      <a:pt x="618" y="261"/>
                      <a:pt x="642" y="264"/>
                    </a:cubicBezTo>
                    <a:cubicBezTo>
                      <a:pt x="665" y="281"/>
                      <a:pt x="684" y="286"/>
                      <a:pt x="708" y="300"/>
                    </a:cubicBezTo>
                    <a:cubicBezTo>
                      <a:pt x="760" y="331"/>
                      <a:pt x="726" y="318"/>
                      <a:pt x="762" y="330"/>
                    </a:cubicBezTo>
                    <a:cubicBezTo>
                      <a:pt x="782" y="389"/>
                      <a:pt x="828" y="374"/>
                      <a:pt x="888" y="378"/>
                    </a:cubicBezTo>
                    <a:cubicBezTo>
                      <a:pt x="905" y="381"/>
                      <a:pt x="919" y="393"/>
                      <a:pt x="936" y="396"/>
                    </a:cubicBezTo>
                    <a:cubicBezTo>
                      <a:pt x="984" y="403"/>
                      <a:pt x="1080" y="408"/>
                      <a:pt x="1080" y="408"/>
                    </a:cubicBezTo>
                    <a:cubicBezTo>
                      <a:pt x="1108" y="427"/>
                      <a:pt x="1110" y="465"/>
                      <a:pt x="1140" y="480"/>
                    </a:cubicBezTo>
                    <a:cubicBezTo>
                      <a:pt x="1155" y="487"/>
                      <a:pt x="1172" y="487"/>
                      <a:pt x="1188" y="492"/>
                    </a:cubicBezTo>
                    <a:cubicBezTo>
                      <a:pt x="1200" y="496"/>
                      <a:pt x="1224" y="504"/>
                      <a:pt x="1224" y="504"/>
                    </a:cubicBezTo>
                    <a:cubicBezTo>
                      <a:pt x="1260" y="531"/>
                      <a:pt x="1274" y="540"/>
                      <a:pt x="1320" y="540"/>
                    </a:cubicBezTo>
                  </a:path>
                </a:pathLst>
              </a:custGeom>
              <a:noFill/>
              <a:ln w="25400" cap="flat" cmpd="sng">
                <a:solidFill>
                  <a:schemeClr val="tx1"/>
                </a:solidFill>
                <a:prstDash val="solid"/>
                <a:round/>
                <a:headEnd type="none" w="med" len="med"/>
                <a:tailEnd type="none" w="med" len="med"/>
              </a:ln>
            </p:spPr>
            <p:txBody>
              <a:bodyPr wrap="none" anchor="ctr"/>
              <a:lstStyle/>
              <a:p>
                <a:pPr fontAlgn="base">
                  <a:spcBef>
                    <a:spcPct val="0"/>
                  </a:spcBef>
                  <a:spcAft>
                    <a:spcPct val="0"/>
                  </a:spcAft>
                </a:pPr>
                <a:endParaRPr lang="pl-PL">
                  <a:solidFill>
                    <a:srgbClr val="000000"/>
                  </a:solidFill>
                </a:endParaRPr>
              </a:p>
            </p:txBody>
          </p:sp>
          <p:sp>
            <p:nvSpPr>
              <p:cNvPr id="80967" name="Freeform 515"/>
              <p:cNvSpPr>
                <a:spLocks/>
              </p:cNvSpPr>
              <p:nvPr/>
            </p:nvSpPr>
            <p:spPr bwMode="auto">
              <a:xfrm>
                <a:off x="1962" y="1899"/>
                <a:ext cx="1134" cy="381"/>
              </a:xfrm>
              <a:custGeom>
                <a:avLst/>
                <a:gdLst>
                  <a:gd name="T0" fmla="*/ 0 w 1134"/>
                  <a:gd name="T1" fmla="*/ 3 h 381"/>
                  <a:gd name="T2" fmla="*/ 78 w 1134"/>
                  <a:gd name="T3" fmla="*/ 15 h 381"/>
                  <a:gd name="T4" fmla="*/ 108 w 1134"/>
                  <a:gd name="T5" fmla="*/ 57 h 381"/>
                  <a:gd name="T6" fmla="*/ 192 w 1134"/>
                  <a:gd name="T7" fmla="*/ 69 h 381"/>
                  <a:gd name="T8" fmla="*/ 270 w 1134"/>
                  <a:gd name="T9" fmla="*/ 99 h 381"/>
                  <a:gd name="T10" fmla="*/ 408 w 1134"/>
                  <a:gd name="T11" fmla="*/ 105 h 381"/>
                  <a:gd name="T12" fmla="*/ 486 w 1134"/>
                  <a:gd name="T13" fmla="*/ 159 h 381"/>
                  <a:gd name="T14" fmla="*/ 630 w 1134"/>
                  <a:gd name="T15" fmla="*/ 201 h 381"/>
                  <a:gd name="T16" fmla="*/ 786 w 1134"/>
                  <a:gd name="T17" fmla="*/ 243 h 381"/>
                  <a:gd name="T18" fmla="*/ 870 w 1134"/>
                  <a:gd name="T19" fmla="*/ 297 h 381"/>
                  <a:gd name="T20" fmla="*/ 906 w 1134"/>
                  <a:gd name="T21" fmla="*/ 327 h 381"/>
                  <a:gd name="T22" fmla="*/ 1038 w 1134"/>
                  <a:gd name="T23" fmla="*/ 339 h 381"/>
                  <a:gd name="T24" fmla="*/ 1134 w 1134"/>
                  <a:gd name="T25" fmla="*/ 381 h 38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34"/>
                  <a:gd name="T40" fmla="*/ 0 h 381"/>
                  <a:gd name="T41" fmla="*/ 1134 w 1134"/>
                  <a:gd name="T42" fmla="*/ 381 h 38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34" h="381">
                    <a:moveTo>
                      <a:pt x="0" y="3"/>
                    </a:moveTo>
                    <a:cubicBezTo>
                      <a:pt x="26" y="6"/>
                      <a:pt x="56" y="0"/>
                      <a:pt x="78" y="15"/>
                    </a:cubicBezTo>
                    <a:cubicBezTo>
                      <a:pt x="92" y="25"/>
                      <a:pt x="94" y="47"/>
                      <a:pt x="108" y="57"/>
                    </a:cubicBezTo>
                    <a:cubicBezTo>
                      <a:pt x="131" y="73"/>
                      <a:pt x="164" y="66"/>
                      <a:pt x="192" y="69"/>
                    </a:cubicBezTo>
                    <a:cubicBezTo>
                      <a:pt x="209" y="73"/>
                      <a:pt x="260" y="98"/>
                      <a:pt x="270" y="99"/>
                    </a:cubicBezTo>
                    <a:cubicBezTo>
                      <a:pt x="316" y="104"/>
                      <a:pt x="362" y="103"/>
                      <a:pt x="408" y="105"/>
                    </a:cubicBezTo>
                    <a:cubicBezTo>
                      <a:pt x="428" y="132"/>
                      <a:pt x="454" y="148"/>
                      <a:pt x="486" y="159"/>
                    </a:cubicBezTo>
                    <a:cubicBezTo>
                      <a:pt x="526" y="199"/>
                      <a:pt x="579" y="187"/>
                      <a:pt x="630" y="201"/>
                    </a:cubicBezTo>
                    <a:cubicBezTo>
                      <a:pt x="680" y="215"/>
                      <a:pt x="739" y="223"/>
                      <a:pt x="786" y="243"/>
                    </a:cubicBezTo>
                    <a:cubicBezTo>
                      <a:pt x="816" y="256"/>
                      <a:pt x="845" y="276"/>
                      <a:pt x="870" y="297"/>
                    </a:cubicBezTo>
                    <a:cubicBezTo>
                      <a:pt x="884" y="309"/>
                      <a:pt x="888" y="319"/>
                      <a:pt x="906" y="327"/>
                    </a:cubicBezTo>
                    <a:cubicBezTo>
                      <a:pt x="947" y="344"/>
                      <a:pt x="994" y="337"/>
                      <a:pt x="1038" y="339"/>
                    </a:cubicBezTo>
                    <a:cubicBezTo>
                      <a:pt x="1070" y="350"/>
                      <a:pt x="1096" y="381"/>
                      <a:pt x="1134" y="381"/>
                    </a:cubicBezTo>
                  </a:path>
                </a:pathLst>
              </a:custGeom>
              <a:noFill/>
              <a:ln w="25400" cap="flat" cmpd="sng">
                <a:solidFill>
                  <a:schemeClr val="tx1"/>
                </a:solidFill>
                <a:prstDash val="solid"/>
                <a:round/>
                <a:headEnd type="none" w="med" len="med"/>
                <a:tailEnd type="none" w="med" len="med"/>
              </a:ln>
            </p:spPr>
            <p:txBody>
              <a:bodyPr wrap="none" anchor="ctr"/>
              <a:lstStyle/>
              <a:p>
                <a:pPr fontAlgn="base">
                  <a:spcBef>
                    <a:spcPct val="0"/>
                  </a:spcBef>
                  <a:spcAft>
                    <a:spcPct val="0"/>
                  </a:spcAft>
                </a:pPr>
                <a:endParaRPr lang="pl-PL">
                  <a:solidFill>
                    <a:srgbClr val="000000"/>
                  </a:solidFill>
                </a:endParaRPr>
              </a:p>
            </p:txBody>
          </p:sp>
          <p:sp>
            <p:nvSpPr>
              <p:cNvPr id="80968" name="Freeform 516"/>
              <p:cNvSpPr>
                <a:spLocks/>
              </p:cNvSpPr>
              <p:nvPr/>
            </p:nvSpPr>
            <p:spPr bwMode="auto">
              <a:xfrm>
                <a:off x="2430" y="2105"/>
                <a:ext cx="72" cy="79"/>
              </a:xfrm>
              <a:custGeom>
                <a:avLst/>
                <a:gdLst>
                  <a:gd name="T0" fmla="*/ 72 w 72"/>
                  <a:gd name="T1" fmla="*/ 1 h 79"/>
                  <a:gd name="T2" fmla="*/ 24 w 72"/>
                  <a:gd name="T3" fmla="*/ 43 h 79"/>
                  <a:gd name="T4" fmla="*/ 0 w 72"/>
                  <a:gd name="T5" fmla="*/ 79 h 79"/>
                  <a:gd name="T6" fmla="*/ 0 60000 65536"/>
                  <a:gd name="T7" fmla="*/ 0 60000 65536"/>
                  <a:gd name="T8" fmla="*/ 0 60000 65536"/>
                  <a:gd name="T9" fmla="*/ 0 w 72"/>
                  <a:gd name="T10" fmla="*/ 0 h 79"/>
                  <a:gd name="T11" fmla="*/ 72 w 72"/>
                  <a:gd name="T12" fmla="*/ 79 h 79"/>
                </a:gdLst>
                <a:ahLst/>
                <a:cxnLst>
                  <a:cxn ang="T6">
                    <a:pos x="T0" y="T1"/>
                  </a:cxn>
                  <a:cxn ang="T7">
                    <a:pos x="T2" y="T3"/>
                  </a:cxn>
                  <a:cxn ang="T8">
                    <a:pos x="T4" y="T5"/>
                  </a:cxn>
                </a:cxnLst>
                <a:rect l="T9" t="T10" r="T11" b="T12"/>
                <a:pathLst>
                  <a:path w="72" h="79">
                    <a:moveTo>
                      <a:pt x="72" y="1"/>
                    </a:moveTo>
                    <a:cubicBezTo>
                      <a:pt x="34" y="10"/>
                      <a:pt x="53" y="0"/>
                      <a:pt x="24" y="43"/>
                    </a:cubicBezTo>
                    <a:cubicBezTo>
                      <a:pt x="16" y="54"/>
                      <a:pt x="19" y="79"/>
                      <a:pt x="0" y="79"/>
                    </a:cubicBezTo>
                  </a:path>
                </a:pathLst>
              </a:custGeom>
              <a:noFill/>
              <a:ln w="25400" cap="flat" cmpd="sng">
                <a:solidFill>
                  <a:schemeClr val="tx1"/>
                </a:solidFill>
                <a:prstDash val="solid"/>
                <a:round/>
                <a:headEnd type="none" w="med" len="med"/>
                <a:tailEnd type="none" w="med" len="med"/>
              </a:ln>
            </p:spPr>
            <p:txBody>
              <a:bodyPr wrap="none" anchor="ctr"/>
              <a:lstStyle/>
              <a:p>
                <a:pPr fontAlgn="base">
                  <a:spcBef>
                    <a:spcPct val="0"/>
                  </a:spcBef>
                  <a:spcAft>
                    <a:spcPct val="0"/>
                  </a:spcAft>
                </a:pPr>
                <a:endParaRPr lang="pl-PL">
                  <a:solidFill>
                    <a:srgbClr val="000000"/>
                  </a:solidFill>
                </a:endParaRPr>
              </a:p>
            </p:txBody>
          </p:sp>
          <p:sp>
            <p:nvSpPr>
              <p:cNvPr id="80969" name="Freeform 517"/>
              <p:cNvSpPr>
                <a:spLocks/>
              </p:cNvSpPr>
              <p:nvPr/>
            </p:nvSpPr>
            <p:spPr bwMode="auto">
              <a:xfrm>
                <a:off x="2290" y="2232"/>
                <a:ext cx="80" cy="42"/>
              </a:xfrm>
              <a:custGeom>
                <a:avLst/>
                <a:gdLst>
                  <a:gd name="T0" fmla="*/ 80 w 80"/>
                  <a:gd name="T1" fmla="*/ 0 h 42"/>
                  <a:gd name="T2" fmla="*/ 20 w 80"/>
                  <a:gd name="T3" fmla="*/ 30 h 42"/>
                  <a:gd name="T4" fmla="*/ 2 w 80"/>
                  <a:gd name="T5" fmla="*/ 42 h 42"/>
                  <a:gd name="T6" fmla="*/ 0 60000 65536"/>
                  <a:gd name="T7" fmla="*/ 0 60000 65536"/>
                  <a:gd name="T8" fmla="*/ 0 60000 65536"/>
                  <a:gd name="T9" fmla="*/ 0 w 80"/>
                  <a:gd name="T10" fmla="*/ 0 h 42"/>
                  <a:gd name="T11" fmla="*/ 80 w 80"/>
                  <a:gd name="T12" fmla="*/ 42 h 42"/>
                </a:gdLst>
                <a:ahLst/>
                <a:cxnLst>
                  <a:cxn ang="T6">
                    <a:pos x="T0" y="T1"/>
                  </a:cxn>
                  <a:cxn ang="T7">
                    <a:pos x="T2" y="T3"/>
                  </a:cxn>
                  <a:cxn ang="T8">
                    <a:pos x="T4" y="T5"/>
                  </a:cxn>
                </a:cxnLst>
                <a:rect l="T9" t="T10" r="T11" b="T12"/>
                <a:pathLst>
                  <a:path w="80" h="42">
                    <a:moveTo>
                      <a:pt x="80" y="0"/>
                    </a:moveTo>
                    <a:cubicBezTo>
                      <a:pt x="58" y="7"/>
                      <a:pt x="41" y="20"/>
                      <a:pt x="20" y="30"/>
                    </a:cubicBezTo>
                    <a:cubicBezTo>
                      <a:pt x="0" y="40"/>
                      <a:pt x="2" y="29"/>
                      <a:pt x="2" y="42"/>
                    </a:cubicBezTo>
                  </a:path>
                </a:pathLst>
              </a:custGeom>
              <a:noFill/>
              <a:ln w="25400" cap="flat" cmpd="sng">
                <a:solidFill>
                  <a:schemeClr val="tx1"/>
                </a:solidFill>
                <a:prstDash val="solid"/>
                <a:round/>
                <a:headEnd type="none" w="med" len="med"/>
                <a:tailEnd type="none" w="med" len="med"/>
              </a:ln>
            </p:spPr>
            <p:txBody>
              <a:bodyPr wrap="none" anchor="ctr"/>
              <a:lstStyle/>
              <a:p>
                <a:pPr fontAlgn="base">
                  <a:spcBef>
                    <a:spcPct val="0"/>
                  </a:spcBef>
                  <a:spcAft>
                    <a:spcPct val="0"/>
                  </a:spcAft>
                </a:pPr>
                <a:endParaRPr lang="pl-PL">
                  <a:solidFill>
                    <a:srgbClr val="000000"/>
                  </a:solidFill>
                </a:endParaRPr>
              </a:p>
            </p:txBody>
          </p:sp>
          <p:sp>
            <p:nvSpPr>
              <p:cNvPr id="80970" name="Freeform 518"/>
              <p:cNvSpPr>
                <a:spLocks/>
              </p:cNvSpPr>
              <p:nvPr/>
            </p:nvSpPr>
            <p:spPr bwMode="auto">
              <a:xfrm>
                <a:off x="1992" y="2352"/>
                <a:ext cx="216" cy="78"/>
              </a:xfrm>
              <a:custGeom>
                <a:avLst/>
                <a:gdLst>
                  <a:gd name="T0" fmla="*/ 216 w 216"/>
                  <a:gd name="T1" fmla="*/ 0 h 78"/>
                  <a:gd name="T2" fmla="*/ 132 w 216"/>
                  <a:gd name="T3" fmla="*/ 6 h 78"/>
                  <a:gd name="T4" fmla="*/ 96 w 216"/>
                  <a:gd name="T5" fmla="*/ 12 h 78"/>
                  <a:gd name="T6" fmla="*/ 0 w 216"/>
                  <a:gd name="T7" fmla="*/ 78 h 78"/>
                  <a:gd name="T8" fmla="*/ 0 60000 65536"/>
                  <a:gd name="T9" fmla="*/ 0 60000 65536"/>
                  <a:gd name="T10" fmla="*/ 0 60000 65536"/>
                  <a:gd name="T11" fmla="*/ 0 60000 65536"/>
                  <a:gd name="T12" fmla="*/ 0 w 216"/>
                  <a:gd name="T13" fmla="*/ 0 h 78"/>
                  <a:gd name="T14" fmla="*/ 216 w 216"/>
                  <a:gd name="T15" fmla="*/ 78 h 78"/>
                </a:gdLst>
                <a:ahLst/>
                <a:cxnLst>
                  <a:cxn ang="T8">
                    <a:pos x="T0" y="T1"/>
                  </a:cxn>
                  <a:cxn ang="T9">
                    <a:pos x="T2" y="T3"/>
                  </a:cxn>
                  <a:cxn ang="T10">
                    <a:pos x="T4" y="T5"/>
                  </a:cxn>
                  <a:cxn ang="T11">
                    <a:pos x="T6" y="T7"/>
                  </a:cxn>
                </a:cxnLst>
                <a:rect l="T12" t="T13" r="T14" b="T15"/>
                <a:pathLst>
                  <a:path w="216" h="78">
                    <a:moveTo>
                      <a:pt x="216" y="0"/>
                    </a:moveTo>
                    <a:cubicBezTo>
                      <a:pt x="188" y="2"/>
                      <a:pt x="160" y="3"/>
                      <a:pt x="132" y="6"/>
                    </a:cubicBezTo>
                    <a:cubicBezTo>
                      <a:pt x="120" y="7"/>
                      <a:pt x="107" y="6"/>
                      <a:pt x="96" y="12"/>
                    </a:cubicBezTo>
                    <a:cubicBezTo>
                      <a:pt x="66" y="29"/>
                      <a:pt x="41" y="78"/>
                      <a:pt x="0" y="78"/>
                    </a:cubicBezTo>
                  </a:path>
                </a:pathLst>
              </a:custGeom>
              <a:noFill/>
              <a:ln w="25400" cap="flat" cmpd="sng">
                <a:solidFill>
                  <a:schemeClr val="tx1"/>
                </a:solidFill>
                <a:prstDash val="solid"/>
                <a:round/>
                <a:headEnd type="none" w="med" len="med"/>
                <a:tailEnd type="none" w="med" len="med"/>
              </a:ln>
            </p:spPr>
            <p:txBody>
              <a:bodyPr wrap="none" anchor="ctr"/>
              <a:lstStyle/>
              <a:p>
                <a:pPr fontAlgn="base">
                  <a:spcBef>
                    <a:spcPct val="0"/>
                  </a:spcBef>
                  <a:spcAft>
                    <a:spcPct val="0"/>
                  </a:spcAft>
                </a:pPr>
                <a:endParaRPr lang="pl-PL">
                  <a:solidFill>
                    <a:srgbClr val="000000"/>
                  </a:solidFill>
                </a:endParaRPr>
              </a:p>
            </p:txBody>
          </p:sp>
          <p:sp>
            <p:nvSpPr>
              <p:cNvPr id="80971" name="Freeform 519"/>
              <p:cNvSpPr>
                <a:spLocks/>
              </p:cNvSpPr>
              <p:nvPr/>
            </p:nvSpPr>
            <p:spPr bwMode="auto">
              <a:xfrm>
                <a:off x="1758" y="2472"/>
                <a:ext cx="162" cy="42"/>
              </a:xfrm>
              <a:custGeom>
                <a:avLst/>
                <a:gdLst>
                  <a:gd name="T0" fmla="*/ 162 w 162"/>
                  <a:gd name="T1" fmla="*/ 0 h 42"/>
                  <a:gd name="T2" fmla="*/ 0 w 162"/>
                  <a:gd name="T3" fmla="*/ 42 h 42"/>
                  <a:gd name="T4" fmla="*/ 0 60000 65536"/>
                  <a:gd name="T5" fmla="*/ 0 60000 65536"/>
                  <a:gd name="T6" fmla="*/ 0 w 162"/>
                  <a:gd name="T7" fmla="*/ 0 h 42"/>
                  <a:gd name="T8" fmla="*/ 162 w 162"/>
                  <a:gd name="T9" fmla="*/ 42 h 42"/>
                </a:gdLst>
                <a:ahLst/>
                <a:cxnLst>
                  <a:cxn ang="T4">
                    <a:pos x="T0" y="T1"/>
                  </a:cxn>
                  <a:cxn ang="T5">
                    <a:pos x="T2" y="T3"/>
                  </a:cxn>
                </a:cxnLst>
                <a:rect l="T6" t="T7" r="T8" b="T9"/>
                <a:pathLst>
                  <a:path w="162" h="42">
                    <a:moveTo>
                      <a:pt x="162" y="0"/>
                    </a:moveTo>
                    <a:cubicBezTo>
                      <a:pt x="123" y="5"/>
                      <a:pt x="28" y="14"/>
                      <a:pt x="0" y="42"/>
                    </a:cubicBezTo>
                  </a:path>
                </a:pathLst>
              </a:custGeom>
              <a:noFill/>
              <a:ln w="25400" cap="flat" cmpd="sng">
                <a:solidFill>
                  <a:schemeClr val="tx1"/>
                </a:solidFill>
                <a:prstDash val="solid"/>
                <a:round/>
                <a:headEnd type="none" w="med" len="med"/>
                <a:tailEnd type="none" w="med" len="med"/>
              </a:ln>
            </p:spPr>
            <p:txBody>
              <a:bodyPr wrap="none" anchor="ctr"/>
              <a:lstStyle/>
              <a:p>
                <a:pPr fontAlgn="base">
                  <a:spcBef>
                    <a:spcPct val="0"/>
                  </a:spcBef>
                  <a:spcAft>
                    <a:spcPct val="0"/>
                  </a:spcAft>
                </a:pPr>
                <a:endParaRPr lang="pl-PL">
                  <a:solidFill>
                    <a:srgbClr val="000000"/>
                  </a:solidFill>
                </a:endParaRPr>
              </a:p>
            </p:txBody>
          </p:sp>
          <p:sp>
            <p:nvSpPr>
              <p:cNvPr id="80972" name="Freeform 520"/>
              <p:cNvSpPr>
                <a:spLocks/>
              </p:cNvSpPr>
              <p:nvPr/>
            </p:nvSpPr>
            <p:spPr bwMode="auto">
              <a:xfrm>
                <a:off x="2778" y="2646"/>
                <a:ext cx="168" cy="204"/>
              </a:xfrm>
              <a:custGeom>
                <a:avLst/>
                <a:gdLst>
                  <a:gd name="T0" fmla="*/ 168 w 168"/>
                  <a:gd name="T1" fmla="*/ 0 h 204"/>
                  <a:gd name="T2" fmla="*/ 108 w 168"/>
                  <a:gd name="T3" fmla="*/ 66 h 204"/>
                  <a:gd name="T4" fmla="*/ 72 w 168"/>
                  <a:gd name="T5" fmla="*/ 102 h 204"/>
                  <a:gd name="T6" fmla="*/ 0 w 168"/>
                  <a:gd name="T7" fmla="*/ 204 h 204"/>
                  <a:gd name="T8" fmla="*/ 0 60000 65536"/>
                  <a:gd name="T9" fmla="*/ 0 60000 65536"/>
                  <a:gd name="T10" fmla="*/ 0 60000 65536"/>
                  <a:gd name="T11" fmla="*/ 0 60000 65536"/>
                  <a:gd name="T12" fmla="*/ 0 w 168"/>
                  <a:gd name="T13" fmla="*/ 0 h 204"/>
                  <a:gd name="T14" fmla="*/ 168 w 168"/>
                  <a:gd name="T15" fmla="*/ 204 h 204"/>
                </a:gdLst>
                <a:ahLst/>
                <a:cxnLst>
                  <a:cxn ang="T8">
                    <a:pos x="T0" y="T1"/>
                  </a:cxn>
                  <a:cxn ang="T9">
                    <a:pos x="T2" y="T3"/>
                  </a:cxn>
                  <a:cxn ang="T10">
                    <a:pos x="T4" y="T5"/>
                  </a:cxn>
                  <a:cxn ang="T11">
                    <a:pos x="T6" y="T7"/>
                  </a:cxn>
                </a:cxnLst>
                <a:rect l="T12" t="T13" r="T14" b="T15"/>
                <a:pathLst>
                  <a:path w="168" h="204">
                    <a:moveTo>
                      <a:pt x="168" y="0"/>
                    </a:moveTo>
                    <a:cubicBezTo>
                      <a:pt x="156" y="35"/>
                      <a:pt x="139" y="45"/>
                      <a:pt x="108" y="66"/>
                    </a:cubicBezTo>
                    <a:cubicBezTo>
                      <a:pt x="94" y="75"/>
                      <a:pt x="72" y="102"/>
                      <a:pt x="72" y="102"/>
                    </a:cubicBezTo>
                    <a:cubicBezTo>
                      <a:pt x="58" y="143"/>
                      <a:pt x="30" y="174"/>
                      <a:pt x="0" y="204"/>
                    </a:cubicBezTo>
                  </a:path>
                </a:pathLst>
              </a:custGeom>
              <a:noFill/>
              <a:ln w="25400" cap="flat" cmpd="sng">
                <a:solidFill>
                  <a:schemeClr val="tx1"/>
                </a:solidFill>
                <a:prstDash val="solid"/>
                <a:round/>
                <a:headEnd type="none" w="med" len="med"/>
                <a:tailEnd type="none" w="med" len="med"/>
              </a:ln>
            </p:spPr>
            <p:txBody>
              <a:bodyPr wrap="none" anchor="ctr"/>
              <a:lstStyle/>
              <a:p>
                <a:pPr fontAlgn="base">
                  <a:spcBef>
                    <a:spcPct val="0"/>
                  </a:spcBef>
                  <a:spcAft>
                    <a:spcPct val="0"/>
                  </a:spcAft>
                </a:pPr>
                <a:endParaRPr lang="pl-PL">
                  <a:solidFill>
                    <a:srgbClr val="000000"/>
                  </a:solidFill>
                </a:endParaRPr>
              </a:p>
            </p:txBody>
          </p:sp>
          <p:sp>
            <p:nvSpPr>
              <p:cNvPr id="80973" name="Freeform 521"/>
              <p:cNvSpPr>
                <a:spLocks/>
              </p:cNvSpPr>
              <p:nvPr/>
            </p:nvSpPr>
            <p:spPr bwMode="auto">
              <a:xfrm>
                <a:off x="2616" y="2916"/>
                <a:ext cx="132" cy="234"/>
              </a:xfrm>
              <a:custGeom>
                <a:avLst/>
                <a:gdLst>
                  <a:gd name="T0" fmla="*/ 0 w 132"/>
                  <a:gd name="T1" fmla="*/ 234 h 234"/>
                  <a:gd name="T2" fmla="*/ 36 w 132"/>
                  <a:gd name="T3" fmla="*/ 156 h 234"/>
                  <a:gd name="T4" fmla="*/ 42 w 132"/>
                  <a:gd name="T5" fmla="*/ 138 h 234"/>
                  <a:gd name="T6" fmla="*/ 78 w 132"/>
                  <a:gd name="T7" fmla="*/ 114 h 234"/>
                  <a:gd name="T8" fmla="*/ 120 w 132"/>
                  <a:gd name="T9" fmla="*/ 36 h 234"/>
                  <a:gd name="T10" fmla="*/ 132 w 132"/>
                  <a:gd name="T11" fmla="*/ 0 h 234"/>
                  <a:gd name="T12" fmla="*/ 0 60000 65536"/>
                  <a:gd name="T13" fmla="*/ 0 60000 65536"/>
                  <a:gd name="T14" fmla="*/ 0 60000 65536"/>
                  <a:gd name="T15" fmla="*/ 0 60000 65536"/>
                  <a:gd name="T16" fmla="*/ 0 60000 65536"/>
                  <a:gd name="T17" fmla="*/ 0 60000 65536"/>
                  <a:gd name="T18" fmla="*/ 0 w 132"/>
                  <a:gd name="T19" fmla="*/ 0 h 234"/>
                  <a:gd name="T20" fmla="*/ 132 w 132"/>
                  <a:gd name="T21" fmla="*/ 234 h 234"/>
                </a:gdLst>
                <a:ahLst/>
                <a:cxnLst>
                  <a:cxn ang="T12">
                    <a:pos x="T0" y="T1"/>
                  </a:cxn>
                  <a:cxn ang="T13">
                    <a:pos x="T2" y="T3"/>
                  </a:cxn>
                  <a:cxn ang="T14">
                    <a:pos x="T4" y="T5"/>
                  </a:cxn>
                  <a:cxn ang="T15">
                    <a:pos x="T6" y="T7"/>
                  </a:cxn>
                  <a:cxn ang="T16">
                    <a:pos x="T8" y="T9"/>
                  </a:cxn>
                  <a:cxn ang="T17">
                    <a:pos x="T10" y="T11"/>
                  </a:cxn>
                </a:cxnLst>
                <a:rect l="T18" t="T19" r="T20" b="T21"/>
                <a:pathLst>
                  <a:path w="132" h="234">
                    <a:moveTo>
                      <a:pt x="0" y="234"/>
                    </a:moveTo>
                    <a:cubicBezTo>
                      <a:pt x="17" y="208"/>
                      <a:pt x="26" y="185"/>
                      <a:pt x="36" y="156"/>
                    </a:cubicBezTo>
                    <a:cubicBezTo>
                      <a:pt x="38" y="150"/>
                      <a:pt x="37" y="142"/>
                      <a:pt x="42" y="138"/>
                    </a:cubicBezTo>
                    <a:cubicBezTo>
                      <a:pt x="54" y="130"/>
                      <a:pt x="78" y="114"/>
                      <a:pt x="78" y="114"/>
                    </a:cubicBezTo>
                    <a:cubicBezTo>
                      <a:pt x="95" y="80"/>
                      <a:pt x="107" y="74"/>
                      <a:pt x="120" y="36"/>
                    </a:cubicBezTo>
                    <a:cubicBezTo>
                      <a:pt x="124" y="24"/>
                      <a:pt x="132" y="0"/>
                      <a:pt x="132" y="0"/>
                    </a:cubicBezTo>
                  </a:path>
                </a:pathLst>
              </a:custGeom>
              <a:noFill/>
              <a:ln w="25400" cap="flat" cmpd="sng">
                <a:solidFill>
                  <a:schemeClr val="tx1"/>
                </a:solidFill>
                <a:prstDash val="solid"/>
                <a:round/>
                <a:headEnd type="none" w="med" len="med"/>
                <a:tailEnd type="none" w="med" len="med"/>
              </a:ln>
            </p:spPr>
            <p:txBody>
              <a:bodyPr wrap="none" anchor="ctr"/>
              <a:lstStyle/>
              <a:p>
                <a:pPr fontAlgn="base">
                  <a:spcBef>
                    <a:spcPct val="0"/>
                  </a:spcBef>
                  <a:spcAft>
                    <a:spcPct val="0"/>
                  </a:spcAft>
                </a:pPr>
                <a:endParaRPr lang="pl-PL">
                  <a:solidFill>
                    <a:srgbClr val="000000"/>
                  </a:solidFill>
                </a:endParaRPr>
              </a:p>
            </p:txBody>
          </p:sp>
          <p:sp>
            <p:nvSpPr>
              <p:cNvPr id="80974" name="Text Box 523"/>
              <p:cNvSpPr txBox="1">
                <a:spLocks noChangeArrowheads="1"/>
              </p:cNvSpPr>
              <p:nvPr/>
            </p:nvSpPr>
            <p:spPr bwMode="auto">
              <a:xfrm>
                <a:off x="2304" y="2400"/>
                <a:ext cx="576" cy="212"/>
              </a:xfrm>
              <a:prstGeom prst="rect">
                <a:avLst/>
              </a:prstGeom>
              <a:noFill/>
              <a:ln w="25400">
                <a:noFill/>
                <a:miter lim="800000"/>
                <a:headEnd/>
                <a:tailEnd/>
              </a:ln>
            </p:spPr>
            <p:txBody>
              <a:bodyPr>
                <a:spAutoFit/>
              </a:bodyPr>
              <a:lstStyle/>
              <a:p>
                <a:pPr fontAlgn="base">
                  <a:spcBef>
                    <a:spcPct val="50000"/>
                  </a:spcBef>
                  <a:spcAft>
                    <a:spcPct val="0"/>
                  </a:spcAft>
                </a:pPr>
                <a:r>
                  <a:rPr lang="pl-PL" sz="800">
                    <a:solidFill>
                      <a:srgbClr val="000000"/>
                    </a:solidFill>
                  </a:rPr>
                  <a:t>Obj.</a:t>
                </a:r>
                <a:br>
                  <a:rPr lang="pl-PL" sz="800">
                    <a:solidFill>
                      <a:srgbClr val="000000"/>
                    </a:solidFill>
                  </a:rPr>
                </a:br>
                <a:r>
                  <a:rPr lang="pl-PL" sz="800">
                    <a:solidFill>
                      <a:srgbClr val="000000"/>
                    </a:solidFill>
                  </a:rPr>
                  <a:t>NADZIEJA</a:t>
                </a:r>
                <a:endParaRPr lang="pl-PL" sz="1000">
                  <a:solidFill>
                    <a:srgbClr val="000000"/>
                  </a:solidFill>
                </a:endParaRPr>
              </a:p>
            </p:txBody>
          </p:sp>
          <p:sp>
            <p:nvSpPr>
              <p:cNvPr id="80975" name="Freeform 524"/>
              <p:cNvSpPr>
                <a:spLocks/>
              </p:cNvSpPr>
              <p:nvPr/>
            </p:nvSpPr>
            <p:spPr bwMode="auto">
              <a:xfrm>
                <a:off x="2286" y="2418"/>
                <a:ext cx="442" cy="279"/>
              </a:xfrm>
              <a:custGeom>
                <a:avLst/>
                <a:gdLst>
                  <a:gd name="T0" fmla="*/ 0 w 442"/>
                  <a:gd name="T1" fmla="*/ 18 h 279"/>
                  <a:gd name="T2" fmla="*/ 9 w 442"/>
                  <a:gd name="T3" fmla="*/ 96 h 279"/>
                  <a:gd name="T4" fmla="*/ 72 w 442"/>
                  <a:gd name="T5" fmla="*/ 150 h 279"/>
                  <a:gd name="T6" fmla="*/ 90 w 442"/>
                  <a:gd name="T7" fmla="*/ 162 h 279"/>
                  <a:gd name="T8" fmla="*/ 99 w 442"/>
                  <a:gd name="T9" fmla="*/ 168 h 279"/>
                  <a:gd name="T10" fmla="*/ 138 w 442"/>
                  <a:gd name="T11" fmla="*/ 204 h 279"/>
                  <a:gd name="T12" fmla="*/ 204 w 442"/>
                  <a:gd name="T13" fmla="*/ 243 h 279"/>
                  <a:gd name="T14" fmla="*/ 249 w 442"/>
                  <a:gd name="T15" fmla="*/ 258 h 279"/>
                  <a:gd name="T16" fmla="*/ 333 w 442"/>
                  <a:gd name="T17" fmla="*/ 267 h 279"/>
                  <a:gd name="T18" fmla="*/ 375 w 442"/>
                  <a:gd name="T19" fmla="*/ 243 h 279"/>
                  <a:gd name="T20" fmla="*/ 405 w 442"/>
                  <a:gd name="T21" fmla="*/ 231 h 279"/>
                  <a:gd name="T22" fmla="*/ 435 w 442"/>
                  <a:gd name="T23" fmla="*/ 192 h 279"/>
                  <a:gd name="T24" fmla="*/ 426 w 442"/>
                  <a:gd name="T25" fmla="*/ 123 h 279"/>
                  <a:gd name="T26" fmla="*/ 414 w 442"/>
                  <a:gd name="T27" fmla="*/ 93 h 279"/>
                  <a:gd name="T28" fmla="*/ 354 w 442"/>
                  <a:gd name="T29" fmla="*/ 69 h 279"/>
                  <a:gd name="T30" fmla="*/ 267 w 442"/>
                  <a:gd name="T31" fmla="*/ 42 h 279"/>
                  <a:gd name="T32" fmla="*/ 198 w 442"/>
                  <a:gd name="T33" fmla="*/ 30 h 279"/>
                  <a:gd name="T34" fmla="*/ 120 w 442"/>
                  <a:gd name="T35" fmla="*/ 3 h 279"/>
                  <a:gd name="T36" fmla="*/ 24 w 442"/>
                  <a:gd name="T37" fmla="*/ 6 h 279"/>
                  <a:gd name="T38" fmla="*/ 0 w 442"/>
                  <a:gd name="T39" fmla="*/ 18 h 27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42"/>
                  <a:gd name="T61" fmla="*/ 0 h 279"/>
                  <a:gd name="T62" fmla="*/ 442 w 442"/>
                  <a:gd name="T63" fmla="*/ 279 h 27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42" h="279">
                    <a:moveTo>
                      <a:pt x="0" y="18"/>
                    </a:moveTo>
                    <a:cubicBezTo>
                      <a:pt x="6" y="44"/>
                      <a:pt x="1" y="71"/>
                      <a:pt x="9" y="96"/>
                    </a:cubicBezTo>
                    <a:cubicBezTo>
                      <a:pt x="17" y="154"/>
                      <a:pt x="12" y="145"/>
                      <a:pt x="72" y="150"/>
                    </a:cubicBezTo>
                    <a:cubicBezTo>
                      <a:pt x="78" y="154"/>
                      <a:pt x="84" y="158"/>
                      <a:pt x="90" y="162"/>
                    </a:cubicBezTo>
                    <a:cubicBezTo>
                      <a:pt x="93" y="164"/>
                      <a:pt x="99" y="168"/>
                      <a:pt x="99" y="168"/>
                    </a:cubicBezTo>
                    <a:cubicBezTo>
                      <a:pt x="108" y="182"/>
                      <a:pt x="124" y="195"/>
                      <a:pt x="138" y="204"/>
                    </a:cubicBezTo>
                    <a:cubicBezTo>
                      <a:pt x="162" y="240"/>
                      <a:pt x="155" y="238"/>
                      <a:pt x="204" y="243"/>
                    </a:cubicBezTo>
                    <a:cubicBezTo>
                      <a:pt x="220" y="255"/>
                      <a:pt x="229" y="255"/>
                      <a:pt x="249" y="258"/>
                    </a:cubicBezTo>
                    <a:cubicBezTo>
                      <a:pt x="291" y="279"/>
                      <a:pt x="264" y="270"/>
                      <a:pt x="333" y="267"/>
                    </a:cubicBezTo>
                    <a:cubicBezTo>
                      <a:pt x="345" y="251"/>
                      <a:pt x="358" y="251"/>
                      <a:pt x="375" y="243"/>
                    </a:cubicBezTo>
                    <a:cubicBezTo>
                      <a:pt x="385" y="239"/>
                      <a:pt x="405" y="231"/>
                      <a:pt x="405" y="231"/>
                    </a:cubicBezTo>
                    <a:cubicBezTo>
                      <a:pt x="416" y="220"/>
                      <a:pt x="426" y="205"/>
                      <a:pt x="435" y="192"/>
                    </a:cubicBezTo>
                    <a:cubicBezTo>
                      <a:pt x="440" y="167"/>
                      <a:pt x="442" y="144"/>
                      <a:pt x="426" y="123"/>
                    </a:cubicBezTo>
                    <a:cubicBezTo>
                      <a:pt x="423" y="113"/>
                      <a:pt x="422" y="101"/>
                      <a:pt x="414" y="93"/>
                    </a:cubicBezTo>
                    <a:cubicBezTo>
                      <a:pt x="402" y="81"/>
                      <a:pt x="370" y="74"/>
                      <a:pt x="354" y="69"/>
                    </a:cubicBezTo>
                    <a:cubicBezTo>
                      <a:pt x="323" y="46"/>
                      <a:pt x="309" y="45"/>
                      <a:pt x="267" y="42"/>
                    </a:cubicBezTo>
                    <a:cubicBezTo>
                      <a:pt x="244" y="38"/>
                      <a:pt x="221" y="36"/>
                      <a:pt x="198" y="30"/>
                    </a:cubicBezTo>
                    <a:cubicBezTo>
                      <a:pt x="171" y="23"/>
                      <a:pt x="146" y="10"/>
                      <a:pt x="120" y="3"/>
                    </a:cubicBezTo>
                    <a:cubicBezTo>
                      <a:pt x="88" y="4"/>
                      <a:pt x="55" y="0"/>
                      <a:pt x="24" y="6"/>
                    </a:cubicBezTo>
                    <a:cubicBezTo>
                      <a:pt x="13" y="8"/>
                      <a:pt x="8" y="49"/>
                      <a:pt x="0" y="18"/>
                    </a:cubicBezTo>
                    <a:close/>
                  </a:path>
                </a:pathLst>
              </a:custGeom>
              <a:noFill/>
              <a:ln w="22225" cap="flat" cmpd="sng">
                <a:solidFill>
                  <a:schemeClr val="tx1"/>
                </a:solidFill>
                <a:prstDash val="solid"/>
                <a:round/>
                <a:headEnd type="none" w="med" len="med"/>
                <a:tailEnd type="none" w="med" len="med"/>
              </a:ln>
            </p:spPr>
            <p:txBody>
              <a:bodyPr wrap="none" anchor="ctr"/>
              <a:lstStyle/>
              <a:p>
                <a:pPr fontAlgn="base">
                  <a:spcBef>
                    <a:spcPct val="0"/>
                  </a:spcBef>
                  <a:spcAft>
                    <a:spcPct val="0"/>
                  </a:spcAft>
                </a:pPr>
                <a:endParaRPr lang="pl-PL">
                  <a:solidFill>
                    <a:srgbClr val="000000"/>
                  </a:solidFill>
                </a:endParaRPr>
              </a:p>
            </p:txBody>
          </p:sp>
          <p:sp>
            <p:nvSpPr>
              <p:cNvPr id="80976" name="Line 526"/>
              <p:cNvSpPr>
                <a:spLocks noChangeShapeType="1"/>
              </p:cNvSpPr>
              <p:nvPr/>
            </p:nvSpPr>
            <p:spPr bwMode="auto">
              <a:xfrm flipV="1">
                <a:off x="2448" y="2736"/>
                <a:ext cx="144" cy="48"/>
              </a:xfrm>
              <a:prstGeom prst="line">
                <a:avLst/>
              </a:pr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77" name="Line 527"/>
              <p:cNvSpPr>
                <a:spLocks noChangeShapeType="1"/>
              </p:cNvSpPr>
              <p:nvPr/>
            </p:nvSpPr>
            <p:spPr bwMode="auto">
              <a:xfrm>
                <a:off x="2448" y="2784"/>
                <a:ext cx="0" cy="48"/>
              </a:xfrm>
              <a:prstGeom prst="line">
                <a:avLst/>
              </a:pr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78" name="Line 529"/>
              <p:cNvSpPr>
                <a:spLocks noChangeShapeType="1"/>
              </p:cNvSpPr>
              <p:nvPr/>
            </p:nvSpPr>
            <p:spPr bwMode="auto">
              <a:xfrm>
                <a:off x="2592" y="2733"/>
                <a:ext cx="48" cy="51"/>
              </a:xfrm>
              <a:prstGeom prst="line">
                <a:avLst/>
              </a:pr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79" name="Text Box 530"/>
              <p:cNvSpPr txBox="1">
                <a:spLocks noChangeArrowheads="1"/>
              </p:cNvSpPr>
              <p:nvPr/>
            </p:nvSpPr>
            <p:spPr bwMode="auto">
              <a:xfrm>
                <a:off x="2625" y="2613"/>
                <a:ext cx="528" cy="212"/>
              </a:xfrm>
              <a:prstGeom prst="rect">
                <a:avLst/>
              </a:prstGeom>
              <a:noFill/>
              <a:ln w="25400">
                <a:noFill/>
                <a:miter lim="800000"/>
                <a:headEnd/>
                <a:tailEnd/>
              </a:ln>
            </p:spPr>
            <p:txBody>
              <a:bodyPr>
                <a:spAutoFit/>
              </a:bodyPr>
              <a:lstStyle/>
              <a:p>
                <a:pPr fontAlgn="base">
                  <a:spcBef>
                    <a:spcPct val="50000"/>
                  </a:spcBef>
                  <a:spcAft>
                    <a:spcPct val="0"/>
                  </a:spcAft>
                </a:pPr>
                <a:r>
                  <a:rPr lang="pl-PL" sz="800">
                    <a:solidFill>
                      <a:srgbClr val="000000"/>
                    </a:solidFill>
                  </a:rPr>
                  <a:t>LD</a:t>
                </a:r>
                <a:br>
                  <a:rPr lang="pl-PL" sz="800">
                    <a:solidFill>
                      <a:srgbClr val="000000"/>
                    </a:solidFill>
                  </a:rPr>
                </a:br>
                <a:r>
                  <a:rPr lang="pl-PL" sz="800">
                    <a:solidFill>
                      <a:srgbClr val="000000"/>
                    </a:solidFill>
                  </a:rPr>
                  <a:t>ŻÓŁTA</a:t>
                </a:r>
                <a:endParaRPr lang="pl-PL" sz="1000">
                  <a:solidFill>
                    <a:srgbClr val="000000"/>
                  </a:solidFill>
                </a:endParaRPr>
              </a:p>
            </p:txBody>
          </p:sp>
          <p:sp>
            <p:nvSpPr>
              <p:cNvPr id="80980" name="Text Box 531"/>
              <p:cNvSpPr txBox="1">
                <a:spLocks noChangeArrowheads="1"/>
              </p:cNvSpPr>
              <p:nvPr/>
            </p:nvSpPr>
            <p:spPr bwMode="auto">
              <a:xfrm rot="-199717">
                <a:off x="2592" y="2804"/>
                <a:ext cx="365" cy="154"/>
              </a:xfrm>
              <a:prstGeom prst="rect">
                <a:avLst/>
              </a:prstGeom>
              <a:noFill/>
              <a:ln w="25400">
                <a:noFill/>
                <a:miter lim="800000"/>
                <a:headEnd/>
                <a:tailEnd/>
              </a:ln>
            </p:spPr>
            <p:txBody>
              <a:bodyPr>
                <a:spAutoFit/>
              </a:bodyPr>
              <a:lstStyle/>
              <a:p>
                <a:pPr fontAlgn="base">
                  <a:spcBef>
                    <a:spcPct val="50000"/>
                  </a:spcBef>
                  <a:spcAft>
                    <a:spcPct val="0"/>
                  </a:spcAft>
                </a:pPr>
                <a:r>
                  <a:rPr lang="pl-PL" sz="1000">
                    <a:solidFill>
                      <a:srgbClr val="000000"/>
                    </a:solidFill>
                  </a:rPr>
                  <a:t>41 X 7</a:t>
                </a:r>
                <a:endParaRPr lang="pl-PL">
                  <a:solidFill>
                    <a:srgbClr val="000000"/>
                  </a:solidFill>
                </a:endParaRPr>
              </a:p>
            </p:txBody>
          </p:sp>
          <p:sp>
            <p:nvSpPr>
              <p:cNvPr id="80981" name="Line 533"/>
              <p:cNvSpPr>
                <a:spLocks noChangeShapeType="1"/>
              </p:cNvSpPr>
              <p:nvPr/>
            </p:nvSpPr>
            <p:spPr bwMode="auto">
              <a:xfrm flipH="1" flipV="1">
                <a:off x="2304" y="2976"/>
                <a:ext cx="240" cy="48"/>
              </a:xfrm>
              <a:prstGeom prst="line">
                <a:avLst/>
              </a:pr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82" name="Line 534"/>
              <p:cNvSpPr>
                <a:spLocks noChangeShapeType="1"/>
              </p:cNvSpPr>
              <p:nvPr/>
            </p:nvSpPr>
            <p:spPr bwMode="auto">
              <a:xfrm flipH="1" flipV="1">
                <a:off x="2031" y="2865"/>
                <a:ext cx="240" cy="96"/>
              </a:xfrm>
              <a:prstGeom prst="line">
                <a:avLst/>
              </a:pr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83" name="Line 535"/>
              <p:cNvSpPr>
                <a:spLocks noChangeShapeType="1"/>
              </p:cNvSpPr>
              <p:nvPr/>
            </p:nvSpPr>
            <p:spPr bwMode="auto">
              <a:xfrm flipH="1">
                <a:off x="1704" y="2865"/>
                <a:ext cx="288" cy="0"/>
              </a:xfrm>
              <a:prstGeom prst="line">
                <a:avLst/>
              </a:pr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84" name="Line 537"/>
              <p:cNvSpPr>
                <a:spLocks noChangeShapeType="1"/>
              </p:cNvSpPr>
              <p:nvPr/>
            </p:nvSpPr>
            <p:spPr bwMode="auto">
              <a:xfrm flipH="1">
                <a:off x="1488" y="2865"/>
                <a:ext cx="192" cy="0"/>
              </a:xfrm>
              <a:prstGeom prst="line">
                <a:avLst/>
              </a:pr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85" name="Line 538"/>
              <p:cNvSpPr>
                <a:spLocks noChangeShapeType="1"/>
              </p:cNvSpPr>
              <p:nvPr/>
            </p:nvSpPr>
            <p:spPr bwMode="auto">
              <a:xfrm>
                <a:off x="1488" y="2868"/>
                <a:ext cx="0" cy="48"/>
              </a:xfrm>
              <a:prstGeom prst="line">
                <a:avLst/>
              </a:pr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86" name="Line 539"/>
              <p:cNvSpPr>
                <a:spLocks noChangeShapeType="1"/>
              </p:cNvSpPr>
              <p:nvPr/>
            </p:nvSpPr>
            <p:spPr bwMode="auto">
              <a:xfrm flipV="1">
                <a:off x="2562" y="2880"/>
                <a:ext cx="0" cy="144"/>
              </a:xfrm>
              <a:prstGeom prst="line">
                <a:avLst/>
              </a:pr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87" name="Line 541"/>
              <p:cNvSpPr>
                <a:spLocks noChangeShapeType="1"/>
              </p:cNvSpPr>
              <p:nvPr/>
            </p:nvSpPr>
            <p:spPr bwMode="auto">
              <a:xfrm flipH="1" flipV="1">
                <a:off x="2400" y="2640"/>
                <a:ext cx="192" cy="240"/>
              </a:xfrm>
              <a:prstGeom prst="line">
                <a:avLst/>
              </a:prstGeom>
              <a:noFill/>
              <a:ln w="25400">
                <a:solidFill>
                  <a:schemeClr val="tx1"/>
                </a:solidFill>
                <a:round/>
                <a:headEnd/>
                <a:tailEnd type="triangle" w="med" len="med"/>
              </a:ln>
            </p:spPr>
            <p:txBody>
              <a:bodyPr wrap="none" anchor="ctr"/>
              <a:lstStyle/>
              <a:p>
                <a:pPr fontAlgn="base">
                  <a:spcBef>
                    <a:spcPct val="0"/>
                  </a:spcBef>
                  <a:spcAft>
                    <a:spcPct val="0"/>
                  </a:spcAft>
                </a:pPr>
                <a:endParaRPr lang="pl-PL">
                  <a:solidFill>
                    <a:srgbClr val="000000"/>
                  </a:solidFill>
                </a:endParaRPr>
              </a:p>
            </p:txBody>
          </p:sp>
          <p:sp>
            <p:nvSpPr>
              <p:cNvPr id="80988" name="Line 542"/>
              <p:cNvSpPr>
                <a:spLocks noChangeShapeType="1"/>
              </p:cNvSpPr>
              <p:nvPr/>
            </p:nvSpPr>
            <p:spPr bwMode="auto">
              <a:xfrm>
                <a:off x="2016" y="2544"/>
                <a:ext cx="288" cy="0"/>
              </a:xfrm>
              <a:prstGeom prst="line">
                <a:avLst/>
              </a:prstGeom>
              <a:noFill/>
              <a:ln w="25400">
                <a:solidFill>
                  <a:schemeClr val="tx1"/>
                </a:solidFill>
                <a:round/>
                <a:headEnd/>
                <a:tailEnd type="triangle" w="med" len="med"/>
              </a:ln>
            </p:spPr>
            <p:txBody>
              <a:bodyPr wrap="none" anchor="ctr"/>
              <a:lstStyle/>
              <a:p>
                <a:pPr fontAlgn="base">
                  <a:spcBef>
                    <a:spcPct val="0"/>
                  </a:spcBef>
                  <a:spcAft>
                    <a:spcPct val="0"/>
                  </a:spcAft>
                </a:pPr>
                <a:endParaRPr lang="pl-PL">
                  <a:solidFill>
                    <a:srgbClr val="000000"/>
                  </a:solidFill>
                </a:endParaRPr>
              </a:p>
            </p:txBody>
          </p:sp>
          <p:sp>
            <p:nvSpPr>
              <p:cNvPr id="80989" name="Line 543"/>
              <p:cNvSpPr>
                <a:spLocks noChangeShapeType="1"/>
              </p:cNvSpPr>
              <p:nvPr/>
            </p:nvSpPr>
            <p:spPr bwMode="auto">
              <a:xfrm>
                <a:off x="2001" y="2460"/>
                <a:ext cx="48" cy="192"/>
              </a:xfrm>
              <a:prstGeom prst="line">
                <a:avLst/>
              </a:pr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90" name="Text Box 544"/>
              <p:cNvSpPr txBox="1">
                <a:spLocks noChangeArrowheads="1"/>
              </p:cNvSpPr>
              <p:nvPr/>
            </p:nvSpPr>
            <p:spPr bwMode="auto">
              <a:xfrm>
                <a:off x="2016" y="2524"/>
                <a:ext cx="336" cy="212"/>
              </a:xfrm>
              <a:prstGeom prst="rect">
                <a:avLst/>
              </a:prstGeom>
              <a:noFill/>
              <a:ln w="25400">
                <a:noFill/>
                <a:miter lim="800000"/>
                <a:headEnd/>
                <a:tailEnd/>
              </a:ln>
            </p:spPr>
            <p:txBody>
              <a:bodyPr>
                <a:spAutoFit/>
              </a:bodyPr>
              <a:lstStyle/>
              <a:p>
                <a:pPr fontAlgn="base">
                  <a:spcBef>
                    <a:spcPct val="50000"/>
                  </a:spcBef>
                  <a:spcAft>
                    <a:spcPct val="0"/>
                  </a:spcAft>
                </a:pPr>
                <a:r>
                  <a:rPr lang="pl-PL" sz="800">
                    <a:solidFill>
                      <a:srgbClr val="000000"/>
                    </a:solidFill>
                  </a:rPr>
                  <a:t>LD</a:t>
                </a:r>
                <a:br>
                  <a:rPr lang="pl-PL" sz="800">
                    <a:solidFill>
                      <a:srgbClr val="000000"/>
                    </a:solidFill>
                  </a:rPr>
                </a:br>
                <a:r>
                  <a:rPr lang="pl-PL" sz="800">
                    <a:solidFill>
                      <a:srgbClr val="000000"/>
                    </a:solidFill>
                  </a:rPr>
                  <a:t>BIAŁA</a:t>
                </a:r>
              </a:p>
            </p:txBody>
          </p:sp>
          <p:sp>
            <p:nvSpPr>
              <p:cNvPr id="80991" name="Line 546"/>
              <p:cNvSpPr>
                <a:spLocks noChangeShapeType="1"/>
              </p:cNvSpPr>
              <p:nvPr/>
            </p:nvSpPr>
            <p:spPr bwMode="auto">
              <a:xfrm flipH="1">
                <a:off x="3072" y="2352"/>
                <a:ext cx="48" cy="96"/>
              </a:xfrm>
              <a:prstGeom prst="line">
                <a:avLst/>
              </a:pr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92" name="Line 547"/>
              <p:cNvSpPr>
                <a:spLocks noChangeShapeType="1"/>
              </p:cNvSpPr>
              <p:nvPr/>
            </p:nvSpPr>
            <p:spPr bwMode="auto">
              <a:xfrm rot="2388334" flipV="1">
                <a:off x="3024" y="2496"/>
                <a:ext cx="1" cy="48"/>
              </a:xfrm>
              <a:prstGeom prst="line">
                <a:avLst/>
              </a:pr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93" name="Text Box 549"/>
              <p:cNvSpPr txBox="1">
                <a:spLocks noChangeArrowheads="1"/>
              </p:cNvSpPr>
              <p:nvPr/>
            </p:nvSpPr>
            <p:spPr bwMode="auto">
              <a:xfrm>
                <a:off x="2880" y="2394"/>
                <a:ext cx="336" cy="252"/>
              </a:xfrm>
              <a:prstGeom prst="rect">
                <a:avLst/>
              </a:prstGeom>
              <a:noFill/>
              <a:ln w="25400">
                <a:noFill/>
                <a:miter lim="800000"/>
                <a:headEnd/>
                <a:tailEnd/>
              </a:ln>
            </p:spPr>
            <p:txBody>
              <a:bodyPr>
                <a:spAutoFit/>
              </a:bodyPr>
              <a:lstStyle/>
              <a:p>
                <a:pPr fontAlgn="base">
                  <a:spcBef>
                    <a:spcPct val="50000"/>
                  </a:spcBef>
                  <a:spcAft>
                    <a:spcPct val="0"/>
                  </a:spcAft>
                </a:pPr>
                <a:r>
                  <a:rPr lang="pl-PL" sz="1000">
                    <a:solidFill>
                      <a:srgbClr val="000000"/>
                    </a:solidFill>
                  </a:rPr>
                  <a:t>41 X 7</a:t>
                </a:r>
              </a:p>
            </p:txBody>
          </p:sp>
          <p:sp>
            <p:nvSpPr>
              <p:cNvPr id="80994" name="Freeform 551"/>
              <p:cNvSpPr>
                <a:spLocks/>
              </p:cNvSpPr>
              <p:nvPr/>
            </p:nvSpPr>
            <p:spPr bwMode="auto">
              <a:xfrm>
                <a:off x="3398" y="3320"/>
                <a:ext cx="511" cy="177"/>
              </a:xfrm>
              <a:custGeom>
                <a:avLst/>
                <a:gdLst>
                  <a:gd name="T0" fmla="*/ 0 w 511"/>
                  <a:gd name="T1" fmla="*/ 124 h 177"/>
                  <a:gd name="T2" fmla="*/ 104 w 511"/>
                  <a:gd name="T3" fmla="*/ 124 h 177"/>
                  <a:gd name="T4" fmla="*/ 142 w 511"/>
                  <a:gd name="T5" fmla="*/ 132 h 177"/>
                  <a:gd name="T6" fmla="*/ 384 w 511"/>
                  <a:gd name="T7" fmla="*/ 136 h 177"/>
                  <a:gd name="T8" fmla="*/ 390 w 511"/>
                  <a:gd name="T9" fmla="*/ 132 h 177"/>
                  <a:gd name="T10" fmla="*/ 394 w 511"/>
                  <a:gd name="T11" fmla="*/ 126 h 177"/>
                  <a:gd name="T12" fmla="*/ 432 w 511"/>
                  <a:gd name="T13" fmla="*/ 114 h 177"/>
                  <a:gd name="T14" fmla="*/ 464 w 511"/>
                  <a:gd name="T15" fmla="*/ 88 h 177"/>
                  <a:gd name="T16" fmla="*/ 472 w 511"/>
                  <a:gd name="T17" fmla="*/ 68 h 177"/>
                  <a:gd name="T18" fmla="*/ 506 w 511"/>
                  <a:gd name="T19" fmla="*/ 12 h 177"/>
                  <a:gd name="T20" fmla="*/ 510 w 511"/>
                  <a:gd name="T21" fmla="*/ 0 h 17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11"/>
                  <a:gd name="T34" fmla="*/ 0 h 177"/>
                  <a:gd name="T35" fmla="*/ 511 w 511"/>
                  <a:gd name="T36" fmla="*/ 177 h 17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11" h="177">
                    <a:moveTo>
                      <a:pt x="0" y="124"/>
                    </a:moveTo>
                    <a:cubicBezTo>
                      <a:pt x="36" y="119"/>
                      <a:pt x="67" y="123"/>
                      <a:pt x="104" y="124"/>
                    </a:cubicBezTo>
                    <a:cubicBezTo>
                      <a:pt x="115" y="131"/>
                      <a:pt x="129" y="131"/>
                      <a:pt x="142" y="132"/>
                    </a:cubicBezTo>
                    <a:cubicBezTo>
                      <a:pt x="209" y="177"/>
                      <a:pt x="303" y="137"/>
                      <a:pt x="384" y="136"/>
                    </a:cubicBezTo>
                    <a:cubicBezTo>
                      <a:pt x="386" y="135"/>
                      <a:pt x="388" y="134"/>
                      <a:pt x="390" y="132"/>
                    </a:cubicBezTo>
                    <a:cubicBezTo>
                      <a:pt x="392" y="130"/>
                      <a:pt x="392" y="128"/>
                      <a:pt x="394" y="126"/>
                    </a:cubicBezTo>
                    <a:cubicBezTo>
                      <a:pt x="403" y="119"/>
                      <a:pt x="421" y="116"/>
                      <a:pt x="432" y="114"/>
                    </a:cubicBezTo>
                    <a:cubicBezTo>
                      <a:pt x="444" y="106"/>
                      <a:pt x="452" y="96"/>
                      <a:pt x="464" y="88"/>
                    </a:cubicBezTo>
                    <a:cubicBezTo>
                      <a:pt x="468" y="81"/>
                      <a:pt x="470" y="75"/>
                      <a:pt x="472" y="68"/>
                    </a:cubicBezTo>
                    <a:cubicBezTo>
                      <a:pt x="474" y="43"/>
                      <a:pt x="485" y="26"/>
                      <a:pt x="506" y="12"/>
                    </a:cubicBezTo>
                    <a:cubicBezTo>
                      <a:pt x="511" y="4"/>
                      <a:pt x="510" y="8"/>
                      <a:pt x="510" y="0"/>
                    </a:cubicBezTo>
                  </a:path>
                </a:pathLst>
              </a:custGeom>
              <a:noFill/>
              <a:ln w="25400" cap="flat" cmpd="sng">
                <a:solidFill>
                  <a:schemeClr val="tx1"/>
                </a:solidFill>
                <a:prstDash val="solid"/>
                <a:round/>
                <a:headEnd type="none" w="med" len="med"/>
                <a:tailEnd type="none" w="med" len="med"/>
              </a:ln>
            </p:spPr>
            <p:txBody>
              <a:bodyPr wrap="none" anchor="ctr"/>
              <a:lstStyle/>
              <a:p>
                <a:pPr fontAlgn="base">
                  <a:spcBef>
                    <a:spcPct val="0"/>
                  </a:spcBef>
                  <a:spcAft>
                    <a:spcPct val="0"/>
                  </a:spcAft>
                </a:pPr>
                <a:endParaRPr lang="pl-PL">
                  <a:solidFill>
                    <a:srgbClr val="000000"/>
                  </a:solidFill>
                </a:endParaRPr>
              </a:p>
            </p:txBody>
          </p:sp>
          <p:sp>
            <p:nvSpPr>
              <p:cNvPr id="80995" name="Text Box 553"/>
              <p:cNvSpPr txBox="1">
                <a:spLocks noChangeArrowheads="1"/>
              </p:cNvSpPr>
              <p:nvPr/>
            </p:nvSpPr>
            <p:spPr bwMode="auto">
              <a:xfrm>
                <a:off x="3902" y="2976"/>
                <a:ext cx="116" cy="250"/>
              </a:xfrm>
              <a:prstGeom prst="rect">
                <a:avLst/>
              </a:prstGeom>
              <a:noFill/>
              <a:ln w="25400">
                <a:noFill/>
                <a:miter lim="800000"/>
                <a:headEnd/>
                <a:tailEnd/>
              </a:ln>
            </p:spPr>
            <p:txBody>
              <a:bodyPr>
                <a:spAutoFit/>
              </a:bodyPr>
              <a:lstStyle/>
              <a:p>
                <a:pPr fontAlgn="base">
                  <a:spcBef>
                    <a:spcPct val="50000"/>
                  </a:spcBef>
                  <a:spcAft>
                    <a:spcPct val="0"/>
                  </a:spcAft>
                </a:pPr>
                <a:r>
                  <a:rPr lang="pl-PL" sz="1000">
                    <a:solidFill>
                      <a:srgbClr val="000000"/>
                    </a:solidFill>
                  </a:rPr>
                  <a:t>2 </a:t>
                </a:r>
              </a:p>
            </p:txBody>
          </p:sp>
          <p:sp>
            <p:nvSpPr>
              <p:cNvPr id="80996" name="Text Box 554"/>
              <p:cNvSpPr txBox="1">
                <a:spLocks noChangeArrowheads="1"/>
              </p:cNvSpPr>
              <p:nvPr/>
            </p:nvSpPr>
            <p:spPr bwMode="auto">
              <a:xfrm rot="18315740">
                <a:off x="3895" y="2970"/>
                <a:ext cx="336" cy="155"/>
              </a:xfrm>
              <a:prstGeom prst="rect">
                <a:avLst/>
              </a:prstGeom>
              <a:noFill/>
              <a:ln w="25400">
                <a:noFill/>
                <a:miter lim="800000"/>
                <a:headEnd/>
                <a:tailEnd/>
              </a:ln>
            </p:spPr>
            <p:txBody>
              <a:bodyPr>
                <a:spAutoFit/>
              </a:bodyPr>
              <a:lstStyle/>
              <a:p>
                <a:pPr fontAlgn="base">
                  <a:spcBef>
                    <a:spcPct val="50000"/>
                  </a:spcBef>
                  <a:spcAft>
                    <a:spcPct val="0"/>
                  </a:spcAft>
                </a:pPr>
                <a:r>
                  <a:rPr lang="pl-PL" sz="1000">
                    <a:solidFill>
                      <a:srgbClr val="000000"/>
                    </a:solidFill>
                  </a:rPr>
                  <a:t>XXX</a:t>
                </a:r>
              </a:p>
            </p:txBody>
          </p:sp>
          <p:sp>
            <p:nvSpPr>
              <p:cNvPr id="80997" name="Line 556"/>
              <p:cNvSpPr>
                <a:spLocks noChangeShapeType="1"/>
              </p:cNvSpPr>
              <p:nvPr/>
            </p:nvSpPr>
            <p:spPr bwMode="auto">
              <a:xfrm rot="20584350" flipH="1">
                <a:off x="3958" y="3158"/>
                <a:ext cx="48" cy="48"/>
              </a:xfrm>
              <a:prstGeom prst="line">
                <a:avLst/>
              </a:pr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98" name="Line 558"/>
              <p:cNvSpPr>
                <a:spLocks noChangeShapeType="1"/>
              </p:cNvSpPr>
              <p:nvPr/>
            </p:nvSpPr>
            <p:spPr bwMode="auto">
              <a:xfrm rot="285818" flipH="1">
                <a:off x="4102" y="2888"/>
                <a:ext cx="48" cy="96"/>
              </a:xfrm>
              <a:prstGeom prst="line">
                <a:avLst/>
              </a:pr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0999" name="Freeform 559"/>
              <p:cNvSpPr>
                <a:spLocks/>
              </p:cNvSpPr>
              <p:nvPr/>
            </p:nvSpPr>
            <p:spPr bwMode="auto">
              <a:xfrm>
                <a:off x="2648" y="3165"/>
                <a:ext cx="1231" cy="95"/>
              </a:xfrm>
              <a:custGeom>
                <a:avLst/>
                <a:gdLst>
                  <a:gd name="T0" fmla="*/ 4 w 1231"/>
                  <a:gd name="T1" fmla="*/ 21 h 95"/>
                  <a:gd name="T2" fmla="*/ 64 w 1231"/>
                  <a:gd name="T3" fmla="*/ 21 h 95"/>
                  <a:gd name="T4" fmla="*/ 244 w 1231"/>
                  <a:gd name="T5" fmla="*/ 18 h 95"/>
                  <a:gd name="T6" fmla="*/ 292 w 1231"/>
                  <a:gd name="T7" fmla="*/ 0 h 95"/>
                  <a:gd name="T8" fmla="*/ 394 w 1231"/>
                  <a:gd name="T9" fmla="*/ 24 h 95"/>
                  <a:gd name="T10" fmla="*/ 493 w 1231"/>
                  <a:gd name="T11" fmla="*/ 36 h 95"/>
                  <a:gd name="T12" fmla="*/ 655 w 1231"/>
                  <a:gd name="T13" fmla="*/ 39 h 95"/>
                  <a:gd name="T14" fmla="*/ 673 w 1231"/>
                  <a:gd name="T15" fmla="*/ 33 h 95"/>
                  <a:gd name="T16" fmla="*/ 949 w 1231"/>
                  <a:gd name="T17" fmla="*/ 45 h 95"/>
                  <a:gd name="T18" fmla="*/ 1012 w 1231"/>
                  <a:gd name="T19" fmla="*/ 57 h 95"/>
                  <a:gd name="T20" fmla="*/ 1162 w 1231"/>
                  <a:gd name="T21" fmla="*/ 81 h 95"/>
                  <a:gd name="T22" fmla="*/ 1231 w 1231"/>
                  <a:gd name="T23" fmla="*/ 93 h 9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31"/>
                  <a:gd name="T37" fmla="*/ 0 h 95"/>
                  <a:gd name="T38" fmla="*/ 1231 w 1231"/>
                  <a:gd name="T39" fmla="*/ 95 h 9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31" h="95">
                    <a:moveTo>
                      <a:pt x="4" y="21"/>
                    </a:moveTo>
                    <a:cubicBezTo>
                      <a:pt x="31" y="12"/>
                      <a:pt x="0" y="21"/>
                      <a:pt x="64" y="21"/>
                    </a:cubicBezTo>
                    <a:cubicBezTo>
                      <a:pt x="124" y="21"/>
                      <a:pt x="184" y="19"/>
                      <a:pt x="244" y="18"/>
                    </a:cubicBezTo>
                    <a:cubicBezTo>
                      <a:pt x="261" y="12"/>
                      <a:pt x="275" y="4"/>
                      <a:pt x="292" y="0"/>
                    </a:cubicBezTo>
                    <a:cubicBezTo>
                      <a:pt x="332" y="3"/>
                      <a:pt x="357" y="12"/>
                      <a:pt x="394" y="24"/>
                    </a:cubicBezTo>
                    <a:cubicBezTo>
                      <a:pt x="408" y="29"/>
                      <a:pt x="470" y="33"/>
                      <a:pt x="493" y="36"/>
                    </a:cubicBezTo>
                    <a:cubicBezTo>
                      <a:pt x="544" y="70"/>
                      <a:pt x="506" y="47"/>
                      <a:pt x="655" y="39"/>
                    </a:cubicBezTo>
                    <a:cubicBezTo>
                      <a:pt x="661" y="39"/>
                      <a:pt x="673" y="33"/>
                      <a:pt x="673" y="33"/>
                    </a:cubicBezTo>
                    <a:cubicBezTo>
                      <a:pt x="775" y="35"/>
                      <a:pt x="853" y="39"/>
                      <a:pt x="949" y="45"/>
                    </a:cubicBezTo>
                    <a:cubicBezTo>
                      <a:pt x="970" y="50"/>
                      <a:pt x="991" y="50"/>
                      <a:pt x="1012" y="57"/>
                    </a:cubicBezTo>
                    <a:cubicBezTo>
                      <a:pt x="1043" y="88"/>
                      <a:pt x="1122" y="79"/>
                      <a:pt x="1162" y="81"/>
                    </a:cubicBezTo>
                    <a:cubicBezTo>
                      <a:pt x="1183" y="95"/>
                      <a:pt x="1203" y="93"/>
                      <a:pt x="1231" y="93"/>
                    </a:cubicBezTo>
                  </a:path>
                </a:pathLst>
              </a:custGeom>
              <a:noFill/>
              <a:ln w="25400" cap="flat" cmpd="sng">
                <a:solidFill>
                  <a:schemeClr val="tx1"/>
                </a:solidFill>
                <a:prstDash val="solid"/>
                <a:round/>
                <a:headEnd type="none" w="med" len="med"/>
                <a:tailEnd type="none" w="med" len="med"/>
              </a:ln>
            </p:spPr>
            <p:txBody>
              <a:bodyPr wrap="none" anchor="ctr"/>
              <a:lstStyle/>
              <a:p>
                <a:pPr fontAlgn="base">
                  <a:spcBef>
                    <a:spcPct val="0"/>
                  </a:spcBef>
                  <a:spcAft>
                    <a:spcPct val="0"/>
                  </a:spcAft>
                </a:pPr>
                <a:endParaRPr lang="pl-PL">
                  <a:solidFill>
                    <a:srgbClr val="000000"/>
                  </a:solidFill>
                </a:endParaRPr>
              </a:p>
            </p:txBody>
          </p:sp>
          <p:sp>
            <p:nvSpPr>
              <p:cNvPr id="81000" name="Freeform 560"/>
              <p:cNvSpPr>
                <a:spLocks/>
              </p:cNvSpPr>
              <p:nvPr/>
            </p:nvSpPr>
            <p:spPr bwMode="auto">
              <a:xfrm>
                <a:off x="3027" y="2601"/>
                <a:ext cx="1101" cy="204"/>
              </a:xfrm>
              <a:custGeom>
                <a:avLst/>
                <a:gdLst>
                  <a:gd name="T0" fmla="*/ 0 w 1101"/>
                  <a:gd name="T1" fmla="*/ 6 h 204"/>
                  <a:gd name="T2" fmla="*/ 369 w 1101"/>
                  <a:gd name="T3" fmla="*/ 3 h 204"/>
                  <a:gd name="T4" fmla="*/ 393 w 1101"/>
                  <a:gd name="T5" fmla="*/ 18 h 204"/>
                  <a:gd name="T6" fmla="*/ 459 w 1101"/>
                  <a:gd name="T7" fmla="*/ 39 h 204"/>
                  <a:gd name="T8" fmla="*/ 483 w 1101"/>
                  <a:gd name="T9" fmla="*/ 51 h 204"/>
                  <a:gd name="T10" fmla="*/ 501 w 1101"/>
                  <a:gd name="T11" fmla="*/ 63 h 204"/>
                  <a:gd name="T12" fmla="*/ 519 w 1101"/>
                  <a:gd name="T13" fmla="*/ 87 h 204"/>
                  <a:gd name="T14" fmla="*/ 591 w 1101"/>
                  <a:gd name="T15" fmla="*/ 93 h 204"/>
                  <a:gd name="T16" fmla="*/ 675 w 1101"/>
                  <a:gd name="T17" fmla="*/ 99 h 204"/>
                  <a:gd name="T18" fmla="*/ 852 w 1101"/>
                  <a:gd name="T19" fmla="*/ 141 h 204"/>
                  <a:gd name="T20" fmla="*/ 936 w 1101"/>
                  <a:gd name="T21" fmla="*/ 162 h 204"/>
                  <a:gd name="T22" fmla="*/ 957 w 1101"/>
                  <a:gd name="T23" fmla="*/ 177 h 204"/>
                  <a:gd name="T24" fmla="*/ 1017 w 1101"/>
                  <a:gd name="T25" fmla="*/ 192 h 204"/>
                  <a:gd name="T26" fmla="*/ 1101 w 1101"/>
                  <a:gd name="T27" fmla="*/ 204 h 2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01"/>
                  <a:gd name="T43" fmla="*/ 0 h 204"/>
                  <a:gd name="T44" fmla="*/ 1101 w 1101"/>
                  <a:gd name="T45" fmla="*/ 204 h 2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01" h="204">
                    <a:moveTo>
                      <a:pt x="0" y="6"/>
                    </a:moveTo>
                    <a:cubicBezTo>
                      <a:pt x="123" y="0"/>
                      <a:pt x="245" y="1"/>
                      <a:pt x="369" y="3"/>
                    </a:cubicBezTo>
                    <a:cubicBezTo>
                      <a:pt x="377" y="7"/>
                      <a:pt x="384" y="14"/>
                      <a:pt x="393" y="18"/>
                    </a:cubicBezTo>
                    <a:cubicBezTo>
                      <a:pt x="413" y="27"/>
                      <a:pt x="438" y="30"/>
                      <a:pt x="459" y="39"/>
                    </a:cubicBezTo>
                    <a:cubicBezTo>
                      <a:pt x="467" y="42"/>
                      <a:pt x="475" y="47"/>
                      <a:pt x="483" y="51"/>
                    </a:cubicBezTo>
                    <a:cubicBezTo>
                      <a:pt x="489" y="54"/>
                      <a:pt x="501" y="63"/>
                      <a:pt x="501" y="63"/>
                    </a:cubicBezTo>
                    <a:cubicBezTo>
                      <a:pt x="506" y="73"/>
                      <a:pt x="507" y="86"/>
                      <a:pt x="519" y="87"/>
                    </a:cubicBezTo>
                    <a:cubicBezTo>
                      <a:pt x="543" y="90"/>
                      <a:pt x="591" y="93"/>
                      <a:pt x="591" y="93"/>
                    </a:cubicBezTo>
                    <a:cubicBezTo>
                      <a:pt x="625" y="104"/>
                      <a:pt x="587" y="93"/>
                      <a:pt x="675" y="99"/>
                    </a:cubicBezTo>
                    <a:cubicBezTo>
                      <a:pt x="730" y="103"/>
                      <a:pt x="804" y="109"/>
                      <a:pt x="852" y="141"/>
                    </a:cubicBezTo>
                    <a:cubicBezTo>
                      <a:pt x="867" y="164"/>
                      <a:pt x="911" y="159"/>
                      <a:pt x="936" y="162"/>
                    </a:cubicBezTo>
                    <a:cubicBezTo>
                      <a:pt x="944" y="166"/>
                      <a:pt x="949" y="174"/>
                      <a:pt x="957" y="177"/>
                    </a:cubicBezTo>
                    <a:cubicBezTo>
                      <a:pt x="972" y="183"/>
                      <a:pt x="999" y="188"/>
                      <a:pt x="1017" y="192"/>
                    </a:cubicBezTo>
                    <a:cubicBezTo>
                      <a:pt x="1041" y="204"/>
                      <a:pt x="1074" y="204"/>
                      <a:pt x="1101" y="204"/>
                    </a:cubicBezTo>
                  </a:path>
                </a:pathLst>
              </a:custGeom>
              <a:noFill/>
              <a:ln w="25400" cap="flat" cmpd="sng">
                <a:solidFill>
                  <a:schemeClr val="tx1"/>
                </a:solidFill>
                <a:prstDash val="solid"/>
                <a:round/>
                <a:headEnd type="none" w="med" len="med"/>
                <a:tailEnd type="none" w="med" len="med"/>
              </a:ln>
            </p:spPr>
            <p:txBody>
              <a:bodyPr wrap="none" anchor="ctr"/>
              <a:lstStyle/>
              <a:p>
                <a:pPr fontAlgn="base">
                  <a:spcBef>
                    <a:spcPct val="0"/>
                  </a:spcBef>
                  <a:spcAft>
                    <a:spcPct val="0"/>
                  </a:spcAft>
                </a:pPr>
                <a:endParaRPr lang="pl-PL">
                  <a:solidFill>
                    <a:srgbClr val="000000"/>
                  </a:solidFill>
                </a:endParaRPr>
              </a:p>
            </p:txBody>
          </p:sp>
          <p:sp>
            <p:nvSpPr>
              <p:cNvPr id="81001" name="Text Box 561"/>
              <p:cNvSpPr txBox="1">
                <a:spLocks noChangeArrowheads="1"/>
              </p:cNvSpPr>
              <p:nvPr/>
            </p:nvSpPr>
            <p:spPr bwMode="auto">
              <a:xfrm>
                <a:off x="4224" y="2736"/>
                <a:ext cx="336" cy="154"/>
              </a:xfrm>
              <a:prstGeom prst="rect">
                <a:avLst/>
              </a:prstGeom>
              <a:noFill/>
              <a:ln w="25400">
                <a:noFill/>
                <a:miter lim="800000"/>
                <a:headEnd/>
                <a:tailEnd/>
              </a:ln>
            </p:spPr>
            <p:txBody>
              <a:bodyPr>
                <a:spAutoFit/>
              </a:bodyPr>
              <a:lstStyle/>
              <a:p>
                <a:pPr fontAlgn="base">
                  <a:spcBef>
                    <a:spcPct val="50000"/>
                  </a:spcBef>
                  <a:spcAft>
                    <a:spcPct val="0"/>
                  </a:spcAft>
                </a:pPr>
                <a:r>
                  <a:rPr lang="pl-PL" sz="1000">
                    <a:solidFill>
                      <a:srgbClr val="000000"/>
                    </a:solidFill>
                  </a:rPr>
                  <a:t>FEBA</a:t>
                </a:r>
              </a:p>
            </p:txBody>
          </p:sp>
          <p:sp>
            <p:nvSpPr>
              <p:cNvPr id="81002" name="Line 562"/>
              <p:cNvSpPr>
                <a:spLocks noChangeShapeType="1"/>
              </p:cNvSpPr>
              <p:nvPr/>
            </p:nvSpPr>
            <p:spPr bwMode="auto">
              <a:xfrm>
                <a:off x="4224" y="2832"/>
                <a:ext cx="48" cy="48"/>
              </a:xfrm>
              <a:prstGeom prst="line">
                <a:avLst/>
              </a:prstGeom>
              <a:noFill/>
              <a:ln w="25400">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1003" name="AutoShape 567"/>
              <p:cNvSpPr>
                <a:spLocks noChangeArrowheads="1"/>
              </p:cNvSpPr>
              <p:nvPr/>
            </p:nvSpPr>
            <p:spPr bwMode="auto">
              <a:xfrm>
                <a:off x="3888" y="3216"/>
                <a:ext cx="96" cy="96"/>
              </a:xfrm>
              <a:prstGeom prst="flowChartSummingJunction">
                <a:avLst/>
              </a:prstGeom>
              <a:noFill/>
              <a:ln w="15875">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1004" name="AutoShape 568"/>
              <p:cNvSpPr>
                <a:spLocks noChangeArrowheads="1"/>
              </p:cNvSpPr>
              <p:nvPr/>
            </p:nvSpPr>
            <p:spPr bwMode="auto">
              <a:xfrm>
                <a:off x="4128" y="2784"/>
                <a:ext cx="96" cy="96"/>
              </a:xfrm>
              <a:prstGeom prst="flowChartSummingJunction">
                <a:avLst/>
              </a:prstGeom>
              <a:noFill/>
              <a:ln w="15875">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1005" name="AutoShape 569"/>
              <p:cNvSpPr>
                <a:spLocks noChangeArrowheads="1"/>
              </p:cNvSpPr>
              <p:nvPr/>
            </p:nvSpPr>
            <p:spPr bwMode="auto">
              <a:xfrm>
                <a:off x="4220" y="2496"/>
                <a:ext cx="96" cy="96"/>
              </a:xfrm>
              <a:prstGeom prst="flowChartSummingJunction">
                <a:avLst/>
              </a:prstGeom>
              <a:noFill/>
              <a:ln w="15875">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1006" name="AutoShape 570"/>
              <p:cNvSpPr>
                <a:spLocks noChangeArrowheads="1"/>
              </p:cNvSpPr>
              <p:nvPr/>
            </p:nvSpPr>
            <p:spPr bwMode="auto">
              <a:xfrm>
                <a:off x="4368" y="2352"/>
                <a:ext cx="96" cy="96"/>
              </a:xfrm>
              <a:prstGeom prst="flowChartSummingJunction">
                <a:avLst/>
              </a:prstGeom>
              <a:noFill/>
              <a:ln w="15875">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1007" name="Freeform 572"/>
              <p:cNvSpPr>
                <a:spLocks/>
              </p:cNvSpPr>
              <p:nvPr/>
            </p:nvSpPr>
            <p:spPr bwMode="auto">
              <a:xfrm>
                <a:off x="4188" y="2596"/>
                <a:ext cx="60" cy="188"/>
              </a:xfrm>
              <a:custGeom>
                <a:avLst/>
                <a:gdLst>
                  <a:gd name="T0" fmla="*/ 0 w 60"/>
                  <a:gd name="T1" fmla="*/ 188 h 188"/>
                  <a:gd name="T2" fmla="*/ 2 w 60"/>
                  <a:gd name="T3" fmla="*/ 180 h 188"/>
                  <a:gd name="T4" fmla="*/ 4 w 60"/>
                  <a:gd name="T5" fmla="*/ 174 h 188"/>
                  <a:gd name="T6" fmla="*/ 8 w 60"/>
                  <a:gd name="T7" fmla="*/ 158 h 188"/>
                  <a:gd name="T8" fmla="*/ 30 w 60"/>
                  <a:gd name="T9" fmla="*/ 90 h 188"/>
                  <a:gd name="T10" fmla="*/ 50 w 60"/>
                  <a:gd name="T11" fmla="*/ 48 h 188"/>
                  <a:gd name="T12" fmla="*/ 60 w 60"/>
                  <a:gd name="T13" fmla="*/ 0 h 188"/>
                  <a:gd name="T14" fmla="*/ 0 60000 65536"/>
                  <a:gd name="T15" fmla="*/ 0 60000 65536"/>
                  <a:gd name="T16" fmla="*/ 0 60000 65536"/>
                  <a:gd name="T17" fmla="*/ 0 60000 65536"/>
                  <a:gd name="T18" fmla="*/ 0 60000 65536"/>
                  <a:gd name="T19" fmla="*/ 0 60000 65536"/>
                  <a:gd name="T20" fmla="*/ 0 60000 65536"/>
                  <a:gd name="T21" fmla="*/ 0 w 60"/>
                  <a:gd name="T22" fmla="*/ 0 h 188"/>
                  <a:gd name="T23" fmla="*/ 60 w 60"/>
                  <a:gd name="T24" fmla="*/ 188 h 1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188">
                    <a:moveTo>
                      <a:pt x="0" y="188"/>
                    </a:moveTo>
                    <a:cubicBezTo>
                      <a:pt x="1" y="185"/>
                      <a:pt x="1" y="183"/>
                      <a:pt x="2" y="180"/>
                    </a:cubicBezTo>
                    <a:cubicBezTo>
                      <a:pt x="3" y="178"/>
                      <a:pt x="3" y="176"/>
                      <a:pt x="4" y="174"/>
                    </a:cubicBezTo>
                    <a:cubicBezTo>
                      <a:pt x="5" y="169"/>
                      <a:pt x="8" y="158"/>
                      <a:pt x="8" y="158"/>
                    </a:cubicBezTo>
                    <a:cubicBezTo>
                      <a:pt x="10" y="123"/>
                      <a:pt x="1" y="105"/>
                      <a:pt x="30" y="90"/>
                    </a:cubicBezTo>
                    <a:cubicBezTo>
                      <a:pt x="40" y="76"/>
                      <a:pt x="45" y="64"/>
                      <a:pt x="50" y="48"/>
                    </a:cubicBezTo>
                    <a:cubicBezTo>
                      <a:pt x="52" y="32"/>
                      <a:pt x="53" y="15"/>
                      <a:pt x="60" y="0"/>
                    </a:cubicBezTo>
                  </a:path>
                </a:pathLst>
              </a:custGeom>
              <a:noFill/>
              <a:ln w="25400" cap="flat" cmpd="sng">
                <a:solidFill>
                  <a:schemeClr val="tx1"/>
                </a:solidFill>
                <a:prstDash val="solid"/>
                <a:round/>
                <a:headEnd type="none" w="med" len="med"/>
                <a:tailEnd type="none" w="med" len="med"/>
              </a:ln>
            </p:spPr>
            <p:txBody>
              <a:bodyPr wrap="none" anchor="ctr"/>
              <a:lstStyle/>
              <a:p>
                <a:pPr fontAlgn="base">
                  <a:spcBef>
                    <a:spcPct val="0"/>
                  </a:spcBef>
                  <a:spcAft>
                    <a:spcPct val="0"/>
                  </a:spcAft>
                </a:pPr>
                <a:endParaRPr lang="pl-PL">
                  <a:solidFill>
                    <a:srgbClr val="000000"/>
                  </a:solidFill>
                </a:endParaRPr>
              </a:p>
            </p:txBody>
          </p:sp>
          <p:sp>
            <p:nvSpPr>
              <p:cNvPr id="81008" name="Freeform 573"/>
              <p:cNvSpPr>
                <a:spLocks/>
              </p:cNvSpPr>
              <p:nvPr/>
            </p:nvSpPr>
            <p:spPr bwMode="auto">
              <a:xfrm>
                <a:off x="4302" y="2442"/>
                <a:ext cx="90" cy="60"/>
              </a:xfrm>
              <a:custGeom>
                <a:avLst/>
                <a:gdLst>
                  <a:gd name="T0" fmla="*/ 0 w 90"/>
                  <a:gd name="T1" fmla="*/ 60 h 60"/>
                  <a:gd name="T2" fmla="*/ 24 w 90"/>
                  <a:gd name="T3" fmla="*/ 42 h 60"/>
                  <a:gd name="T4" fmla="*/ 30 w 90"/>
                  <a:gd name="T5" fmla="*/ 38 h 60"/>
                  <a:gd name="T6" fmla="*/ 64 w 90"/>
                  <a:gd name="T7" fmla="*/ 8 h 60"/>
                  <a:gd name="T8" fmla="*/ 84 w 90"/>
                  <a:gd name="T9" fmla="*/ 2 h 60"/>
                  <a:gd name="T10" fmla="*/ 90 w 90"/>
                  <a:gd name="T11" fmla="*/ 0 h 60"/>
                  <a:gd name="T12" fmla="*/ 0 60000 65536"/>
                  <a:gd name="T13" fmla="*/ 0 60000 65536"/>
                  <a:gd name="T14" fmla="*/ 0 60000 65536"/>
                  <a:gd name="T15" fmla="*/ 0 60000 65536"/>
                  <a:gd name="T16" fmla="*/ 0 60000 65536"/>
                  <a:gd name="T17" fmla="*/ 0 60000 65536"/>
                  <a:gd name="T18" fmla="*/ 0 w 90"/>
                  <a:gd name="T19" fmla="*/ 0 h 60"/>
                  <a:gd name="T20" fmla="*/ 90 w 90"/>
                  <a:gd name="T21" fmla="*/ 60 h 60"/>
                </a:gdLst>
                <a:ahLst/>
                <a:cxnLst>
                  <a:cxn ang="T12">
                    <a:pos x="T0" y="T1"/>
                  </a:cxn>
                  <a:cxn ang="T13">
                    <a:pos x="T2" y="T3"/>
                  </a:cxn>
                  <a:cxn ang="T14">
                    <a:pos x="T4" y="T5"/>
                  </a:cxn>
                  <a:cxn ang="T15">
                    <a:pos x="T6" y="T7"/>
                  </a:cxn>
                  <a:cxn ang="T16">
                    <a:pos x="T8" y="T9"/>
                  </a:cxn>
                  <a:cxn ang="T17">
                    <a:pos x="T10" y="T11"/>
                  </a:cxn>
                </a:cxnLst>
                <a:rect l="T18" t="T19" r="T20" b="T21"/>
                <a:pathLst>
                  <a:path w="90" h="60">
                    <a:moveTo>
                      <a:pt x="0" y="60"/>
                    </a:moveTo>
                    <a:cubicBezTo>
                      <a:pt x="8" y="54"/>
                      <a:pt x="15" y="48"/>
                      <a:pt x="24" y="42"/>
                    </a:cubicBezTo>
                    <a:cubicBezTo>
                      <a:pt x="26" y="41"/>
                      <a:pt x="30" y="38"/>
                      <a:pt x="30" y="38"/>
                    </a:cubicBezTo>
                    <a:cubicBezTo>
                      <a:pt x="37" y="27"/>
                      <a:pt x="53" y="14"/>
                      <a:pt x="64" y="8"/>
                    </a:cubicBezTo>
                    <a:cubicBezTo>
                      <a:pt x="69" y="5"/>
                      <a:pt x="78" y="4"/>
                      <a:pt x="84" y="2"/>
                    </a:cubicBezTo>
                    <a:cubicBezTo>
                      <a:pt x="86" y="1"/>
                      <a:pt x="90" y="0"/>
                      <a:pt x="90" y="0"/>
                    </a:cubicBezTo>
                  </a:path>
                </a:pathLst>
              </a:custGeom>
              <a:noFill/>
              <a:ln w="25400" cap="flat" cmpd="sng">
                <a:solidFill>
                  <a:schemeClr val="tx1"/>
                </a:solidFill>
                <a:prstDash val="solid"/>
                <a:round/>
                <a:headEnd type="none" w="med" len="med"/>
                <a:tailEnd type="none" w="med" len="med"/>
              </a:ln>
            </p:spPr>
            <p:txBody>
              <a:bodyPr wrap="none" anchor="ctr"/>
              <a:lstStyle/>
              <a:p>
                <a:pPr fontAlgn="base">
                  <a:spcBef>
                    <a:spcPct val="0"/>
                  </a:spcBef>
                  <a:spcAft>
                    <a:spcPct val="0"/>
                  </a:spcAft>
                </a:pPr>
                <a:endParaRPr lang="pl-PL">
                  <a:solidFill>
                    <a:srgbClr val="000000"/>
                  </a:solidFill>
                </a:endParaRPr>
              </a:p>
            </p:txBody>
          </p:sp>
          <p:sp>
            <p:nvSpPr>
              <p:cNvPr id="81009" name="AutoShape 574"/>
              <p:cNvSpPr>
                <a:spLocks noChangeArrowheads="1"/>
              </p:cNvSpPr>
              <p:nvPr/>
            </p:nvSpPr>
            <p:spPr bwMode="auto">
              <a:xfrm>
                <a:off x="5088" y="1824"/>
                <a:ext cx="96" cy="96"/>
              </a:xfrm>
              <a:prstGeom prst="flowChartSummingJunction">
                <a:avLst/>
              </a:prstGeom>
              <a:noFill/>
              <a:ln w="15875">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1010" name="Freeform 575"/>
              <p:cNvSpPr>
                <a:spLocks/>
              </p:cNvSpPr>
              <p:nvPr/>
            </p:nvSpPr>
            <p:spPr bwMode="auto">
              <a:xfrm>
                <a:off x="4446" y="1906"/>
                <a:ext cx="646" cy="460"/>
              </a:xfrm>
              <a:custGeom>
                <a:avLst/>
                <a:gdLst>
                  <a:gd name="T0" fmla="*/ 0 w 646"/>
                  <a:gd name="T1" fmla="*/ 458 h 460"/>
                  <a:gd name="T2" fmla="*/ 24 w 646"/>
                  <a:gd name="T3" fmla="*/ 454 h 460"/>
                  <a:gd name="T4" fmla="*/ 62 w 646"/>
                  <a:gd name="T5" fmla="*/ 430 h 460"/>
                  <a:gd name="T6" fmla="*/ 82 w 646"/>
                  <a:gd name="T7" fmla="*/ 418 h 460"/>
                  <a:gd name="T8" fmla="*/ 124 w 646"/>
                  <a:gd name="T9" fmla="*/ 370 h 460"/>
                  <a:gd name="T10" fmla="*/ 150 w 646"/>
                  <a:gd name="T11" fmla="*/ 358 h 460"/>
                  <a:gd name="T12" fmla="*/ 182 w 646"/>
                  <a:gd name="T13" fmla="*/ 326 h 460"/>
                  <a:gd name="T14" fmla="*/ 234 w 646"/>
                  <a:gd name="T15" fmla="*/ 320 h 460"/>
                  <a:gd name="T16" fmla="*/ 284 w 646"/>
                  <a:gd name="T17" fmla="*/ 298 h 460"/>
                  <a:gd name="T18" fmla="*/ 324 w 646"/>
                  <a:gd name="T19" fmla="*/ 264 h 460"/>
                  <a:gd name="T20" fmla="*/ 360 w 646"/>
                  <a:gd name="T21" fmla="*/ 238 h 460"/>
                  <a:gd name="T22" fmla="*/ 394 w 646"/>
                  <a:gd name="T23" fmla="*/ 198 h 460"/>
                  <a:gd name="T24" fmla="*/ 406 w 646"/>
                  <a:gd name="T25" fmla="*/ 174 h 460"/>
                  <a:gd name="T26" fmla="*/ 422 w 646"/>
                  <a:gd name="T27" fmla="*/ 162 h 460"/>
                  <a:gd name="T28" fmla="*/ 450 w 646"/>
                  <a:gd name="T29" fmla="*/ 134 h 460"/>
                  <a:gd name="T30" fmla="*/ 476 w 646"/>
                  <a:gd name="T31" fmla="*/ 110 h 460"/>
                  <a:gd name="T32" fmla="*/ 534 w 646"/>
                  <a:gd name="T33" fmla="*/ 76 h 460"/>
                  <a:gd name="T34" fmla="*/ 568 w 646"/>
                  <a:gd name="T35" fmla="*/ 60 h 460"/>
                  <a:gd name="T36" fmla="*/ 612 w 646"/>
                  <a:gd name="T37" fmla="*/ 32 h 460"/>
                  <a:gd name="T38" fmla="*/ 646 w 646"/>
                  <a:gd name="T39" fmla="*/ 0 h 46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46"/>
                  <a:gd name="T61" fmla="*/ 0 h 460"/>
                  <a:gd name="T62" fmla="*/ 646 w 646"/>
                  <a:gd name="T63" fmla="*/ 460 h 46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46" h="460">
                    <a:moveTo>
                      <a:pt x="0" y="458"/>
                    </a:moveTo>
                    <a:cubicBezTo>
                      <a:pt x="8" y="457"/>
                      <a:pt x="18" y="460"/>
                      <a:pt x="24" y="454"/>
                    </a:cubicBezTo>
                    <a:cubicBezTo>
                      <a:pt x="43" y="435"/>
                      <a:pt x="27" y="433"/>
                      <a:pt x="62" y="430"/>
                    </a:cubicBezTo>
                    <a:cubicBezTo>
                      <a:pt x="70" y="425"/>
                      <a:pt x="75" y="425"/>
                      <a:pt x="82" y="418"/>
                    </a:cubicBezTo>
                    <a:cubicBezTo>
                      <a:pt x="85" y="405"/>
                      <a:pt x="112" y="378"/>
                      <a:pt x="124" y="370"/>
                    </a:cubicBezTo>
                    <a:cubicBezTo>
                      <a:pt x="132" y="365"/>
                      <a:pt x="142" y="363"/>
                      <a:pt x="150" y="358"/>
                    </a:cubicBezTo>
                    <a:cubicBezTo>
                      <a:pt x="164" y="348"/>
                      <a:pt x="165" y="332"/>
                      <a:pt x="182" y="326"/>
                    </a:cubicBezTo>
                    <a:cubicBezTo>
                      <a:pt x="198" y="321"/>
                      <a:pt x="217" y="322"/>
                      <a:pt x="234" y="320"/>
                    </a:cubicBezTo>
                    <a:cubicBezTo>
                      <a:pt x="250" y="315"/>
                      <a:pt x="269" y="306"/>
                      <a:pt x="284" y="298"/>
                    </a:cubicBezTo>
                    <a:cubicBezTo>
                      <a:pt x="293" y="284"/>
                      <a:pt x="310" y="273"/>
                      <a:pt x="324" y="264"/>
                    </a:cubicBezTo>
                    <a:cubicBezTo>
                      <a:pt x="332" y="252"/>
                      <a:pt x="349" y="248"/>
                      <a:pt x="360" y="238"/>
                    </a:cubicBezTo>
                    <a:cubicBezTo>
                      <a:pt x="373" y="226"/>
                      <a:pt x="375" y="211"/>
                      <a:pt x="394" y="198"/>
                    </a:cubicBezTo>
                    <a:cubicBezTo>
                      <a:pt x="404" y="182"/>
                      <a:pt x="400" y="191"/>
                      <a:pt x="406" y="174"/>
                    </a:cubicBezTo>
                    <a:cubicBezTo>
                      <a:pt x="408" y="168"/>
                      <a:pt x="417" y="167"/>
                      <a:pt x="422" y="162"/>
                    </a:cubicBezTo>
                    <a:cubicBezTo>
                      <a:pt x="429" y="155"/>
                      <a:pt x="446" y="142"/>
                      <a:pt x="450" y="134"/>
                    </a:cubicBezTo>
                    <a:cubicBezTo>
                      <a:pt x="457" y="121"/>
                      <a:pt x="462" y="116"/>
                      <a:pt x="476" y="110"/>
                    </a:cubicBezTo>
                    <a:cubicBezTo>
                      <a:pt x="493" y="93"/>
                      <a:pt x="515" y="89"/>
                      <a:pt x="534" y="76"/>
                    </a:cubicBezTo>
                    <a:cubicBezTo>
                      <a:pt x="543" y="63"/>
                      <a:pt x="553" y="63"/>
                      <a:pt x="568" y="60"/>
                    </a:cubicBezTo>
                    <a:cubicBezTo>
                      <a:pt x="585" y="52"/>
                      <a:pt x="594" y="39"/>
                      <a:pt x="612" y="32"/>
                    </a:cubicBezTo>
                    <a:cubicBezTo>
                      <a:pt x="620" y="24"/>
                      <a:pt x="633" y="0"/>
                      <a:pt x="646" y="0"/>
                    </a:cubicBezTo>
                  </a:path>
                </a:pathLst>
              </a:custGeom>
              <a:noFill/>
              <a:ln w="25400" cap="flat" cmpd="sng">
                <a:solidFill>
                  <a:schemeClr val="tx1"/>
                </a:solidFill>
                <a:prstDash val="solid"/>
                <a:round/>
                <a:headEnd type="none" w="med" len="med"/>
                <a:tailEnd type="none" w="med" len="med"/>
              </a:ln>
            </p:spPr>
            <p:txBody>
              <a:bodyPr wrap="none" anchor="ctr"/>
              <a:lstStyle/>
              <a:p>
                <a:pPr fontAlgn="base">
                  <a:spcBef>
                    <a:spcPct val="0"/>
                  </a:spcBef>
                  <a:spcAft>
                    <a:spcPct val="0"/>
                  </a:spcAft>
                </a:pPr>
                <a:endParaRPr lang="pl-PL">
                  <a:solidFill>
                    <a:srgbClr val="000000"/>
                  </a:solidFill>
                </a:endParaRPr>
              </a:p>
            </p:txBody>
          </p:sp>
          <p:sp>
            <p:nvSpPr>
              <p:cNvPr id="81011" name="Freeform 576"/>
              <p:cNvSpPr>
                <a:spLocks/>
              </p:cNvSpPr>
              <p:nvPr/>
            </p:nvSpPr>
            <p:spPr bwMode="auto">
              <a:xfrm>
                <a:off x="3162" y="2328"/>
                <a:ext cx="1044" cy="216"/>
              </a:xfrm>
              <a:custGeom>
                <a:avLst/>
                <a:gdLst>
                  <a:gd name="T0" fmla="*/ 0 w 1044"/>
                  <a:gd name="T1" fmla="*/ 0 h 216"/>
                  <a:gd name="T2" fmla="*/ 264 w 1044"/>
                  <a:gd name="T3" fmla="*/ 30 h 216"/>
                  <a:gd name="T4" fmla="*/ 414 w 1044"/>
                  <a:gd name="T5" fmla="*/ 42 h 216"/>
                  <a:gd name="T6" fmla="*/ 582 w 1044"/>
                  <a:gd name="T7" fmla="*/ 48 h 216"/>
                  <a:gd name="T8" fmla="*/ 600 w 1044"/>
                  <a:gd name="T9" fmla="*/ 60 h 216"/>
                  <a:gd name="T10" fmla="*/ 780 w 1044"/>
                  <a:gd name="T11" fmla="*/ 78 h 216"/>
                  <a:gd name="T12" fmla="*/ 894 w 1044"/>
                  <a:gd name="T13" fmla="*/ 132 h 216"/>
                  <a:gd name="T14" fmla="*/ 1008 w 1044"/>
                  <a:gd name="T15" fmla="*/ 174 h 216"/>
                  <a:gd name="T16" fmla="*/ 1044 w 1044"/>
                  <a:gd name="T17" fmla="*/ 216 h 2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4"/>
                  <a:gd name="T28" fmla="*/ 0 h 216"/>
                  <a:gd name="T29" fmla="*/ 1044 w 1044"/>
                  <a:gd name="T30" fmla="*/ 216 h 2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4" h="216">
                    <a:moveTo>
                      <a:pt x="0" y="0"/>
                    </a:moveTo>
                    <a:cubicBezTo>
                      <a:pt x="92" y="4"/>
                      <a:pt x="176" y="8"/>
                      <a:pt x="264" y="30"/>
                    </a:cubicBezTo>
                    <a:cubicBezTo>
                      <a:pt x="313" y="63"/>
                      <a:pt x="348" y="46"/>
                      <a:pt x="414" y="42"/>
                    </a:cubicBezTo>
                    <a:cubicBezTo>
                      <a:pt x="470" y="44"/>
                      <a:pt x="526" y="43"/>
                      <a:pt x="582" y="48"/>
                    </a:cubicBezTo>
                    <a:cubicBezTo>
                      <a:pt x="589" y="49"/>
                      <a:pt x="593" y="58"/>
                      <a:pt x="600" y="60"/>
                    </a:cubicBezTo>
                    <a:cubicBezTo>
                      <a:pt x="654" y="73"/>
                      <a:pt x="726" y="75"/>
                      <a:pt x="780" y="78"/>
                    </a:cubicBezTo>
                    <a:cubicBezTo>
                      <a:pt x="817" y="90"/>
                      <a:pt x="861" y="110"/>
                      <a:pt x="894" y="132"/>
                    </a:cubicBezTo>
                    <a:cubicBezTo>
                      <a:pt x="918" y="169"/>
                      <a:pt x="968" y="161"/>
                      <a:pt x="1008" y="174"/>
                    </a:cubicBezTo>
                    <a:cubicBezTo>
                      <a:pt x="1022" y="188"/>
                      <a:pt x="1031" y="203"/>
                      <a:pt x="1044" y="216"/>
                    </a:cubicBezTo>
                  </a:path>
                </a:pathLst>
              </a:custGeom>
              <a:noFill/>
              <a:ln w="25400" cap="flat" cmpd="sng">
                <a:solidFill>
                  <a:schemeClr val="tx1"/>
                </a:solidFill>
                <a:prstDash val="solid"/>
                <a:round/>
                <a:headEnd type="none" w="med" len="med"/>
                <a:tailEnd type="none" w="med" len="med"/>
              </a:ln>
            </p:spPr>
            <p:txBody>
              <a:bodyPr wrap="none" anchor="ctr"/>
              <a:lstStyle/>
              <a:p>
                <a:pPr fontAlgn="base">
                  <a:spcBef>
                    <a:spcPct val="0"/>
                  </a:spcBef>
                  <a:spcAft>
                    <a:spcPct val="0"/>
                  </a:spcAft>
                </a:pPr>
                <a:endParaRPr lang="pl-PL">
                  <a:solidFill>
                    <a:srgbClr val="000000"/>
                  </a:solidFill>
                </a:endParaRPr>
              </a:p>
            </p:txBody>
          </p:sp>
          <p:sp>
            <p:nvSpPr>
              <p:cNvPr id="81012" name="AutoShape 596"/>
              <p:cNvSpPr>
                <a:spLocks noChangeArrowheads="1"/>
              </p:cNvSpPr>
              <p:nvPr/>
            </p:nvSpPr>
            <p:spPr bwMode="auto">
              <a:xfrm>
                <a:off x="3504" y="2016"/>
                <a:ext cx="96" cy="96"/>
              </a:xfrm>
              <a:prstGeom prst="flowChartSummingJunction">
                <a:avLst/>
              </a:prstGeom>
              <a:noFill/>
              <a:ln w="15875">
                <a:solidFill>
                  <a:schemeClr val="tx1"/>
                </a:solidFill>
                <a:round/>
                <a:headEnd/>
                <a:tailEnd/>
              </a:ln>
            </p:spPr>
            <p:txBody>
              <a:bodyPr wrap="none" anchor="ctr"/>
              <a:lstStyle/>
              <a:p>
                <a:pPr fontAlgn="base">
                  <a:spcBef>
                    <a:spcPct val="0"/>
                  </a:spcBef>
                  <a:spcAft>
                    <a:spcPct val="0"/>
                  </a:spcAft>
                </a:pPr>
                <a:endParaRPr lang="pl-PL">
                  <a:solidFill>
                    <a:srgbClr val="000000"/>
                  </a:solidFill>
                </a:endParaRPr>
              </a:p>
            </p:txBody>
          </p:sp>
          <p:sp>
            <p:nvSpPr>
              <p:cNvPr id="81013" name="Freeform 597"/>
              <p:cNvSpPr>
                <a:spLocks/>
              </p:cNvSpPr>
              <p:nvPr/>
            </p:nvSpPr>
            <p:spPr bwMode="auto">
              <a:xfrm>
                <a:off x="3144" y="2082"/>
                <a:ext cx="360" cy="194"/>
              </a:xfrm>
              <a:custGeom>
                <a:avLst/>
                <a:gdLst>
                  <a:gd name="T0" fmla="*/ 360 w 360"/>
                  <a:gd name="T1" fmla="*/ 0 h 194"/>
                  <a:gd name="T2" fmla="*/ 252 w 360"/>
                  <a:gd name="T3" fmla="*/ 24 h 194"/>
                  <a:gd name="T4" fmla="*/ 216 w 360"/>
                  <a:gd name="T5" fmla="*/ 48 h 194"/>
                  <a:gd name="T6" fmla="*/ 132 w 360"/>
                  <a:gd name="T7" fmla="*/ 108 h 194"/>
                  <a:gd name="T8" fmla="*/ 18 w 360"/>
                  <a:gd name="T9" fmla="*/ 156 h 194"/>
                  <a:gd name="T10" fmla="*/ 0 w 360"/>
                  <a:gd name="T11" fmla="*/ 192 h 194"/>
                  <a:gd name="T12" fmla="*/ 0 60000 65536"/>
                  <a:gd name="T13" fmla="*/ 0 60000 65536"/>
                  <a:gd name="T14" fmla="*/ 0 60000 65536"/>
                  <a:gd name="T15" fmla="*/ 0 60000 65536"/>
                  <a:gd name="T16" fmla="*/ 0 60000 65536"/>
                  <a:gd name="T17" fmla="*/ 0 60000 65536"/>
                  <a:gd name="T18" fmla="*/ 0 w 360"/>
                  <a:gd name="T19" fmla="*/ 0 h 194"/>
                  <a:gd name="T20" fmla="*/ 360 w 360"/>
                  <a:gd name="T21" fmla="*/ 194 h 194"/>
                </a:gdLst>
                <a:ahLst/>
                <a:cxnLst>
                  <a:cxn ang="T12">
                    <a:pos x="T0" y="T1"/>
                  </a:cxn>
                  <a:cxn ang="T13">
                    <a:pos x="T2" y="T3"/>
                  </a:cxn>
                  <a:cxn ang="T14">
                    <a:pos x="T4" y="T5"/>
                  </a:cxn>
                  <a:cxn ang="T15">
                    <a:pos x="T6" y="T7"/>
                  </a:cxn>
                  <a:cxn ang="T16">
                    <a:pos x="T8" y="T9"/>
                  </a:cxn>
                  <a:cxn ang="T17">
                    <a:pos x="T10" y="T11"/>
                  </a:cxn>
                </a:cxnLst>
                <a:rect l="T18" t="T19" r="T20" b="T21"/>
                <a:pathLst>
                  <a:path w="360" h="194">
                    <a:moveTo>
                      <a:pt x="360" y="0"/>
                    </a:moveTo>
                    <a:cubicBezTo>
                      <a:pt x="324" y="6"/>
                      <a:pt x="288" y="15"/>
                      <a:pt x="252" y="24"/>
                    </a:cubicBezTo>
                    <a:cubicBezTo>
                      <a:pt x="195" y="81"/>
                      <a:pt x="268" y="13"/>
                      <a:pt x="216" y="48"/>
                    </a:cubicBezTo>
                    <a:cubicBezTo>
                      <a:pt x="187" y="68"/>
                      <a:pt x="165" y="93"/>
                      <a:pt x="132" y="108"/>
                    </a:cubicBezTo>
                    <a:cubicBezTo>
                      <a:pt x="94" y="125"/>
                      <a:pt x="53" y="133"/>
                      <a:pt x="18" y="156"/>
                    </a:cubicBezTo>
                    <a:cubicBezTo>
                      <a:pt x="5" y="194"/>
                      <a:pt x="19" y="192"/>
                      <a:pt x="0" y="192"/>
                    </a:cubicBezTo>
                  </a:path>
                </a:pathLst>
              </a:custGeom>
              <a:noFill/>
              <a:ln w="25400" cap="flat" cmpd="sng">
                <a:solidFill>
                  <a:schemeClr val="tx1"/>
                </a:solidFill>
                <a:prstDash val="solid"/>
                <a:round/>
                <a:headEnd type="none" w="med" len="med"/>
                <a:tailEnd type="none" w="med" len="med"/>
              </a:ln>
            </p:spPr>
            <p:txBody>
              <a:bodyPr wrap="none" anchor="ctr"/>
              <a:lstStyle/>
              <a:p>
                <a:pPr fontAlgn="base">
                  <a:spcBef>
                    <a:spcPct val="0"/>
                  </a:spcBef>
                  <a:spcAft>
                    <a:spcPct val="0"/>
                  </a:spcAft>
                </a:pPr>
                <a:endParaRPr lang="pl-PL">
                  <a:solidFill>
                    <a:srgbClr val="000000"/>
                  </a:solidFill>
                </a:endParaRPr>
              </a:p>
            </p:txBody>
          </p:sp>
          <p:sp>
            <p:nvSpPr>
              <p:cNvPr id="81014" name="Freeform 599"/>
              <p:cNvSpPr>
                <a:spLocks/>
              </p:cNvSpPr>
              <p:nvPr/>
            </p:nvSpPr>
            <p:spPr bwMode="auto">
              <a:xfrm>
                <a:off x="3606" y="2076"/>
                <a:ext cx="768" cy="300"/>
              </a:xfrm>
              <a:custGeom>
                <a:avLst/>
                <a:gdLst>
                  <a:gd name="T0" fmla="*/ 768 w 768"/>
                  <a:gd name="T1" fmla="*/ 300 h 300"/>
                  <a:gd name="T2" fmla="*/ 726 w 768"/>
                  <a:gd name="T3" fmla="*/ 240 h 300"/>
                  <a:gd name="T4" fmla="*/ 720 w 768"/>
                  <a:gd name="T5" fmla="*/ 222 h 300"/>
                  <a:gd name="T6" fmla="*/ 606 w 768"/>
                  <a:gd name="T7" fmla="*/ 186 h 300"/>
                  <a:gd name="T8" fmla="*/ 522 w 768"/>
                  <a:gd name="T9" fmla="*/ 120 h 300"/>
                  <a:gd name="T10" fmla="*/ 378 w 768"/>
                  <a:gd name="T11" fmla="*/ 96 h 300"/>
                  <a:gd name="T12" fmla="*/ 330 w 768"/>
                  <a:gd name="T13" fmla="*/ 54 h 300"/>
                  <a:gd name="T14" fmla="*/ 276 w 768"/>
                  <a:gd name="T15" fmla="*/ 42 h 300"/>
                  <a:gd name="T16" fmla="*/ 198 w 768"/>
                  <a:gd name="T17" fmla="*/ 18 h 300"/>
                  <a:gd name="T18" fmla="*/ 42 w 768"/>
                  <a:gd name="T19" fmla="*/ 6 h 300"/>
                  <a:gd name="T20" fmla="*/ 0 w 768"/>
                  <a:gd name="T21" fmla="*/ 0 h 3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68"/>
                  <a:gd name="T34" fmla="*/ 0 h 300"/>
                  <a:gd name="T35" fmla="*/ 768 w 768"/>
                  <a:gd name="T36" fmla="*/ 300 h 3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68" h="300">
                    <a:moveTo>
                      <a:pt x="768" y="300"/>
                    </a:moveTo>
                    <a:cubicBezTo>
                      <a:pt x="750" y="282"/>
                      <a:pt x="737" y="262"/>
                      <a:pt x="726" y="240"/>
                    </a:cubicBezTo>
                    <a:cubicBezTo>
                      <a:pt x="723" y="234"/>
                      <a:pt x="724" y="227"/>
                      <a:pt x="720" y="222"/>
                    </a:cubicBezTo>
                    <a:cubicBezTo>
                      <a:pt x="698" y="194"/>
                      <a:pt x="637" y="194"/>
                      <a:pt x="606" y="186"/>
                    </a:cubicBezTo>
                    <a:cubicBezTo>
                      <a:pt x="583" y="171"/>
                      <a:pt x="546" y="128"/>
                      <a:pt x="522" y="120"/>
                    </a:cubicBezTo>
                    <a:cubicBezTo>
                      <a:pt x="473" y="104"/>
                      <a:pt x="432" y="100"/>
                      <a:pt x="378" y="96"/>
                    </a:cubicBezTo>
                    <a:cubicBezTo>
                      <a:pt x="359" y="83"/>
                      <a:pt x="351" y="64"/>
                      <a:pt x="330" y="54"/>
                    </a:cubicBezTo>
                    <a:cubicBezTo>
                      <a:pt x="313" y="45"/>
                      <a:pt x="294" y="47"/>
                      <a:pt x="276" y="42"/>
                    </a:cubicBezTo>
                    <a:cubicBezTo>
                      <a:pt x="250" y="36"/>
                      <a:pt x="224" y="23"/>
                      <a:pt x="198" y="18"/>
                    </a:cubicBezTo>
                    <a:cubicBezTo>
                      <a:pt x="152" y="10"/>
                      <a:pt x="82" y="8"/>
                      <a:pt x="42" y="6"/>
                    </a:cubicBezTo>
                    <a:cubicBezTo>
                      <a:pt x="28" y="4"/>
                      <a:pt x="0" y="0"/>
                      <a:pt x="0" y="0"/>
                    </a:cubicBezTo>
                  </a:path>
                </a:pathLst>
              </a:custGeom>
              <a:noFill/>
              <a:ln w="25400" cap="flat" cmpd="sng">
                <a:solidFill>
                  <a:schemeClr val="tx1"/>
                </a:solidFill>
                <a:prstDash val="solid"/>
                <a:round/>
                <a:headEnd type="none" w="med" len="med"/>
                <a:tailEnd type="none" w="med" len="med"/>
              </a:ln>
            </p:spPr>
            <p:txBody>
              <a:bodyPr wrap="none" anchor="ctr"/>
              <a:lstStyle/>
              <a:p>
                <a:pPr fontAlgn="base">
                  <a:spcBef>
                    <a:spcPct val="0"/>
                  </a:spcBef>
                  <a:spcAft>
                    <a:spcPct val="0"/>
                  </a:spcAft>
                </a:pPr>
                <a:endParaRPr lang="pl-PL">
                  <a:solidFill>
                    <a:srgbClr val="000000"/>
                  </a:solidFill>
                </a:endParaRPr>
              </a:p>
            </p:txBody>
          </p:sp>
          <p:sp>
            <p:nvSpPr>
              <p:cNvPr id="81015" name="Freeform 600"/>
              <p:cNvSpPr>
                <a:spLocks/>
              </p:cNvSpPr>
              <p:nvPr/>
            </p:nvSpPr>
            <p:spPr bwMode="auto">
              <a:xfrm>
                <a:off x="2796" y="1638"/>
                <a:ext cx="702" cy="426"/>
              </a:xfrm>
              <a:custGeom>
                <a:avLst/>
                <a:gdLst>
                  <a:gd name="T0" fmla="*/ 702 w 702"/>
                  <a:gd name="T1" fmla="*/ 426 h 426"/>
                  <a:gd name="T2" fmla="*/ 594 w 702"/>
                  <a:gd name="T3" fmla="*/ 330 h 426"/>
                  <a:gd name="T4" fmla="*/ 498 w 702"/>
                  <a:gd name="T5" fmla="*/ 288 h 426"/>
                  <a:gd name="T6" fmla="*/ 360 w 702"/>
                  <a:gd name="T7" fmla="*/ 258 h 426"/>
                  <a:gd name="T8" fmla="*/ 306 w 702"/>
                  <a:gd name="T9" fmla="*/ 228 h 426"/>
                  <a:gd name="T10" fmla="*/ 246 w 702"/>
                  <a:gd name="T11" fmla="*/ 198 h 426"/>
                  <a:gd name="T12" fmla="*/ 108 w 702"/>
                  <a:gd name="T13" fmla="*/ 162 h 426"/>
                  <a:gd name="T14" fmla="*/ 42 w 702"/>
                  <a:gd name="T15" fmla="*/ 60 h 426"/>
                  <a:gd name="T16" fmla="*/ 0 w 702"/>
                  <a:gd name="T17" fmla="*/ 0 h 4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02"/>
                  <a:gd name="T28" fmla="*/ 0 h 426"/>
                  <a:gd name="T29" fmla="*/ 702 w 702"/>
                  <a:gd name="T30" fmla="*/ 426 h 42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02" h="426">
                    <a:moveTo>
                      <a:pt x="702" y="426"/>
                    </a:moveTo>
                    <a:cubicBezTo>
                      <a:pt x="654" y="378"/>
                      <a:pt x="659" y="362"/>
                      <a:pt x="594" y="330"/>
                    </a:cubicBezTo>
                    <a:cubicBezTo>
                      <a:pt x="573" y="299"/>
                      <a:pt x="533" y="297"/>
                      <a:pt x="498" y="288"/>
                    </a:cubicBezTo>
                    <a:cubicBezTo>
                      <a:pt x="452" y="276"/>
                      <a:pt x="407" y="267"/>
                      <a:pt x="360" y="258"/>
                    </a:cubicBezTo>
                    <a:cubicBezTo>
                      <a:pt x="319" y="230"/>
                      <a:pt x="338" y="239"/>
                      <a:pt x="306" y="228"/>
                    </a:cubicBezTo>
                    <a:cubicBezTo>
                      <a:pt x="288" y="201"/>
                      <a:pt x="277" y="206"/>
                      <a:pt x="246" y="198"/>
                    </a:cubicBezTo>
                    <a:cubicBezTo>
                      <a:pt x="200" y="186"/>
                      <a:pt x="153" y="177"/>
                      <a:pt x="108" y="162"/>
                    </a:cubicBezTo>
                    <a:cubicBezTo>
                      <a:pt x="83" y="125"/>
                      <a:pt x="82" y="86"/>
                      <a:pt x="42" y="60"/>
                    </a:cubicBezTo>
                    <a:cubicBezTo>
                      <a:pt x="34" y="35"/>
                      <a:pt x="24" y="12"/>
                      <a:pt x="0" y="0"/>
                    </a:cubicBezTo>
                  </a:path>
                </a:pathLst>
              </a:custGeom>
              <a:noFill/>
              <a:ln w="25400" cap="flat" cmpd="sng">
                <a:solidFill>
                  <a:schemeClr val="tx1"/>
                </a:solidFill>
                <a:prstDash val="solid"/>
                <a:round/>
                <a:headEnd type="none" w="med" len="med"/>
                <a:tailEnd type="none" w="med" len="med"/>
              </a:ln>
            </p:spPr>
            <p:txBody>
              <a:bodyPr wrap="none" anchor="ctr"/>
              <a:lstStyle/>
              <a:p>
                <a:pPr fontAlgn="base">
                  <a:spcBef>
                    <a:spcPct val="0"/>
                  </a:spcBef>
                  <a:spcAft>
                    <a:spcPct val="0"/>
                  </a:spcAft>
                </a:pPr>
                <a:endParaRPr lang="pl-PL">
                  <a:solidFill>
                    <a:srgbClr val="000000"/>
                  </a:solidFill>
                </a:endParaRPr>
              </a:p>
            </p:txBody>
          </p:sp>
          <p:grpSp>
            <p:nvGrpSpPr>
              <p:cNvPr id="81069" name="Group 670"/>
              <p:cNvGrpSpPr>
                <a:grpSpLocks/>
              </p:cNvGrpSpPr>
              <p:nvPr/>
            </p:nvGrpSpPr>
            <p:grpSpPr bwMode="auto">
              <a:xfrm>
                <a:off x="3174" y="2658"/>
                <a:ext cx="312" cy="163"/>
                <a:chOff x="3174" y="2658"/>
                <a:chExt cx="312" cy="163"/>
              </a:xfrm>
            </p:grpSpPr>
            <p:sp>
              <p:nvSpPr>
                <p:cNvPr id="81061" name="Line 602"/>
                <p:cNvSpPr>
                  <a:spLocks noChangeShapeType="1"/>
                </p:cNvSpPr>
                <p:nvPr/>
              </p:nvSpPr>
              <p:spPr bwMode="auto">
                <a:xfrm>
                  <a:off x="3347" y="2658"/>
                  <a:ext cx="36" cy="26"/>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062" name="Line 603"/>
                <p:cNvSpPr>
                  <a:spLocks noChangeShapeType="1"/>
                </p:cNvSpPr>
                <p:nvPr/>
              </p:nvSpPr>
              <p:spPr bwMode="auto">
                <a:xfrm flipV="1">
                  <a:off x="3347" y="2659"/>
                  <a:ext cx="36" cy="24"/>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063" name="Rectangle 605"/>
                <p:cNvSpPr>
                  <a:spLocks noChangeArrowheads="1"/>
                </p:cNvSpPr>
                <p:nvPr/>
              </p:nvSpPr>
              <p:spPr bwMode="auto">
                <a:xfrm>
                  <a:off x="3174" y="2724"/>
                  <a:ext cx="44" cy="97"/>
                </a:xfrm>
                <a:prstGeom prst="rect">
                  <a:avLst/>
                </a:prstGeom>
                <a:noFill/>
                <a:ln w="9525">
                  <a:noFill/>
                  <a:miter lim="800000"/>
                  <a:headEnd/>
                  <a:tailEnd/>
                </a:ln>
              </p:spPr>
              <p:txBody>
                <a:bodyPr wrap="none" lIns="0" tIns="0" rIns="0" bIns="0">
                  <a:spAutoFit/>
                </a:bodyPr>
                <a:lstStyle/>
                <a:p>
                  <a:pPr fontAlgn="base">
                    <a:spcBef>
                      <a:spcPct val="0"/>
                    </a:spcBef>
                    <a:spcAft>
                      <a:spcPct val="0"/>
                    </a:spcAft>
                  </a:pPr>
                  <a:r>
                    <a:rPr lang="pl-PL" sz="1000">
                      <a:solidFill>
                        <a:srgbClr val="0000FF"/>
                      </a:solidFill>
                    </a:rPr>
                    <a:t>7</a:t>
                  </a:r>
                  <a:endParaRPr lang="pl-PL" sz="1000">
                    <a:solidFill>
                      <a:srgbClr val="000000"/>
                    </a:solidFill>
                  </a:endParaRPr>
                </a:p>
              </p:txBody>
            </p:sp>
            <p:grpSp>
              <p:nvGrpSpPr>
                <p:cNvPr id="81070" name="Group 606"/>
                <p:cNvGrpSpPr>
                  <a:grpSpLocks/>
                </p:cNvGrpSpPr>
                <p:nvPr/>
              </p:nvGrpSpPr>
              <p:grpSpPr bwMode="auto">
                <a:xfrm>
                  <a:off x="3245" y="2692"/>
                  <a:ext cx="241" cy="109"/>
                  <a:chOff x="1381" y="1691"/>
                  <a:chExt cx="399" cy="273"/>
                </a:xfrm>
              </p:grpSpPr>
              <p:grpSp>
                <p:nvGrpSpPr>
                  <p:cNvPr id="81077" name="Group 607"/>
                  <p:cNvGrpSpPr>
                    <a:grpSpLocks/>
                  </p:cNvGrpSpPr>
                  <p:nvPr/>
                </p:nvGrpSpPr>
                <p:grpSpPr bwMode="auto">
                  <a:xfrm>
                    <a:off x="1381" y="1691"/>
                    <a:ext cx="398" cy="273"/>
                    <a:chOff x="1381" y="1691"/>
                    <a:chExt cx="398" cy="273"/>
                  </a:xfrm>
                </p:grpSpPr>
                <p:sp>
                  <p:nvSpPr>
                    <p:cNvPr id="81075" name="Rectangle 608"/>
                    <p:cNvSpPr>
                      <a:spLocks noChangeArrowheads="1"/>
                    </p:cNvSpPr>
                    <p:nvPr/>
                  </p:nvSpPr>
                  <p:spPr bwMode="auto">
                    <a:xfrm>
                      <a:off x="1381" y="1691"/>
                      <a:ext cx="398" cy="273"/>
                    </a:xfrm>
                    <a:prstGeom prst="rect">
                      <a:avLst/>
                    </a:prstGeom>
                    <a:solidFill>
                      <a:srgbClr val="AFE4FF"/>
                    </a:solidFill>
                    <a:ln w="12700">
                      <a:solidFill>
                        <a:srgbClr val="000000"/>
                      </a:solidFill>
                      <a:miter lim="800000"/>
                      <a:headEnd/>
                      <a:tailEnd/>
                    </a:ln>
                  </p:spPr>
                  <p:txBody>
                    <a:bodyPr/>
                    <a:lstStyle/>
                    <a:p>
                      <a:pPr fontAlgn="base">
                        <a:spcBef>
                          <a:spcPct val="0"/>
                        </a:spcBef>
                        <a:spcAft>
                          <a:spcPct val="0"/>
                        </a:spcAft>
                      </a:pPr>
                      <a:endParaRPr lang="pl-PL">
                        <a:solidFill>
                          <a:srgbClr val="000000"/>
                        </a:solidFill>
                      </a:endParaRPr>
                    </a:p>
                  </p:txBody>
                </p:sp>
                <p:sp>
                  <p:nvSpPr>
                    <p:cNvPr id="81076" name="Rectangle 609"/>
                    <p:cNvSpPr>
                      <a:spLocks noChangeArrowheads="1"/>
                    </p:cNvSpPr>
                    <p:nvPr/>
                  </p:nvSpPr>
                  <p:spPr bwMode="auto">
                    <a:xfrm>
                      <a:off x="1381" y="1691"/>
                      <a:ext cx="398" cy="273"/>
                    </a:xfrm>
                    <a:prstGeom prst="rect">
                      <a:avLst/>
                    </a:prstGeom>
                    <a:solidFill>
                      <a:srgbClr val="AFE4FF"/>
                    </a:solidFill>
                    <a:ln w="12700" cap="rnd">
                      <a:solidFill>
                        <a:srgbClr val="3333CC"/>
                      </a:solidFill>
                      <a:miter lim="800000"/>
                      <a:headEnd/>
                      <a:tailEnd/>
                    </a:ln>
                  </p:spPr>
                  <p:txBody>
                    <a:bodyPr/>
                    <a:lstStyle/>
                    <a:p>
                      <a:pPr fontAlgn="base">
                        <a:spcBef>
                          <a:spcPct val="0"/>
                        </a:spcBef>
                        <a:spcAft>
                          <a:spcPct val="0"/>
                        </a:spcAft>
                      </a:pPr>
                      <a:endParaRPr lang="pl-PL">
                        <a:solidFill>
                          <a:srgbClr val="000000"/>
                        </a:solidFill>
                      </a:endParaRPr>
                    </a:p>
                  </p:txBody>
                </p:sp>
              </p:grpSp>
              <p:grpSp>
                <p:nvGrpSpPr>
                  <p:cNvPr id="81079" name="Group 610"/>
                  <p:cNvGrpSpPr>
                    <a:grpSpLocks/>
                  </p:cNvGrpSpPr>
                  <p:nvPr/>
                </p:nvGrpSpPr>
                <p:grpSpPr bwMode="auto">
                  <a:xfrm>
                    <a:off x="1447" y="1764"/>
                    <a:ext cx="265" cy="125"/>
                    <a:chOff x="1447" y="1764"/>
                    <a:chExt cx="265" cy="125"/>
                  </a:xfrm>
                </p:grpSpPr>
                <p:sp>
                  <p:nvSpPr>
                    <p:cNvPr id="81073" name="Oval 611"/>
                    <p:cNvSpPr>
                      <a:spLocks noChangeArrowheads="1"/>
                    </p:cNvSpPr>
                    <p:nvPr/>
                  </p:nvSpPr>
                  <p:spPr bwMode="auto">
                    <a:xfrm>
                      <a:off x="1447" y="1764"/>
                      <a:ext cx="265" cy="125"/>
                    </a:xfrm>
                    <a:prstGeom prst="ellipse">
                      <a:avLst/>
                    </a:prstGeom>
                    <a:solidFill>
                      <a:srgbClr val="AFE4FF"/>
                    </a:solidFill>
                    <a:ln w="12700">
                      <a:solidFill>
                        <a:srgbClr val="000000"/>
                      </a:solidFill>
                      <a:round/>
                      <a:headEnd/>
                      <a:tailEnd/>
                    </a:ln>
                  </p:spPr>
                  <p:txBody>
                    <a:bodyPr/>
                    <a:lstStyle/>
                    <a:p>
                      <a:pPr fontAlgn="base">
                        <a:spcBef>
                          <a:spcPct val="0"/>
                        </a:spcBef>
                        <a:spcAft>
                          <a:spcPct val="0"/>
                        </a:spcAft>
                      </a:pPr>
                      <a:endParaRPr lang="pl-PL">
                        <a:solidFill>
                          <a:srgbClr val="000000"/>
                        </a:solidFill>
                      </a:endParaRPr>
                    </a:p>
                  </p:txBody>
                </p:sp>
                <p:sp>
                  <p:nvSpPr>
                    <p:cNvPr id="81074" name="Oval 612"/>
                    <p:cNvSpPr>
                      <a:spLocks noChangeArrowheads="1"/>
                    </p:cNvSpPr>
                    <p:nvPr/>
                  </p:nvSpPr>
                  <p:spPr bwMode="auto">
                    <a:xfrm>
                      <a:off x="1447" y="1764"/>
                      <a:ext cx="265" cy="125"/>
                    </a:xfrm>
                    <a:prstGeom prst="ellipse">
                      <a:avLst/>
                    </a:prstGeom>
                    <a:solidFill>
                      <a:srgbClr val="AFE4FF"/>
                    </a:solidFill>
                    <a:ln w="12700" cap="rnd">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grpSp>
                <p:nvGrpSpPr>
                  <p:cNvPr id="81080" name="Group 613"/>
                  <p:cNvGrpSpPr>
                    <a:grpSpLocks/>
                  </p:cNvGrpSpPr>
                  <p:nvPr/>
                </p:nvGrpSpPr>
                <p:grpSpPr bwMode="auto">
                  <a:xfrm>
                    <a:off x="1381" y="1691"/>
                    <a:ext cx="399" cy="271"/>
                    <a:chOff x="1381" y="1691"/>
                    <a:chExt cx="399" cy="271"/>
                  </a:xfrm>
                </p:grpSpPr>
                <p:sp>
                  <p:nvSpPr>
                    <p:cNvPr id="81071" name="Line 614"/>
                    <p:cNvSpPr>
                      <a:spLocks noChangeShapeType="1"/>
                    </p:cNvSpPr>
                    <p:nvPr/>
                  </p:nvSpPr>
                  <p:spPr bwMode="auto">
                    <a:xfrm>
                      <a:off x="1381" y="1691"/>
                      <a:ext cx="399" cy="271"/>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072" name="Line 615"/>
                    <p:cNvSpPr>
                      <a:spLocks noChangeShapeType="1"/>
                    </p:cNvSpPr>
                    <p:nvPr/>
                  </p:nvSpPr>
                  <p:spPr bwMode="auto">
                    <a:xfrm flipV="1">
                      <a:off x="1381" y="1701"/>
                      <a:ext cx="397" cy="250"/>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grpSp>
            <p:grpSp>
              <p:nvGrpSpPr>
                <p:cNvPr id="81081" name="Group 619"/>
                <p:cNvGrpSpPr>
                  <a:grpSpLocks/>
                </p:cNvGrpSpPr>
                <p:nvPr/>
              </p:nvGrpSpPr>
              <p:grpSpPr bwMode="auto">
                <a:xfrm>
                  <a:off x="3285" y="2721"/>
                  <a:ext cx="160" cy="50"/>
                  <a:chOff x="1447" y="1764"/>
                  <a:chExt cx="265" cy="125"/>
                </a:xfrm>
              </p:grpSpPr>
              <p:sp>
                <p:nvSpPr>
                  <p:cNvPr id="81066" name="Oval 620"/>
                  <p:cNvSpPr>
                    <a:spLocks noChangeArrowheads="1"/>
                  </p:cNvSpPr>
                  <p:nvPr/>
                </p:nvSpPr>
                <p:spPr bwMode="auto">
                  <a:xfrm>
                    <a:off x="1447" y="1764"/>
                    <a:ext cx="265" cy="125"/>
                  </a:xfrm>
                  <a:prstGeom prst="ellipse">
                    <a:avLst/>
                  </a:prstGeom>
                  <a:noFill/>
                  <a:ln w="12700">
                    <a:solidFill>
                      <a:srgbClr val="000000"/>
                    </a:solidFill>
                    <a:round/>
                    <a:headEnd/>
                    <a:tailEnd/>
                  </a:ln>
                </p:spPr>
                <p:txBody>
                  <a:bodyPr/>
                  <a:lstStyle/>
                  <a:p>
                    <a:pPr fontAlgn="base">
                      <a:spcBef>
                        <a:spcPct val="0"/>
                      </a:spcBef>
                      <a:spcAft>
                        <a:spcPct val="0"/>
                      </a:spcAft>
                    </a:pPr>
                    <a:endParaRPr lang="pl-PL">
                      <a:solidFill>
                        <a:srgbClr val="000000"/>
                      </a:solidFill>
                    </a:endParaRPr>
                  </a:p>
                </p:txBody>
              </p:sp>
              <p:sp>
                <p:nvSpPr>
                  <p:cNvPr id="81067" name="Oval 621"/>
                  <p:cNvSpPr>
                    <a:spLocks noChangeArrowheads="1"/>
                  </p:cNvSpPr>
                  <p:nvPr/>
                </p:nvSpPr>
                <p:spPr bwMode="auto">
                  <a:xfrm>
                    <a:off x="1447" y="1764"/>
                    <a:ext cx="265" cy="125"/>
                  </a:xfrm>
                  <a:prstGeom prst="ellipse">
                    <a:avLst/>
                  </a:prstGeom>
                  <a:noFill/>
                  <a:ln w="12700" cap="rnd">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grpSp>
          <p:sp>
            <p:nvSpPr>
              <p:cNvPr id="81017" name="Text Box 635"/>
              <p:cNvSpPr txBox="1">
                <a:spLocks noChangeArrowheads="1"/>
              </p:cNvSpPr>
              <p:nvPr/>
            </p:nvSpPr>
            <p:spPr bwMode="auto">
              <a:xfrm>
                <a:off x="4320" y="2448"/>
                <a:ext cx="528" cy="250"/>
              </a:xfrm>
              <a:prstGeom prst="rect">
                <a:avLst/>
              </a:prstGeom>
              <a:noFill/>
              <a:ln w="25400">
                <a:noFill/>
                <a:miter lim="800000"/>
                <a:headEnd/>
                <a:tailEnd/>
              </a:ln>
            </p:spPr>
            <p:txBody>
              <a:bodyPr>
                <a:spAutoFit/>
              </a:bodyPr>
              <a:lstStyle/>
              <a:p>
                <a:pPr fontAlgn="base">
                  <a:spcBef>
                    <a:spcPct val="50000"/>
                  </a:spcBef>
                  <a:spcAft>
                    <a:spcPct val="0"/>
                  </a:spcAft>
                </a:pPr>
                <a:r>
                  <a:rPr lang="pl-PL" sz="1000">
                    <a:solidFill>
                      <a:srgbClr val="000000"/>
                    </a:solidFill>
                  </a:rPr>
                  <a:t>PL</a:t>
                </a:r>
                <a:br>
                  <a:rPr lang="pl-PL" sz="1000">
                    <a:solidFill>
                      <a:srgbClr val="000000"/>
                    </a:solidFill>
                  </a:rPr>
                </a:br>
                <a:r>
                  <a:rPr lang="pl-PL" sz="1000">
                    <a:solidFill>
                      <a:srgbClr val="000000"/>
                    </a:solidFill>
                  </a:rPr>
                  <a:t>KONAR</a:t>
                </a:r>
              </a:p>
            </p:txBody>
          </p:sp>
          <p:sp>
            <p:nvSpPr>
              <p:cNvPr id="81018" name="Text Box 636"/>
              <p:cNvSpPr txBox="1">
                <a:spLocks noChangeArrowheads="1"/>
              </p:cNvSpPr>
              <p:nvPr/>
            </p:nvSpPr>
            <p:spPr bwMode="auto">
              <a:xfrm>
                <a:off x="4512" y="2256"/>
                <a:ext cx="432" cy="250"/>
              </a:xfrm>
              <a:prstGeom prst="rect">
                <a:avLst/>
              </a:prstGeom>
              <a:noFill/>
              <a:ln w="25400">
                <a:noFill/>
                <a:miter lim="800000"/>
                <a:headEnd/>
                <a:tailEnd/>
              </a:ln>
            </p:spPr>
            <p:txBody>
              <a:bodyPr>
                <a:spAutoFit/>
              </a:bodyPr>
              <a:lstStyle/>
              <a:p>
                <a:pPr fontAlgn="base">
                  <a:spcBef>
                    <a:spcPct val="50000"/>
                  </a:spcBef>
                  <a:spcAft>
                    <a:spcPct val="0"/>
                  </a:spcAft>
                </a:pPr>
                <a:r>
                  <a:rPr lang="pl-PL" sz="1000">
                    <a:solidFill>
                      <a:srgbClr val="000000"/>
                    </a:solidFill>
                  </a:rPr>
                  <a:t>PL</a:t>
                </a:r>
                <a:br>
                  <a:rPr lang="pl-PL" sz="1000">
                    <a:solidFill>
                      <a:srgbClr val="000000"/>
                    </a:solidFill>
                  </a:rPr>
                </a:br>
                <a:r>
                  <a:rPr lang="pl-PL" sz="1000">
                    <a:solidFill>
                      <a:srgbClr val="000000"/>
                    </a:solidFill>
                  </a:rPr>
                  <a:t>KRZAK</a:t>
                </a:r>
              </a:p>
            </p:txBody>
          </p:sp>
          <p:sp>
            <p:nvSpPr>
              <p:cNvPr id="81019" name="Freeform 637"/>
              <p:cNvSpPr>
                <a:spLocks/>
              </p:cNvSpPr>
              <p:nvPr/>
            </p:nvSpPr>
            <p:spPr bwMode="auto">
              <a:xfrm>
                <a:off x="4323" y="2568"/>
                <a:ext cx="45" cy="6"/>
              </a:xfrm>
              <a:custGeom>
                <a:avLst/>
                <a:gdLst>
                  <a:gd name="T0" fmla="*/ 0 w 45"/>
                  <a:gd name="T1" fmla="*/ 0 h 6"/>
                  <a:gd name="T2" fmla="*/ 45 w 45"/>
                  <a:gd name="T3" fmla="*/ 6 h 6"/>
                  <a:gd name="T4" fmla="*/ 0 60000 65536"/>
                  <a:gd name="T5" fmla="*/ 0 60000 65536"/>
                  <a:gd name="T6" fmla="*/ 0 w 45"/>
                  <a:gd name="T7" fmla="*/ 0 h 6"/>
                  <a:gd name="T8" fmla="*/ 45 w 45"/>
                  <a:gd name="T9" fmla="*/ 6 h 6"/>
                </a:gdLst>
                <a:ahLst/>
                <a:cxnLst>
                  <a:cxn ang="T4">
                    <a:pos x="T0" y="T1"/>
                  </a:cxn>
                  <a:cxn ang="T5">
                    <a:pos x="T2" y="T3"/>
                  </a:cxn>
                </a:cxnLst>
                <a:rect l="T6" t="T7" r="T8" b="T9"/>
                <a:pathLst>
                  <a:path w="45" h="6">
                    <a:moveTo>
                      <a:pt x="0" y="0"/>
                    </a:moveTo>
                    <a:cubicBezTo>
                      <a:pt x="15" y="2"/>
                      <a:pt x="30" y="6"/>
                      <a:pt x="45" y="6"/>
                    </a:cubicBezTo>
                  </a:path>
                </a:pathLst>
              </a:custGeom>
              <a:noFill/>
              <a:ln w="25400" cap="flat" cmpd="sng">
                <a:solidFill>
                  <a:schemeClr val="tx1"/>
                </a:solidFill>
                <a:prstDash val="solid"/>
                <a:round/>
                <a:headEnd type="none" w="med" len="med"/>
                <a:tailEnd type="none" w="med" len="med"/>
              </a:ln>
            </p:spPr>
            <p:txBody>
              <a:bodyPr wrap="none" anchor="ctr"/>
              <a:lstStyle/>
              <a:p>
                <a:pPr fontAlgn="base">
                  <a:spcBef>
                    <a:spcPct val="0"/>
                  </a:spcBef>
                  <a:spcAft>
                    <a:spcPct val="0"/>
                  </a:spcAft>
                </a:pPr>
                <a:endParaRPr lang="pl-PL">
                  <a:solidFill>
                    <a:srgbClr val="000000"/>
                  </a:solidFill>
                </a:endParaRPr>
              </a:p>
            </p:txBody>
          </p:sp>
          <p:sp>
            <p:nvSpPr>
              <p:cNvPr id="81020" name="Freeform 638"/>
              <p:cNvSpPr>
                <a:spLocks/>
              </p:cNvSpPr>
              <p:nvPr/>
            </p:nvSpPr>
            <p:spPr bwMode="auto">
              <a:xfrm>
                <a:off x="4470" y="2409"/>
                <a:ext cx="72" cy="1"/>
              </a:xfrm>
              <a:custGeom>
                <a:avLst/>
                <a:gdLst>
                  <a:gd name="T0" fmla="*/ 0 w 72"/>
                  <a:gd name="T1" fmla="*/ 0 h 1"/>
                  <a:gd name="T2" fmla="*/ 72 w 72"/>
                  <a:gd name="T3" fmla="*/ 0 h 1"/>
                  <a:gd name="T4" fmla="*/ 0 60000 65536"/>
                  <a:gd name="T5" fmla="*/ 0 60000 65536"/>
                  <a:gd name="T6" fmla="*/ 0 w 72"/>
                  <a:gd name="T7" fmla="*/ 0 h 1"/>
                  <a:gd name="T8" fmla="*/ 72 w 72"/>
                  <a:gd name="T9" fmla="*/ 1 h 1"/>
                </a:gdLst>
                <a:ahLst/>
                <a:cxnLst>
                  <a:cxn ang="T4">
                    <a:pos x="T0" y="T1"/>
                  </a:cxn>
                  <a:cxn ang="T5">
                    <a:pos x="T2" y="T3"/>
                  </a:cxn>
                </a:cxnLst>
                <a:rect l="T6" t="T7" r="T8" b="T9"/>
                <a:pathLst>
                  <a:path w="72" h="1">
                    <a:moveTo>
                      <a:pt x="0" y="0"/>
                    </a:moveTo>
                    <a:cubicBezTo>
                      <a:pt x="24" y="0"/>
                      <a:pt x="48" y="0"/>
                      <a:pt x="72" y="0"/>
                    </a:cubicBezTo>
                  </a:path>
                </a:pathLst>
              </a:custGeom>
              <a:noFill/>
              <a:ln w="25400" cap="flat" cmpd="sng">
                <a:solidFill>
                  <a:schemeClr val="tx1"/>
                </a:solidFill>
                <a:prstDash val="solid"/>
                <a:round/>
                <a:headEnd type="none" w="med" len="med"/>
                <a:tailEnd type="none" w="med" len="med"/>
              </a:ln>
            </p:spPr>
            <p:txBody>
              <a:bodyPr wrap="none" anchor="ctr"/>
              <a:lstStyle/>
              <a:p>
                <a:pPr fontAlgn="base">
                  <a:spcBef>
                    <a:spcPct val="0"/>
                  </a:spcBef>
                  <a:spcAft>
                    <a:spcPct val="0"/>
                  </a:spcAft>
                </a:pPr>
                <a:endParaRPr lang="pl-PL">
                  <a:solidFill>
                    <a:srgbClr val="000000"/>
                  </a:solidFill>
                </a:endParaRPr>
              </a:p>
            </p:txBody>
          </p:sp>
          <p:grpSp>
            <p:nvGrpSpPr>
              <p:cNvPr id="81083" name="Group 671"/>
              <p:cNvGrpSpPr>
                <a:grpSpLocks/>
              </p:cNvGrpSpPr>
              <p:nvPr/>
            </p:nvGrpSpPr>
            <p:grpSpPr bwMode="auto">
              <a:xfrm>
                <a:off x="2397" y="2160"/>
                <a:ext cx="345" cy="163"/>
                <a:chOff x="2397" y="2160"/>
                <a:chExt cx="345" cy="163"/>
              </a:xfrm>
            </p:grpSpPr>
            <p:sp>
              <p:nvSpPr>
                <p:cNvPr id="81047" name="Rectangle 640"/>
                <p:cNvSpPr>
                  <a:spLocks noChangeArrowheads="1"/>
                </p:cNvSpPr>
                <p:nvPr/>
              </p:nvSpPr>
              <p:spPr bwMode="auto">
                <a:xfrm>
                  <a:off x="2397" y="2245"/>
                  <a:ext cx="109" cy="78"/>
                </a:xfrm>
                <a:prstGeom prst="rect">
                  <a:avLst/>
                </a:prstGeom>
                <a:noFill/>
                <a:ln w="9525">
                  <a:noFill/>
                  <a:miter lim="800000"/>
                  <a:headEnd/>
                  <a:tailEnd/>
                </a:ln>
              </p:spPr>
              <p:txBody>
                <a:bodyPr wrap="none" lIns="0" tIns="0" rIns="0" bIns="0">
                  <a:spAutoFit/>
                </a:bodyPr>
                <a:lstStyle/>
                <a:p>
                  <a:pPr fontAlgn="base">
                    <a:spcBef>
                      <a:spcPct val="0"/>
                    </a:spcBef>
                    <a:spcAft>
                      <a:spcPct val="0"/>
                    </a:spcAft>
                  </a:pPr>
                  <a:r>
                    <a:rPr lang="pl-PL" sz="800">
                      <a:solidFill>
                        <a:srgbClr val="0000FF"/>
                      </a:solidFill>
                    </a:rPr>
                    <a:t>434</a:t>
                  </a:r>
                  <a:endParaRPr lang="pl-PL" sz="1400">
                    <a:solidFill>
                      <a:srgbClr val="000000"/>
                    </a:solidFill>
                  </a:endParaRPr>
                </a:p>
              </p:txBody>
            </p:sp>
            <p:grpSp>
              <p:nvGrpSpPr>
                <p:cNvPr id="81084" name="Group 641"/>
                <p:cNvGrpSpPr>
                  <a:grpSpLocks/>
                </p:cNvGrpSpPr>
                <p:nvPr/>
              </p:nvGrpSpPr>
              <p:grpSpPr bwMode="auto">
                <a:xfrm>
                  <a:off x="2512" y="2178"/>
                  <a:ext cx="224" cy="95"/>
                  <a:chOff x="4319" y="1685"/>
                  <a:chExt cx="372" cy="272"/>
                </a:xfrm>
              </p:grpSpPr>
              <p:sp>
                <p:nvSpPr>
                  <p:cNvPr id="81059" name="Rectangle 642"/>
                  <p:cNvSpPr>
                    <a:spLocks noChangeArrowheads="1"/>
                  </p:cNvSpPr>
                  <p:nvPr/>
                </p:nvSpPr>
                <p:spPr bwMode="auto">
                  <a:xfrm>
                    <a:off x="4319" y="1685"/>
                    <a:ext cx="372" cy="272"/>
                  </a:xfrm>
                  <a:prstGeom prst="rect">
                    <a:avLst/>
                  </a:prstGeom>
                  <a:solidFill>
                    <a:srgbClr val="AFE4FF"/>
                  </a:solidFill>
                  <a:ln w="12700">
                    <a:solidFill>
                      <a:srgbClr val="000000"/>
                    </a:solidFill>
                    <a:miter lim="800000"/>
                    <a:headEnd/>
                    <a:tailEnd/>
                  </a:ln>
                </p:spPr>
                <p:txBody>
                  <a:bodyPr/>
                  <a:lstStyle/>
                  <a:p>
                    <a:pPr fontAlgn="base">
                      <a:spcBef>
                        <a:spcPct val="0"/>
                      </a:spcBef>
                      <a:spcAft>
                        <a:spcPct val="0"/>
                      </a:spcAft>
                    </a:pPr>
                    <a:endParaRPr lang="pl-PL">
                      <a:solidFill>
                        <a:srgbClr val="000000"/>
                      </a:solidFill>
                    </a:endParaRPr>
                  </a:p>
                </p:txBody>
              </p:sp>
              <p:sp>
                <p:nvSpPr>
                  <p:cNvPr id="81060" name="Rectangle 643"/>
                  <p:cNvSpPr>
                    <a:spLocks noChangeArrowheads="1"/>
                  </p:cNvSpPr>
                  <p:nvPr/>
                </p:nvSpPr>
                <p:spPr bwMode="auto">
                  <a:xfrm>
                    <a:off x="4319" y="1685"/>
                    <a:ext cx="372" cy="272"/>
                  </a:xfrm>
                  <a:prstGeom prst="rect">
                    <a:avLst/>
                  </a:prstGeom>
                  <a:solidFill>
                    <a:srgbClr val="AFE4FF"/>
                  </a:solidFill>
                  <a:ln w="12700" cap="rnd">
                    <a:solidFill>
                      <a:srgbClr val="3333CC"/>
                    </a:solidFill>
                    <a:miter lim="800000"/>
                    <a:headEnd/>
                    <a:tailEnd/>
                  </a:ln>
                </p:spPr>
                <p:txBody>
                  <a:bodyPr/>
                  <a:lstStyle/>
                  <a:p>
                    <a:pPr fontAlgn="base">
                      <a:spcBef>
                        <a:spcPct val="0"/>
                      </a:spcBef>
                      <a:spcAft>
                        <a:spcPct val="0"/>
                      </a:spcAft>
                    </a:pPr>
                    <a:endParaRPr lang="pl-PL">
                      <a:solidFill>
                        <a:srgbClr val="000000"/>
                      </a:solidFill>
                    </a:endParaRPr>
                  </a:p>
                </p:txBody>
              </p:sp>
            </p:grpSp>
            <p:sp>
              <p:nvSpPr>
                <p:cNvPr id="81049" name="Line 644"/>
                <p:cNvSpPr>
                  <a:spLocks noChangeShapeType="1"/>
                </p:cNvSpPr>
                <p:nvPr/>
              </p:nvSpPr>
              <p:spPr bwMode="auto">
                <a:xfrm>
                  <a:off x="2616" y="2160"/>
                  <a:ext cx="0" cy="15"/>
                </a:xfrm>
                <a:prstGeom prst="line">
                  <a:avLst/>
                </a:prstGeom>
                <a:noFill/>
                <a:ln w="23813">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050" name="Line 645"/>
                <p:cNvSpPr>
                  <a:spLocks noChangeShapeType="1"/>
                </p:cNvSpPr>
                <p:nvPr/>
              </p:nvSpPr>
              <p:spPr bwMode="auto">
                <a:xfrm>
                  <a:off x="2595" y="2160"/>
                  <a:ext cx="0" cy="15"/>
                </a:xfrm>
                <a:prstGeom prst="line">
                  <a:avLst/>
                </a:prstGeom>
                <a:noFill/>
                <a:ln w="23813">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051" name="Line 646"/>
                <p:cNvSpPr>
                  <a:spLocks noChangeShapeType="1"/>
                </p:cNvSpPr>
                <p:nvPr/>
              </p:nvSpPr>
              <p:spPr bwMode="auto">
                <a:xfrm>
                  <a:off x="2616" y="2160"/>
                  <a:ext cx="0" cy="15"/>
                </a:xfrm>
                <a:prstGeom prst="line">
                  <a:avLst/>
                </a:prstGeom>
                <a:noFill/>
                <a:ln w="23813">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052" name="Line 647"/>
                <p:cNvSpPr>
                  <a:spLocks noChangeShapeType="1"/>
                </p:cNvSpPr>
                <p:nvPr/>
              </p:nvSpPr>
              <p:spPr bwMode="auto">
                <a:xfrm>
                  <a:off x="2595" y="2160"/>
                  <a:ext cx="0" cy="15"/>
                </a:xfrm>
                <a:prstGeom prst="line">
                  <a:avLst/>
                </a:prstGeom>
                <a:noFill/>
                <a:ln w="23813">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nvGrpSpPr>
                <p:cNvPr id="81085" name="Group 667"/>
                <p:cNvGrpSpPr>
                  <a:grpSpLocks/>
                </p:cNvGrpSpPr>
                <p:nvPr/>
              </p:nvGrpSpPr>
              <p:grpSpPr bwMode="auto">
                <a:xfrm>
                  <a:off x="2502" y="2177"/>
                  <a:ext cx="240" cy="94"/>
                  <a:chOff x="2502" y="2177"/>
                  <a:chExt cx="240" cy="94"/>
                </a:xfrm>
              </p:grpSpPr>
              <p:grpSp>
                <p:nvGrpSpPr>
                  <p:cNvPr id="81096" name="Group 649"/>
                  <p:cNvGrpSpPr>
                    <a:grpSpLocks/>
                  </p:cNvGrpSpPr>
                  <p:nvPr/>
                </p:nvGrpSpPr>
                <p:grpSpPr bwMode="auto">
                  <a:xfrm>
                    <a:off x="2542" y="2202"/>
                    <a:ext cx="159" cy="44"/>
                    <a:chOff x="1447" y="1764"/>
                    <a:chExt cx="265" cy="125"/>
                  </a:xfrm>
                </p:grpSpPr>
                <p:sp>
                  <p:nvSpPr>
                    <p:cNvPr id="81057" name="Oval 650"/>
                    <p:cNvSpPr>
                      <a:spLocks noChangeArrowheads="1"/>
                    </p:cNvSpPr>
                    <p:nvPr/>
                  </p:nvSpPr>
                  <p:spPr bwMode="auto">
                    <a:xfrm>
                      <a:off x="1447" y="1764"/>
                      <a:ext cx="265" cy="125"/>
                    </a:xfrm>
                    <a:prstGeom prst="ellipse">
                      <a:avLst/>
                    </a:prstGeom>
                    <a:solidFill>
                      <a:srgbClr val="AFE4FF"/>
                    </a:solidFill>
                    <a:ln w="12700">
                      <a:solidFill>
                        <a:srgbClr val="000000"/>
                      </a:solidFill>
                      <a:round/>
                      <a:headEnd/>
                      <a:tailEnd/>
                    </a:ln>
                  </p:spPr>
                  <p:txBody>
                    <a:bodyPr/>
                    <a:lstStyle/>
                    <a:p>
                      <a:pPr fontAlgn="base">
                        <a:spcBef>
                          <a:spcPct val="0"/>
                        </a:spcBef>
                        <a:spcAft>
                          <a:spcPct val="0"/>
                        </a:spcAft>
                      </a:pPr>
                      <a:endParaRPr lang="pl-PL">
                        <a:solidFill>
                          <a:srgbClr val="000000"/>
                        </a:solidFill>
                      </a:endParaRPr>
                    </a:p>
                  </p:txBody>
                </p:sp>
                <p:sp>
                  <p:nvSpPr>
                    <p:cNvPr id="81058" name="Oval 651"/>
                    <p:cNvSpPr>
                      <a:spLocks noChangeArrowheads="1"/>
                    </p:cNvSpPr>
                    <p:nvPr/>
                  </p:nvSpPr>
                  <p:spPr bwMode="auto">
                    <a:xfrm>
                      <a:off x="1447" y="1764"/>
                      <a:ext cx="265" cy="125"/>
                    </a:xfrm>
                    <a:prstGeom prst="ellipse">
                      <a:avLst/>
                    </a:prstGeom>
                    <a:solidFill>
                      <a:srgbClr val="AFE4FF"/>
                    </a:solidFill>
                    <a:ln w="12700" cap="rnd">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sp>
                <p:nvSpPr>
                  <p:cNvPr id="81055" name="Line 652"/>
                  <p:cNvSpPr>
                    <a:spLocks noChangeShapeType="1"/>
                  </p:cNvSpPr>
                  <p:nvPr/>
                </p:nvSpPr>
                <p:spPr bwMode="auto">
                  <a:xfrm>
                    <a:off x="2502" y="2177"/>
                    <a:ext cx="240" cy="94"/>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056" name="Line 653"/>
                  <p:cNvSpPr>
                    <a:spLocks noChangeShapeType="1"/>
                  </p:cNvSpPr>
                  <p:nvPr/>
                </p:nvSpPr>
                <p:spPr bwMode="auto">
                  <a:xfrm flipV="1">
                    <a:off x="2502" y="2180"/>
                    <a:ext cx="239" cy="87"/>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grpSp>
          <p:sp>
            <p:nvSpPr>
              <p:cNvPr id="81022" name="Text Box 655"/>
              <p:cNvSpPr txBox="1">
                <a:spLocks noChangeArrowheads="1"/>
              </p:cNvSpPr>
              <p:nvPr/>
            </p:nvSpPr>
            <p:spPr bwMode="auto">
              <a:xfrm>
                <a:off x="2688" y="2217"/>
                <a:ext cx="192" cy="135"/>
              </a:xfrm>
              <a:prstGeom prst="rect">
                <a:avLst/>
              </a:prstGeom>
              <a:noFill/>
              <a:ln w="25400">
                <a:noFill/>
                <a:miter lim="800000"/>
                <a:headEnd/>
                <a:tailEnd/>
              </a:ln>
            </p:spPr>
            <p:txBody>
              <a:bodyPr>
                <a:spAutoFit/>
              </a:bodyPr>
              <a:lstStyle/>
              <a:p>
                <a:pPr fontAlgn="base">
                  <a:spcBef>
                    <a:spcPct val="50000"/>
                  </a:spcBef>
                  <a:spcAft>
                    <a:spcPct val="0"/>
                  </a:spcAft>
                </a:pPr>
                <a:r>
                  <a:rPr lang="pl-PL" sz="800">
                    <a:solidFill>
                      <a:srgbClr val="333399"/>
                    </a:solidFill>
                  </a:rPr>
                  <a:t>43</a:t>
                </a:r>
                <a:endParaRPr lang="pl-PL" sz="800">
                  <a:solidFill>
                    <a:srgbClr val="000000"/>
                  </a:solidFill>
                </a:endParaRPr>
              </a:p>
            </p:txBody>
          </p:sp>
          <p:sp>
            <p:nvSpPr>
              <p:cNvPr id="81023" name="Text Box 656"/>
              <p:cNvSpPr txBox="1">
                <a:spLocks noChangeArrowheads="1"/>
              </p:cNvSpPr>
              <p:nvPr/>
            </p:nvSpPr>
            <p:spPr bwMode="auto">
              <a:xfrm>
                <a:off x="1875" y="2274"/>
                <a:ext cx="240" cy="346"/>
              </a:xfrm>
              <a:prstGeom prst="rect">
                <a:avLst/>
              </a:prstGeom>
              <a:noFill/>
              <a:ln w="25400">
                <a:noFill/>
                <a:miter lim="800000"/>
                <a:headEnd/>
                <a:tailEnd/>
              </a:ln>
            </p:spPr>
            <p:txBody>
              <a:bodyPr>
                <a:spAutoFit/>
              </a:bodyPr>
              <a:lstStyle/>
              <a:p>
                <a:pPr fontAlgn="base">
                  <a:spcBef>
                    <a:spcPct val="50000"/>
                  </a:spcBef>
                  <a:spcAft>
                    <a:spcPct val="0"/>
                  </a:spcAft>
                </a:pPr>
                <a:r>
                  <a:rPr lang="pl-PL" sz="1000">
                    <a:solidFill>
                      <a:srgbClr val="000000"/>
                    </a:solidFill>
                  </a:rPr>
                  <a:t>42</a:t>
                </a:r>
                <a:br>
                  <a:rPr lang="pl-PL" sz="1000">
                    <a:solidFill>
                      <a:srgbClr val="000000"/>
                    </a:solidFill>
                  </a:rPr>
                </a:br>
                <a:r>
                  <a:rPr lang="pl-PL" sz="1000">
                    <a:solidFill>
                      <a:srgbClr val="000000"/>
                    </a:solidFill>
                  </a:rPr>
                  <a:t>X</a:t>
                </a:r>
                <a:br>
                  <a:rPr lang="pl-PL" sz="1000">
                    <a:solidFill>
                      <a:srgbClr val="000000"/>
                    </a:solidFill>
                  </a:rPr>
                </a:br>
                <a:r>
                  <a:rPr lang="pl-PL" sz="1000">
                    <a:solidFill>
                      <a:srgbClr val="000000"/>
                    </a:solidFill>
                  </a:rPr>
                  <a:t>41</a:t>
                </a:r>
              </a:p>
            </p:txBody>
          </p:sp>
          <p:sp>
            <p:nvSpPr>
              <p:cNvPr id="81024" name="Text Box 658"/>
              <p:cNvSpPr txBox="1">
                <a:spLocks noChangeArrowheads="1"/>
              </p:cNvSpPr>
              <p:nvPr/>
            </p:nvSpPr>
            <p:spPr bwMode="auto">
              <a:xfrm>
                <a:off x="2223" y="2133"/>
                <a:ext cx="480" cy="144"/>
              </a:xfrm>
              <a:prstGeom prst="rect">
                <a:avLst/>
              </a:prstGeom>
              <a:noFill/>
              <a:ln w="25400">
                <a:noFill/>
                <a:miter lim="800000"/>
                <a:headEnd/>
                <a:tailEnd/>
              </a:ln>
            </p:spPr>
            <p:txBody>
              <a:bodyPr>
                <a:spAutoFit/>
              </a:bodyPr>
              <a:lstStyle/>
              <a:p>
                <a:pPr fontAlgn="base">
                  <a:spcBef>
                    <a:spcPct val="50000"/>
                  </a:spcBef>
                  <a:spcAft>
                    <a:spcPct val="0"/>
                  </a:spcAft>
                </a:pPr>
                <a:r>
                  <a:rPr lang="pl-PL" sz="900">
                    <a:solidFill>
                      <a:srgbClr val="000000"/>
                    </a:solidFill>
                  </a:rPr>
                  <a:t>42 X 41</a:t>
                </a:r>
              </a:p>
            </p:txBody>
          </p:sp>
          <p:sp>
            <p:nvSpPr>
              <p:cNvPr id="81025" name="Freeform 659"/>
              <p:cNvSpPr>
                <a:spLocks/>
              </p:cNvSpPr>
              <p:nvPr/>
            </p:nvSpPr>
            <p:spPr bwMode="auto">
              <a:xfrm>
                <a:off x="2748" y="2239"/>
                <a:ext cx="111" cy="98"/>
              </a:xfrm>
              <a:custGeom>
                <a:avLst/>
                <a:gdLst>
                  <a:gd name="T0" fmla="*/ 0 w 111"/>
                  <a:gd name="T1" fmla="*/ 2 h 98"/>
                  <a:gd name="T2" fmla="*/ 69 w 111"/>
                  <a:gd name="T3" fmla="*/ 5 h 98"/>
                  <a:gd name="T4" fmla="*/ 96 w 111"/>
                  <a:gd name="T5" fmla="*/ 26 h 98"/>
                  <a:gd name="T6" fmla="*/ 111 w 111"/>
                  <a:gd name="T7" fmla="*/ 56 h 98"/>
                  <a:gd name="T8" fmla="*/ 108 w 111"/>
                  <a:gd name="T9" fmla="*/ 71 h 98"/>
                  <a:gd name="T10" fmla="*/ 87 w 111"/>
                  <a:gd name="T11" fmla="*/ 80 h 98"/>
                  <a:gd name="T12" fmla="*/ 6 w 111"/>
                  <a:gd name="T13" fmla="*/ 98 h 98"/>
                  <a:gd name="T14" fmla="*/ 0 60000 65536"/>
                  <a:gd name="T15" fmla="*/ 0 60000 65536"/>
                  <a:gd name="T16" fmla="*/ 0 60000 65536"/>
                  <a:gd name="T17" fmla="*/ 0 60000 65536"/>
                  <a:gd name="T18" fmla="*/ 0 60000 65536"/>
                  <a:gd name="T19" fmla="*/ 0 60000 65536"/>
                  <a:gd name="T20" fmla="*/ 0 60000 65536"/>
                  <a:gd name="T21" fmla="*/ 0 w 111"/>
                  <a:gd name="T22" fmla="*/ 0 h 98"/>
                  <a:gd name="T23" fmla="*/ 111 w 111"/>
                  <a:gd name="T24" fmla="*/ 98 h 9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1" h="98">
                    <a:moveTo>
                      <a:pt x="0" y="2"/>
                    </a:moveTo>
                    <a:cubicBezTo>
                      <a:pt x="23" y="3"/>
                      <a:pt x="47" y="0"/>
                      <a:pt x="69" y="5"/>
                    </a:cubicBezTo>
                    <a:cubicBezTo>
                      <a:pt x="80" y="8"/>
                      <a:pt x="85" y="22"/>
                      <a:pt x="96" y="26"/>
                    </a:cubicBezTo>
                    <a:cubicBezTo>
                      <a:pt x="106" y="36"/>
                      <a:pt x="107" y="42"/>
                      <a:pt x="111" y="56"/>
                    </a:cubicBezTo>
                    <a:cubicBezTo>
                      <a:pt x="110" y="61"/>
                      <a:pt x="111" y="67"/>
                      <a:pt x="108" y="71"/>
                    </a:cubicBezTo>
                    <a:cubicBezTo>
                      <a:pt x="104" y="77"/>
                      <a:pt x="92" y="78"/>
                      <a:pt x="87" y="80"/>
                    </a:cubicBezTo>
                    <a:cubicBezTo>
                      <a:pt x="58" y="88"/>
                      <a:pt x="39" y="98"/>
                      <a:pt x="6" y="98"/>
                    </a:cubicBezTo>
                  </a:path>
                </a:pathLst>
              </a:custGeom>
              <a:noFill/>
              <a:ln w="22225" cap="flat" cmpd="sng">
                <a:solidFill>
                  <a:schemeClr val="accent2"/>
                </a:solidFill>
                <a:prstDash val="solid"/>
                <a:round/>
                <a:headEnd type="none" w="med" len="med"/>
                <a:tailEnd type="none" w="med" len="med"/>
              </a:ln>
            </p:spPr>
            <p:txBody>
              <a:bodyPr wrap="none" anchor="ctr"/>
              <a:lstStyle/>
              <a:p>
                <a:pPr fontAlgn="base">
                  <a:spcBef>
                    <a:spcPct val="0"/>
                  </a:spcBef>
                  <a:spcAft>
                    <a:spcPct val="0"/>
                  </a:spcAft>
                </a:pPr>
                <a:endParaRPr lang="pl-PL">
                  <a:solidFill>
                    <a:srgbClr val="000000"/>
                  </a:solidFill>
                </a:endParaRPr>
              </a:p>
            </p:txBody>
          </p:sp>
          <p:sp>
            <p:nvSpPr>
              <p:cNvPr id="81026" name="Freeform 662"/>
              <p:cNvSpPr>
                <a:spLocks/>
              </p:cNvSpPr>
              <p:nvPr/>
            </p:nvSpPr>
            <p:spPr bwMode="auto">
              <a:xfrm>
                <a:off x="2751" y="2319"/>
                <a:ext cx="36" cy="45"/>
              </a:xfrm>
              <a:custGeom>
                <a:avLst/>
                <a:gdLst>
                  <a:gd name="T0" fmla="*/ 0 w 36"/>
                  <a:gd name="T1" fmla="*/ 24 h 45"/>
                  <a:gd name="T2" fmla="*/ 33 w 36"/>
                  <a:gd name="T3" fmla="*/ 0 h 45"/>
                  <a:gd name="T4" fmla="*/ 36 w 36"/>
                  <a:gd name="T5" fmla="*/ 9 h 45"/>
                  <a:gd name="T6" fmla="*/ 15 w 36"/>
                  <a:gd name="T7" fmla="*/ 27 h 45"/>
                  <a:gd name="T8" fmla="*/ 0 w 36"/>
                  <a:gd name="T9" fmla="*/ 24 h 45"/>
                  <a:gd name="T10" fmla="*/ 0 60000 65536"/>
                  <a:gd name="T11" fmla="*/ 0 60000 65536"/>
                  <a:gd name="T12" fmla="*/ 0 60000 65536"/>
                  <a:gd name="T13" fmla="*/ 0 60000 65536"/>
                  <a:gd name="T14" fmla="*/ 0 60000 65536"/>
                  <a:gd name="T15" fmla="*/ 0 w 36"/>
                  <a:gd name="T16" fmla="*/ 0 h 45"/>
                  <a:gd name="T17" fmla="*/ 36 w 36"/>
                  <a:gd name="T18" fmla="*/ 45 h 45"/>
                </a:gdLst>
                <a:ahLst/>
                <a:cxnLst>
                  <a:cxn ang="T10">
                    <a:pos x="T0" y="T1"/>
                  </a:cxn>
                  <a:cxn ang="T11">
                    <a:pos x="T2" y="T3"/>
                  </a:cxn>
                  <a:cxn ang="T12">
                    <a:pos x="T4" y="T5"/>
                  </a:cxn>
                  <a:cxn ang="T13">
                    <a:pos x="T6" y="T7"/>
                  </a:cxn>
                  <a:cxn ang="T14">
                    <a:pos x="T8" y="T9"/>
                  </a:cxn>
                </a:cxnLst>
                <a:rect l="T15" t="T16" r="T17" b="T18"/>
                <a:pathLst>
                  <a:path w="36" h="45">
                    <a:moveTo>
                      <a:pt x="0" y="24"/>
                    </a:moveTo>
                    <a:cubicBezTo>
                      <a:pt x="6" y="5"/>
                      <a:pt x="14" y="4"/>
                      <a:pt x="33" y="0"/>
                    </a:cubicBezTo>
                    <a:cubicBezTo>
                      <a:pt x="34" y="3"/>
                      <a:pt x="36" y="6"/>
                      <a:pt x="36" y="9"/>
                    </a:cubicBezTo>
                    <a:cubicBezTo>
                      <a:pt x="36" y="45"/>
                      <a:pt x="35" y="37"/>
                      <a:pt x="15" y="27"/>
                    </a:cubicBezTo>
                    <a:cubicBezTo>
                      <a:pt x="2" y="21"/>
                      <a:pt x="10" y="19"/>
                      <a:pt x="0" y="24"/>
                    </a:cubicBezTo>
                    <a:close/>
                  </a:path>
                </a:pathLst>
              </a:custGeom>
              <a:solidFill>
                <a:schemeClr val="accent2"/>
              </a:solidFill>
              <a:ln w="25400" cap="flat" cmpd="sng">
                <a:solidFill>
                  <a:schemeClr val="accent2"/>
                </a:solidFill>
                <a:prstDash val="solid"/>
                <a:round/>
                <a:headEnd type="none" w="med" len="med"/>
                <a:tailEnd type="none" w="med" len="med"/>
              </a:ln>
            </p:spPr>
            <p:txBody>
              <a:bodyPr wrap="none" anchor="ctr"/>
              <a:lstStyle/>
              <a:p>
                <a:pPr fontAlgn="base">
                  <a:spcBef>
                    <a:spcPct val="0"/>
                  </a:spcBef>
                  <a:spcAft>
                    <a:spcPct val="0"/>
                  </a:spcAft>
                </a:pPr>
                <a:endParaRPr lang="pl-PL">
                  <a:solidFill>
                    <a:srgbClr val="000000"/>
                  </a:solidFill>
                </a:endParaRPr>
              </a:p>
            </p:txBody>
          </p:sp>
          <p:sp>
            <p:nvSpPr>
              <p:cNvPr id="81027" name="Text Box 664"/>
              <p:cNvSpPr txBox="1">
                <a:spLocks noChangeArrowheads="1"/>
              </p:cNvSpPr>
              <p:nvPr/>
            </p:nvSpPr>
            <p:spPr bwMode="auto">
              <a:xfrm>
                <a:off x="192" y="192"/>
                <a:ext cx="5376" cy="375"/>
              </a:xfrm>
              <a:prstGeom prst="rect">
                <a:avLst/>
              </a:prstGeom>
              <a:noFill/>
              <a:ln w="25400">
                <a:noFill/>
                <a:miter lim="800000"/>
                <a:headEnd/>
                <a:tailEnd/>
              </a:ln>
            </p:spPr>
            <p:txBody>
              <a:bodyPr>
                <a:spAutoFit/>
              </a:bodyPr>
              <a:lstStyle/>
              <a:p>
                <a:pPr fontAlgn="base">
                  <a:spcBef>
                    <a:spcPct val="50000"/>
                  </a:spcBef>
                  <a:spcAft>
                    <a:spcPct val="0"/>
                  </a:spcAft>
                </a:pPr>
                <a:r>
                  <a:rPr lang="pl-PL">
                    <a:solidFill>
                      <a:srgbClr val="000000"/>
                    </a:solidFill>
                  </a:rPr>
                  <a:t>ZAŁĄCZNIK C (PLAN OBRONY) DO ROZKAZU OPERACYJNEGO NR 2  4 DZ</a:t>
                </a:r>
              </a:p>
              <a:p>
                <a:pPr fontAlgn="base">
                  <a:spcBef>
                    <a:spcPct val="50000"/>
                  </a:spcBef>
                  <a:spcAft>
                    <a:spcPct val="0"/>
                  </a:spcAft>
                </a:pPr>
                <a:r>
                  <a:rPr lang="pl-PL" sz="1000">
                    <a:solidFill>
                      <a:srgbClr val="000000"/>
                    </a:solidFill>
                  </a:rPr>
                  <a:t>Dokumenty odniesienia: Mapa 1:100 000 ark.: N-34-115,116,117,118,127,128,129,130,139,140,141,142, M-34-7,8,9,10 Wydanie 1 OTSG WP 1999</a:t>
                </a:r>
              </a:p>
            </p:txBody>
          </p:sp>
          <p:sp>
            <p:nvSpPr>
              <p:cNvPr id="81028" name="Text Box 665"/>
              <p:cNvSpPr txBox="1">
                <a:spLocks noChangeArrowheads="1"/>
              </p:cNvSpPr>
              <p:nvPr/>
            </p:nvSpPr>
            <p:spPr bwMode="auto">
              <a:xfrm>
                <a:off x="48" y="3686"/>
                <a:ext cx="1728" cy="538"/>
              </a:xfrm>
              <a:prstGeom prst="rect">
                <a:avLst/>
              </a:prstGeom>
              <a:noFill/>
              <a:ln w="9525">
                <a:noFill/>
                <a:miter lim="800000"/>
                <a:headEnd/>
                <a:tailEnd/>
              </a:ln>
            </p:spPr>
            <p:txBody>
              <a:bodyPr>
                <a:spAutoFit/>
              </a:bodyPr>
              <a:lstStyle/>
              <a:p>
                <a:pPr eaLnBrk="0" fontAlgn="base" hangingPunct="0">
                  <a:spcBef>
                    <a:spcPct val="0"/>
                  </a:spcBef>
                  <a:spcAft>
                    <a:spcPct val="0"/>
                  </a:spcAft>
                </a:pPr>
                <a:r>
                  <a:rPr lang="pl-PL" sz="1000" u="sng">
                    <a:solidFill>
                      <a:srgbClr val="000000"/>
                    </a:solidFill>
                  </a:rPr>
                  <a:t>Wykonano w ... egz.</a:t>
                </a:r>
              </a:p>
              <a:p>
                <a:pPr eaLnBrk="0" fontAlgn="base" hangingPunct="0">
                  <a:spcBef>
                    <a:spcPct val="0"/>
                  </a:spcBef>
                  <a:spcAft>
                    <a:spcPct val="0"/>
                  </a:spcAft>
                </a:pPr>
                <a:r>
                  <a:rPr lang="pl-PL" sz="1000">
                    <a:solidFill>
                      <a:srgbClr val="000000"/>
                    </a:solidFill>
                  </a:rPr>
                  <a:t>Egz. nr ... - ............................ </a:t>
                </a:r>
              </a:p>
              <a:p>
                <a:pPr eaLnBrk="0" fontAlgn="base" hangingPunct="0">
                  <a:spcBef>
                    <a:spcPct val="0"/>
                  </a:spcBef>
                  <a:spcAft>
                    <a:spcPct val="0"/>
                  </a:spcAft>
                </a:pPr>
                <a:r>
                  <a:rPr lang="pl-PL" sz="1000">
                    <a:solidFill>
                      <a:srgbClr val="000000"/>
                    </a:solidFill>
                  </a:rPr>
                  <a:t>Egz. nr ... - ............................</a:t>
                </a:r>
              </a:p>
              <a:p>
                <a:pPr eaLnBrk="0" fontAlgn="base" hangingPunct="0">
                  <a:spcBef>
                    <a:spcPct val="0"/>
                  </a:spcBef>
                  <a:spcAft>
                    <a:spcPct val="0"/>
                  </a:spcAft>
                </a:pPr>
                <a:r>
                  <a:rPr lang="pl-PL" sz="1000">
                    <a:solidFill>
                      <a:srgbClr val="000000"/>
                    </a:solidFill>
                  </a:rPr>
                  <a:t>Wykonał: kpt. dypl. J. SŁOWIK</a:t>
                </a:r>
              </a:p>
              <a:p>
                <a:pPr eaLnBrk="0" fontAlgn="base" hangingPunct="0">
                  <a:spcBef>
                    <a:spcPct val="0"/>
                  </a:spcBef>
                  <a:spcAft>
                    <a:spcPct val="0"/>
                  </a:spcAft>
                </a:pPr>
                <a:r>
                  <a:rPr lang="pl-PL" sz="1000">
                    <a:solidFill>
                      <a:srgbClr val="000000"/>
                    </a:solidFill>
                  </a:rPr>
                  <a:t>Rys. J.S.</a:t>
                </a:r>
              </a:p>
            </p:txBody>
          </p:sp>
          <p:sp>
            <p:nvSpPr>
              <p:cNvPr id="81029" name="Line 677"/>
              <p:cNvSpPr>
                <a:spLocks noChangeShapeType="1"/>
              </p:cNvSpPr>
              <p:nvPr/>
            </p:nvSpPr>
            <p:spPr bwMode="auto">
              <a:xfrm>
                <a:off x="724" y="2688"/>
                <a:ext cx="0" cy="96"/>
              </a:xfrm>
              <a:prstGeom prst="line">
                <a:avLst/>
              </a:prstGeom>
              <a:noFill/>
              <a:ln w="12700">
                <a:solidFill>
                  <a:schemeClr val="accent2"/>
                </a:solidFill>
                <a:round/>
                <a:headEnd/>
                <a:tailEnd/>
              </a:ln>
            </p:spPr>
            <p:txBody>
              <a:bodyPr/>
              <a:lstStyle/>
              <a:p>
                <a:pPr fontAlgn="base">
                  <a:spcBef>
                    <a:spcPct val="0"/>
                  </a:spcBef>
                  <a:spcAft>
                    <a:spcPct val="0"/>
                  </a:spcAft>
                </a:pPr>
                <a:endParaRPr lang="pl-PL">
                  <a:solidFill>
                    <a:srgbClr val="000000"/>
                  </a:solidFill>
                </a:endParaRPr>
              </a:p>
            </p:txBody>
          </p:sp>
          <p:sp>
            <p:nvSpPr>
              <p:cNvPr id="81030" name="Rectangle 678"/>
              <p:cNvSpPr>
                <a:spLocks noChangeArrowheads="1"/>
              </p:cNvSpPr>
              <p:nvPr/>
            </p:nvSpPr>
            <p:spPr bwMode="auto">
              <a:xfrm>
                <a:off x="762" y="2684"/>
                <a:ext cx="112" cy="68"/>
              </a:xfrm>
              <a:prstGeom prst="rect">
                <a:avLst/>
              </a:prstGeom>
              <a:noFill/>
              <a:ln w="9525">
                <a:noFill/>
                <a:miter lim="800000"/>
                <a:headEnd/>
                <a:tailEnd/>
              </a:ln>
            </p:spPr>
            <p:txBody>
              <a:bodyPr wrap="none" lIns="0" tIns="0" rIns="0" bIns="0">
                <a:spAutoFit/>
              </a:bodyPr>
              <a:lstStyle/>
              <a:p>
                <a:pPr fontAlgn="base">
                  <a:spcBef>
                    <a:spcPct val="0"/>
                  </a:spcBef>
                  <a:spcAft>
                    <a:spcPct val="0"/>
                  </a:spcAft>
                </a:pPr>
                <a:r>
                  <a:rPr lang="pl-PL" sz="700">
                    <a:solidFill>
                      <a:srgbClr val="0000FF"/>
                    </a:solidFill>
                  </a:rPr>
                  <a:t>ZSD</a:t>
                </a:r>
                <a:endParaRPr lang="pl-PL" sz="700">
                  <a:solidFill>
                    <a:srgbClr val="000000"/>
                  </a:solidFill>
                </a:endParaRPr>
              </a:p>
            </p:txBody>
          </p:sp>
          <p:grpSp>
            <p:nvGrpSpPr>
              <p:cNvPr id="81109" name="Group 686"/>
              <p:cNvGrpSpPr>
                <a:grpSpLocks/>
              </p:cNvGrpSpPr>
              <p:nvPr/>
            </p:nvGrpSpPr>
            <p:grpSpPr bwMode="auto">
              <a:xfrm>
                <a:off x="616" y="2076"/>
                <a:ext cx="248" cy="160"/>
                <a:chOff x="616" y="2076"/>
                <a:chExt cx="248" cy="160"/>
              </a:xfrm>
            </p:grpSpPr>
            <p:sp>
              <p:nvSpPr>
                <p:cNvPr id="81033" name="Rectangle 119"/>
                <p:cNvSpPr>
                  <a:spLocks noChangeArrowheads="1"/>
                </p:cNvSpPr>
                <p:nvPr/>
              </p:nvSpPr>
              <p:spPr bwMode="auto">
                <a:xfrm>
                  <a:off x="616" y="2140"/>
                  <a:ext cx="56" cy="96"/>
                </a:xfrm>
                <a:prstGeom prst="rect">
                  <a:avLst/>
                </a:prstGeom>
                <a:noFill/>
                <a:ln w="9525">
                  <a:noFill/>
                  <a:miter lim="800000"/>
                  <a:headEnd/>
                  <a:tailEnd/>
                </a:ln>
              </p:spPr>
              <p:txBody>
                <a:bodyPr lIns="0" tIns="0" rIns="0" bIns="0">
                  <a:spAutoFit/>
                </a:bodyPr>
                <a:lstStyle/>
                <a:p>
                  <a:pPr fontAlgn="base">
                    <a:spcBef>
                      <a:spcPct val="0"/>
                    </a:spcBef>
                    <a:spcAft>
                      <a:spcPct val="0"/>
                    </a:spcAft>
                  </a:pPr>
                  <a:r>
                    <a:rPr lang="pl-PL" sz="1000">
                      <a:solidFill>
                        <a:srgbClr val="0000FF"/>
                      </a:solidFill>
                    </a:rPr>
                    <a:t>6</a:t>
                  </a:r>
                  <a:endParaRPr lang="pl-PL" sz="1000">
                    <a:solidFill>
                      <a:srgbClr val="000000"/>
                    </a:solidFill>
                  </a:endParaRPr>
                </a:p>
              </p:txBody>
            </p:sp>
            <p:grpSp>
              <p:nvGrpSpPr>
                <p:cNvPr id="81110" name="Group 120"/>
                <p:cNvGrpSpPr>
                  <a:grpSpLocks/>
                </p:cNvGrpSpPr>
                <p:nvPr/>
              </p:nvGrpSpPr>
              <p:grpSpPr bwMode="auto">
                <a:xfrm>
                  <a:off x="672" y="2112"/>
                  <a:ext cx="192" cy="104"/>
                  <a:chOff x="1381" y="1691"/>
                  <a:chExt cx="399" cy="273"/>
                </a:xfrm>
              </p:grpSpPr>
              <p:grpSp>
                <p:nvGrpSpPr>
                  <p:cNvPr id="81111" name="Group 121"/>
                  <p:cNvGrpSpPr>
                    <a:grpSpLocks/>
                  </p:cNvGrpSpPr>
                  <p:nvPr/>
                </p:nvGrpSpPr>
                <p:grpSpPr bwMode="auto">
                  <a:xfrm>
                    <a:off x="1381" y="1691"/>
                    <a:ext cx="398" cy="273"/>
                    <a:chOff x="1381" y="1691"/>
                    <a:chExt cx="398" cy="273"/>
                  </a:xfrm>
                </p:grpSpPr>
                <p:sp>
                  <p:nvSpPr>
                    <p:cNvPr id="81045" name="Rectangle 122"/>
                    <p:cNvSpPr>
                      <a:spLocks noChangeArrowheads="1"/>
                    </p:cNvSpPr>
                    <p:nvPr/>
                  </p:nvSpPr>
                  <p:spPr bwMode="auto">
                    <a:xfrm>
                      <a:off x="1381" y="1691"/>
                      <a:ext cx="398" cy="273"/>
                    </a:xfrm>
                    <a:prstGeom prst="rect">
                      <a:avLst/>
                    </a:prstGeom>
                    <a:solidFill>
                      <a:srgbClr val="AFE4FF"/>
                    </a:solidFill>
                    <a:ln w="12700">
                      <a:solidFill>
                        <a:srgbClr val="000000"/>
                      </a:solidFill>
                      <a:miter lim="800000"/>
                      <a:headEnd/>
                      <a:tailEnd/>
                    </a:ln>
                  </p:spPr>
                  <p:txBody>
                    <a:bodyPr/>
                    <a:lstStyle/>
                    <a:p>
                      <a:pPr fontAlgn="base">
                        <a:spcBef>
                          <a:spcPct val="0"/>
                        </a:spcBef>
                        <a:spcAft>
                          <a:spcPct val="0"/>
                        </a:spcAft>
                      </a:pPr>
                      <a:endParaRPr lang="pl-PL">
                        <a:solidFill>
                          <a:srgbClr val="000000"/>
                        </a:solidFill>
                      </a:endParaRPr>
                    </a:p>
                  </p:txBody>
                </p:sp>
                <p:sp>
                  <p:nvSpPr>
                    <p:cNvPr id="81046" name="Rectangle 123"/>
                    <p:cNvSpPr>
                      <a:spLocks noChangeArrowheads="1"/>
                    </p:cNvSpPr>
                    <p:nvPr/>
                  </p:nvSpPr>
                  <p:spPr bwMode="auto">
                    <a:xfrm>
                      <a:off x="1381" y="1691"/>
                      <a:ext cx="398" cy="273"/>
                    </a:xfrm>
                    <a:prstGeom prst="rect">
                      <a:avLst/>
                    </a:prstGeom>
                    <a:solidFill>
                      <a:srgbClr val="AFE4FF"/>
                    </a:solidFill>
                    <a:ln w="12700" cap="rnd">
                      <a:solidFill>
                        <a:srgbClr val="3333CC"/>
                      </a:solidFill>
                      <a:miter lim="800000"/>
                      <a:headEnd/>
                      <a:tailEnd/>
                    </a:ln>
                  </p:spPr>
                  <p:txBody>
                    <a:bodyPr/>
                    <a:lstStyle/>
                    <a:p>
                      <a:pPr fontAlgn="base">
                        <a:spcBef>
                          <a:spcPct val="0"/>
                        </a:spcBef>
                        <a:spcAft>
                          <a:spcPct val="0"/>
                        </a:spcAft>
                      </a:pPr>
                      <a:endParaRPr lang="pl-PL">
                        <a:solidFill>
                          <a:srgbClr val="000000"/>
                        </a:solidFill>
                      </a:endParaRPr>
                    </a:p>
                  </p:txBody>
                </p:sp>
              </p:grpSp>
              <p:grpSp>
                <p:nvGrpSpPr>
                  <p:cNvPr id="81118" name="Group 124"/>
                  <p:cNvGrpSpPr>
                    <a:grpSpLocks/>
                  </p:cNvGrpSpPr>
                  <p:nvPr/>
                </p:nvGrpSpPr>
                <p:grpSpPr bwMode="auto">
                  <a:xfrm>
                    <a:off x="1447" y="1764"/>
                    <a:ext cx="265" cy="125"/>
                    <a:chOff x="1447" y="1764"/>
                    <a:chExt cx="265" cy="125"/>
                  </a:xfrm>
                </p:grpSpPr>
                <p:sp>
                  <p:nvSpPr>
                    <p:cNvPr id="81043" name="Oval 125"/>
                    <p:cNvSpPr>
                      <a:spLocks noChangeArrowheads="1"/>
                    </p:cNvSpPr>
                    <p:nvPr/>
                  </p:nvSpPr>
                  <p:spPr bwMode="auto">
                    <a:xfrm>
                      <a:off x="1447" y="1764"/>
                      <a:ext cx="265" cy="125"/>
                    </a:xfrm>
                    <a:prstGeom prst="ellipse">
                      <a:avLst/>
                    </a:prstGeom>
                    <a:solidFill>
                      <a:srgbClr val="AFE4FF"/>
                    </a:solidFill>
                    <a:ln w="12700">
                      <a:solidFill>
                        <a:srgbClr val="000000"/>
                      </a:solidFill>
                      <a:round/>
                      <a:headEnd/>
                      <a:tailEnd/>
                    </a:ln>
                  </p:spPr>
                  <p:txBody>
                    <a:bodyPr/>
                    <a:lstStyle/>
                    <a:p>
                      <a:pPr fontAlgn="base">
                        <a:spcBef>
                          <a:spcPct val="0"/>
                        </a:spcBef>
                        <a:spcAft>
                          <a:spcPct val="0"/>
                        </a:spcAft>
                      </a:pPr>
                      <a:endParaRPr lang="pl-PL">
                        <a:solidFill>
                          <a:srgbClr val="000000"/>
                        </a:solidFill>
                      </a:endParaRPr>
                    </a:p>
                  </p:txBody>
                </p:sp>
                <p:sp>
                  <p:nvSpPr>
                    <p:cNvPr id="81044" name="Oval 126"/>
                    <p:cNvSpPr>
                      <a:spLocks noChangeArrowheads="1"/>
                    </p:cNvSpPr>
                    <p:nvPr/>
                  </p:nvSpPr>
                  <p:spPr bwMode="auto">
                    <a:xfrm>
                      <a:off x="1447" y="1764"/>
                      <a:ext cx="265" cy="125"/>
                    </a:xfrm>
                    <a:prstGeom prst="ellipse">
                      <a:avLst/>
                    </a:prstGeom>
                    <a:solidFill>
                      <a:srgbClr val="AFE4FF"/>
                    </a:solidFill>
                    <a:ln w="12700" cap="rnd">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grpSp>
                <p:nvGrpSpPr>
                  <p:cNvPr id="81119" name="Group 127"/>
                  <p:cNvGrpSpPr>
                    <a:grpSpLocks/>
                  </p:cNvGrpSpPr>
                  <p:nvPr/>
                </p:nvGrpSpPr>
                <p:grpSpPr bwMode="auto">
                  <a:xfrm>
                    <a:off x="1381" y="1691"/>
                    <a:ext cx="399" cy="271"/>
                    <a:chOff x="1381" y="1691"/>
                    <a:chExt cx="399" cy="271"/>
                  </a:xfrm>
                </p:grpSpPr>
                <p:sp>
                  <p:nvSpPr>
                    <p:cNvPr id="81041" name="Line 128"/>
                    <p:cNvSpPr>
                      <a:spLocks noChangeShapeType="1"/>
                    </p:cNvSpPr>
                    <p:nvPr/>
                  </p:nvSpPr>
                  <p:spPr bwMode="auto">
                    <a:xfrm>
                      <a:off x="1381" y="1691"/>
                      <a:ext cx="399" cy="271"/>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042" name="Line 129"/>
                    <p:cNvSpPr>
                      <a:spLocks noChangeShapeType="1"/>
                    </p:cNvSpPr>
                    <p:nvPr/>
                  </p:nvSpPr>
                  <p:spPr bwMode="auto">
                    <a:xfrm flipV="1">
                      <a:off x="1381" y="1701"/>
                      <a:ext cx="397" cy="250"/>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grpSp>
            <p:grpSp>
              <p:nvGrpSpPr>
                <p:cNvPr id="81124" name="Group 680"/>
                <p:cNvGrpSpPr>
                  <a:grpSpLocks/>
                </p:cNvGrpSpPr>
                <p:nvPr/>
              </p:nvGrpSpPr>
              <p:grpSpPr bwMode="auto">
                <a:xfrm>
                  <a:off x="754" y="2076"/>
                  <a:ext cx="29" cy="26"/>
                  <a:chOff x="2425" y="761"/>
                  <a:chExt cx="60" cy="66"/>
                </a:xfrm>
              </p:grpSpPr>
              <p:sp>
                <p:nvSpPr>
                  <p:cNvPr id="81036" name="Line 681"/>
                  <p:cNvSpPr>
                    <a:spLocks noChangeShapeType="1"/>
                  </p:cNvSpPr>
                  <p:nvPr/>
                </p:nvSpPr>
                <p:spPr bwMode="auto">
                  <a:xfrm>
                    <a:off x="2425" y="761"/>
                    <a:ext cx="60" cy="66"/>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sp>
                <p:nvSpPr>
                  <p:cNvPr id="81037" name="Line 682"/>
                  <p:cNvSpPr>
                    <a:spLocks noChangeShapeType="1"/>
                  </p:cNvSpPr>
                  <p:nvPr/>
                </p:nvSpPr>
                <p:spPr bwMode="auto">
                  <a:xfrm flipV="1">
                    <a:off x="2425" y="763"/>
                    <a:ext cx="60" cy="61"/>
                  </a:xfrm>
                  <a:prstGeom prst="line">
                    <a:avLst/>
                  </a:prstGeom>
                  <a:noFill/>
                  <a:ln w="12700">
                    <a:solidFill>
                      <a:srgbClr val="3333CC"/>
                    </a:solidFill>
                    <a:round/>
                    <a:headEnd/>
                    <a:tailEnd/>
                  </a:ln>
                </p:spPr>
                <p:txBody>
                  <a:bodyPr/>
                  <a:lstStyle/>
                  <a:p>
                    <a:pPr fontAlgn="base">
                      <a:spcBef>
                        <a:spcPct val="0"/>
                      </a:spcBef>
                      <a:spcAft>
                        <a:spcPct val="0"/>
                      </a:spcAft>
                    </a:pPr>
                    <a:endParaRPr lang="pl-PL">
                      <a:solidFill>
                        <a:srgbClr val="000000"/>
                      </a:solidFill>
                    </a:endParaRPr>
                  </a:p>
                </p:txBody>
              </p:sp>
            </p:grpSp>
          </p:grpSp>
          <p:sp>
            <p:nvSpPr>
              <p:cNvPr id="81032" name="Text Box 694"/>
              <p:cNvSpPr txBox="1">
                <a:spLocks noChangeArrowheads="1"/>
              </p:cNvSpPr>
              <p:nvPr/>
            </p:nvSpPr>
            <p:spPr bwMode="auto">
              <a:xfrm rot="5400000">
                <a:off x="5177" y="3710"/>
                <a:ext cx="687" cy="194"/>
              </a:xfrm>
              <a:prstGeom prst="rect">
                <a:avLst/>
              </a:prstGeom>
              <a:solidFill>
                <a:schemeClr val="bg1"/>
              </a:solidFill>
              <a:ln w="25400">
                <a:noFill/>
                <a:miter lim="800000"/>
                <a:headEnd/>
                <a:tailEnd/>
              </a:ln>
            </p:spPr>
            <p:txBody>
              <a:bodyPr wrap="none">
                <a:spAutoFit/>
              </a:bodyPr>
              <a:lstStyle/>
              <a:p>
                <a:pPr fontAlgn="base">
                  <a:spcBef>
                    <a:spcPct val="0"/>
                  </a:spcBef>
                  <a:spcAft>
                    <a:spcPct val="0"/>
                  </a:spcAft>
                </a:pPr>
                <a:r>
                  <a:rPr lang="pl-PL" sz="1400">
                    <a:solidFill>
                      <a:srgbClr val="000000"/>
                    </a:solidFill>
                  </a:rPr>
                  <a:t>Załącznik 8</a:t>
                </a:r>
              </a:p>
            </p:txBody>
          </p:sp>
        </p:grpSp>
        <p:sp>
          <p:nvSpPr>
            <p:cNvPr id="80900" name="Text Box 696"/>
            <p:cNvSpPr txBox="1">
              <a:spLocks noChangeArrowheads="1"/>
            </p:cNvSpPr>
            <p:nvPr/>
          </p:nvSpPr>
          <p:spPr bwMode="auto">
            <a:xfrm>
              <a:off x="2160" y="0"/>
              <a:ext cx="1632" cy="233"/>
            </a:xfrm>
            <a:prstGeom prst="rect">
              <a:avLst/>
            </a:prstGeom>
            <a:noFill/>
            <a:ln w="9525">
              <a:noFill/>
              <a:miter lim="800000"/>
              <a:headEnd/>
              <a:tailEnd/>
            </a:ln>
          </p:spPr>
          <p:txBody>
            <a:bodyPr>
              <a:spAutoFit/>
            </a:bodyPr>
            <a:lstStyle/>
            <a:p>
              <a:pPr fontAlgn="base">
                <a:spcBef>
                  <a:spcPct val="50000"/>
                </a:spcBef>
                <a:spcAft>
                  <a:spcPct val="0"/>
                </a:spcAft>
              </a:pPr>
              <a:r>
                <a:rPr lang="pl-PL">
                  <a:solidFill>
                    <a:srgbClr val="000000"/>
                  </a:solidFill>
                </a:rPr>
                <a:t>JAWNE</a:t>
              </a:r>
            </a:p>
          </p:txBody>
        </p:sp>
        <p:sp>
          <p:nvSpPr>
            <p:cNvPr id="80901" name="Text Box 697"/>
            <p:cNvSpPr txBox="1">
              <a:spLocks noChangeArrowheads="1"/>
            </p:cNvSpPr>
            <p:nvPr/>
          </p:nvSpPr>
          <p:spPr bwMode="auto">
            <a:xfrm>
              <a:off x="2592" y="4128"/>
              <a:ext cx="1632" cy="233"/>
            </a:xfrm>
            <a:prstGeom prst="rect">
              <a:avLst/>
            </a:prstGeom>
            <a:noFill/>
            <a:ln w="9525">
              <a:noFill/>
              <a:miter lim="800000"/>
              <a:headEnd/>
              <a:tailEnd/>
            </a:ln>
          </p:spPr>
          <p:txBody>
            <a:bodyPr>
              <a:spAutoFit/>
            </a:bodyPr>
            <a:lstStyle/>
            <a:p>
              <a:pPr fontAlgn="base">
                <a:spcBef>
                  <a:spcPct val="50000"/>
                </a:spcBef>
                <a:spcAft>
                  <a:spcPct val="0"/>
                </a:spcAft>
              </a:pPr>
              <a:r>
                <a:rPr lang="pl-PL">
                  <a:solidFill>
                    <a:srgbClr val="000000"/>
                  </a:solidFill>
                </a:rPr>
                <a:t>JAWNE</a:t>
              </a:r>
            </a:p>
          </p:txBody>
        </p:sp>
      </p:grpSp>
    </p:spTree>
    <p:extLst>
      <p:ext uri="{BB962C8B-B14F-4D97-AF65-F5344CB8AC3E}">
        <p14:creationId xmlns="" xmlns:p14="http://schemas.microsoft.com/office/powerpoint/2010/main" val="3875263686"/>
      </p:ext>
    </p:extLst>
  </p:cSld>
  <p:clrMapOvr>
    <a:masterClrMapping/>
  </p:clrMapOvr>
  <p:transition>
    <p:zoom/>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4294967295"/>
          </p:nvPr>
        </p:nvSpPr>
        <p:spPr>
          <a:xfrm>
            <a:off x="6553200" y="6248400"/>
            <a:ext cx="1905000" cy="457200"/>
          </a:xfrm>
          <a:prstGeom prst="rect">
            <a:avLst/>
          </a:prstGeom>
        </p:spPr>
        <p:txBody>
          <a:bodyPr/>
          <a:lstStyle/>
          <a:p>
            <a:pPr fontAlgn="base">
              <a:spcBef>
                <a:spcPct val="0"/>
              </a:spcBef>
              <a:spcAft>
                <a:spcPct val="0"/>
              </a:spcAft>
              <a:defRPr/>
            </a:pPr>
            <a:fld id="{0D6FB851-DF12-4779-9C05-460F3A80EF37}" type="slidenum">
              <a:rPr lang="pl-PL">
                <a:solidFill>
                  <a:srgbClr val="000000"/>
                </a:solidFill>
              </a:rPr>
              <a:pPr fontAlgn="base">
                <a:spcBef>
                  <a:spcPct val="0"/>
                </a:spcBef>
                <a:spcAft>
                  <a:spcPct val="0"/>
                </a:spcAft>
                <a:defRPr/>
              </a:pPr>
              <a:t>38</a:t>
            </a:fld>
            <a:endParaRPr lang="pl-PL">
              <a:solidFill>
                <a:srgbClr val="000000"/>
              </a:solidFill>
            </a:endParaRPr>
          </a:p>
        </p:txBody>
      </p:sp>
      <p:sp>
        <p:nvSpPr>
          <p:cNvPr id="3" name="Rectangle 2"/>
          <p:cNvSpPr txBox="1">
            <a:spLocks noChangeArrowheads="1"/>
          </p:cNvSpPr>
          <p:nvPr/>
        </p:nvSpPr>
        <p:spPr bwMode="auto">
          <a:xfrm>
            <a:off x="4859340" y="0"/>
            <a:ext cx="3757612" cy="560388"/>
          </a:xfrm>
          <a:prstGeom prst="rect">
            <a:avLst/>
          </a:prstGeom>
          <a:noFill/>
          <a:ln>
            <a:miter lim="800000"/>
            <a:headEnd/>
            <a:tailEnd/>
          </a:ln>
        </p:spPr>
        <p:txBody>
          <a:bodyPr/>
          <a:lstStyle/>
          <a:p>
            <a:pPr fontAlgn="base">
              <a:spcBef>
                <a:spcPct val="0"/>
              </a:spcBef>
              <a:spcAft>
                <a:spcPct val="0"/>
              </a:spcAft>
              <a:defRPr/>
            </a:pPr>
            <a:r>
              <a:rPr lang="pl-PL" sz="2400" kern="0" dirty="0">
                <a:solidFill>
                  <a:srgbClr val="000000"/>
                </a:solidFill>
                <a:latin typeface="Calibri" pitchFamily="34" charset="0"/>
              </a:rPr>
              <a:t>ZASADY STOSOWANIA</a:t>
            </a:r>
          </a:p>
          <a:p>
            <a:pPr fontAlgn="base">
              <a:spcBef>
                <a:spcPct val="0"/>
              </a:spcBef>
              <a:spcAft>
                <a:spcPct val="0"/>
              </a:spcAft>
              <a:defRPr/>
            </a:pPr>
            <a:r>
              <a:rPr lang="pl-PL" sz="2400" kern="0" dirty="0">
                <a:solidFill>
                  <a:srgbClr val="000000"/>
                </a:solidFill>
                <a:latin typeface="Calibri" pitchFamily="34" charset="0"/>
              </a:rPr>
              <a:t> Pakiet Grafiki Operacyjnej</a:t>
            </a:r>
          </a:p>
        </p:txBody>
      </p:sp>
      <p:pic>
        <p:nvPicPr>
          <p:cNvPr id="79876" name="Obraz 3" descr="calosc.bmp"/>
          <p:cNvPicPr>
            <a:picLocks noChangeAspect="1"/>
          </p:cNvPicPr>
          <p:nvPr/>
        </p:nvPicPr>
        <p:blipFill>
          <a:blip r:embed="rId2" cstate="print"/>
          <a:srcRect/>
          <a:stretch>
            <a:fillRect/>
          </a:stretch>
        </p:blipFill>
        <p:spPr bwMode="auto">
          <a:xfrm>
            <a:off x="0" y="908050"/>
            <a:ext cx="9144000" cy="5715000"/>
          </a:xfrm>
          <a:prstGeom prst="rect">
            <a:avLst/>
          </a:prstGeom>
          <a:noFill/>
          <a:ln w="9525">
            <a:noFill/>
            <a:miter lim="800000"/>
            <a:headEnd/>
            <a:tailEnd/>
          </a:ln>
        </p:spPr>
      </p:pic>
    </p:spTree>
    <p:extLst>
      <p:ext uri="{BB962C8B-B14F-4D97-AF65-F5344CB8AC3E}">
        <p14:creationId xmlns="" xmlns:p14="http://schemas.microsoft.com/office/powerpoint/2010/main" val="1902644349"/>
      </p:ext>
    </p:extLst>
  </p:cSld>
  <p:clrMapOvr>
    <a:masterClrMapping/>
  </p:clrMapOvr>
  <p:transition>
    <p:zoom/>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wzór podkład"/>
          <p:cNvPicPr>
            <a:picLocks noChangeAspect="1" noChangeArrowheads="1"/>
          </p:cNvPicPr>
          <p:nvPr/>
        </p:nvPicPr>
        <p:blipFill>
          <a:blip r:embed="rId2" cstate="print">
            <a:lum bright="20000"/>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solidFill>
            <a:srgbClr val="339966">
              <a:alpha val="87842"/>
            </a:srgbClr>
          </a:solidFill>
          <a:ln>
            <a:noFill/>
          </a:ln>
          <a:extLst>
            <a:ext uri="{91240B29-F687-4F45-9708-019B960494DF}">
              <a14:hiddenLine xmlns="" xmlns:a14="http://schemas.microsoft.com/office/drawing/2010/main" w="38100">
                <a:solidFill>
                  <a:srgbClr val="000000"/>
                </a:solidFill>
                <a:prstDash val="dashDot"/>
                <a:miter lim="800000"/>
                <a:headEnd/>
                <a:tailEnd/>
              </a14:hiddenLine>
            </a:ext>
          </a:extLst>
        </p:spPr>
      </p:pic>
      <p:sp>
        <p:nvSpPr>
          <p:cNvPr id="11267" name="Text Box 3"/>
          <p:cNvSpPr txBox="1">
            <a:spLocks noChangeArrowheads="1"/>
          </p:cNvSpPr>
          <p:nvPr/>
        </p:nvSpPr>
        <p:spPr bwMode="auto">
          <a:xfrm>
            <a:off x="0" y="-22225"/>
            <a:ext cx="9144000" cy="579438"/>
          </a:xfrm>
          <a:prstGeom prst="rect">
            <a:avLst/>
          </a:prstGeom>
          <a:gradFill rotWithShape="1">
            <a:gsLst>
              <a:gs pos="0">
                <a:srgbClr val="000066">
                  <a:gamma/>
                  <a:shade val="46275"/>
                  <a:invGamma/>
                </a:srgbClr>
              </a:gs>
              <a:gs pos="50000">
                <a:srgbClr val="000066"/>
              </a:gs>
              <a:gs pos="100000">
                <a:srgbClr val="000066">
                  <a:gamma/>
                  <a:shade val="46275"/>
                  <a:invGamma/>
                </a:srgbClr>
              </a:gs>
            </a:gsLst>
            <a:lin ang="540000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defRPr/>
            </a:pPr>
            <a:r>
              <a:rPr lang="pl-PL" altLang="pl-PL" sz="3200" b="1">
                <a:solidFill>
                  <a:srgbClr val="FFFFFF"/>
                </a:solidFill>
                <a:effectLst>
                  <a:outerShdw blurRad="38100" dist="38100" dir="2700000" algn="tl">
                    <a:srgbClr val="000000"/>
                  </a:outerShdw>
                </a:effectLst>
              </a:rPr>
              <a:t> SZCZEBLE DOWODZENIA </a:t>
            </a:r>
          </a:p>
        </p:txBody>
      </p:sp>
      <p:graphicFrame>
        <p:nvGraphicFramePr>
          <p:cNvPr id="11416" name="Group 152"/>
          <p:cNvGraphicFramePr>
            <a:graphicFrameLocks noGrp="1"/>
          </p:cNvGraphicFramePr>
          <p:nvPr>
            <p:extLst>
              <p:ext uri="{D42A27DB-BD31-4B8C-83A1-F6EECF244321}">
                <p14:modId xmlns="" xmlns:p14="http://schemas.microsoft.com/office/powerpoint/2010/main" val="565119382"/>
              </p:ext>
            </p:extLst>
          </p:nvPr>
        </p:nvGraphicFramePr>
        <p:xfrm>
          <a:off x="1331916" y="908056"/>
          <a:ext cx="6480175" cy="5556255"/>
        </p:xfrm>
        <a:graphic>
          <a:graphicData uri="http://schemas.openxmlformats.org/drawingml/2006/table">
            <a:tbl>
              <a:tblPr/>
              <a:tblGrid>
                <a:gridCol w="3240087"/>
                <a:gridCol w="3240088"/>
              </a:tblGrid>
              <a:tr h="396263">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altLang="pl-PL" sz="2000" b="1" i="0" u="none" strike="noStrike" cap="none" normalizeH="0" baseline="0" dirty="0" smtClean="0">
                          <a:ln>
                            <a:noFill/>
                          </a:ln>
                          <a:solidFill>
                            <a:schemeClr val="bg1"/>
                          </a:solidFill>
                          <a:effectLst>
                            <a:outerShdw blurRad="38100" dist="38100" dir="2700000" algn="tl">
                              <a:srgbClr val="000000"/>
                            </a:outerShdw>
                          </a:effectLst>
                          <a:latin typeface="Arial" pitchFamily="34" charset="0"/>
                          <a:cs typeface="Times New Roman" pitchFamily="18" charset="0"/>
                        </a:rPr>
                        <a:t> Wskaźnik</a:t>
                      </a:r>
                      <a:endParaRPr kumimoji="0" lang="pl-PL" altLang="pl-PL" sz="2000" b="1" i="0" u="none" strike="noStrike" cap="none" normalizeH="0" baseline="0" dirty="0" smtClean="0">
                        <a:ln>
                          <a:noFill/>
                        </a:ln>
                        <a:solidFill>
                          <a:schemeClr val="bg1"/>
                        </a:solidFill>
                        <a:effectLst>
                          <a:outerShdw blurRad="38100" dist="38100" dir="2700000" algn="tl">
                            <a:srgbClr val="000000"/>
                          </a:outerShdw>
                        </a:effectLst>
                        <a:latin typeface="Arial" pitchFamily="34" charset="0"/>
                        <a:cs typeface="Arial" pitchFamily="34" charset="0"/>
                      </a:endParaRPr>
                    </a:p>
                  </a:txBody>
                  <a:tcPr marT="45723" marB="45723"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altLang="pl-PL" sz="2000" b="1" i="0" u="none" strike="noStrike" cap="none" normalizeH="0" baseline="0" smtClean="0">
                          <a:ln>
                            <a:noFill/>
                          </a:ln>
                          <a:solidFill>
                            <a:schemeClr val="bg1"/>
                          </a:solidFill>
                          <a:effectLst>
                            <a:outerShdw blurRad="38100" dist="38100" dir="2700000" algn="tl">
                              <a:srgbClr val="000000"/>
                            </a:outerShdw>
                          </a:effectLst>
                          <a:latin typeface="Arial" pitchFamily="34" charset="0"/>
                          <a:cs typeface="Times New Roman" pitchFamily="18" charset="0"/>
                        </a:rPr>
                        <a:t>Opis</a:t>
                      </a:r>
                      <a:endParaRPr kumimoji="0" lang="pl-PL" altLang="pl-PL" sz="2000" b="1" i="0" u="none" strike="noStrike" cap="none" normalizeH="0" baseline="0" smtClean="0">
                        <a:ln>
                          <a:noFill/>
                        </a:ln>
                        <a:solidFill>
                          <a:schemeClr val="bg1"/>
                        </a:solidFill>
                        <a:effectLst>
                          <a:outerShdw blurRad="38100" dist="38100" dir="2700000" algn="tl">
                            <a:srgbClr val="000000"/>
                          </a:outerShdw>
                        </a:effectLst>
                        <a:latin typeface="Arial" pitchFamily="34" charset="0"/>
                        <a:cs typeface="Arial" pitchFamily="34" charset="0"/>
                      </a:endParaRPr>
                    </a:p>
                  </a:txBody>
                  <a:tcPr marT="45723" marB="45723"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r>
              <a:tr h="404836">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altLang="pl-PL" sz="2000" b="1" i="0" u="none" strike="noStrike" cap="none" normalizeH="0" baseline="0" dirty="0" smtClean="0">
                          <a:ln>
                            <a:noFill/>
                          </a:ln>
                          <a:solidFill>
                            <a:srgbClr val="000000"/>
                          </a:solidFill>
                          <a:effectLst/>
                          <a:latin typeface="Symbol" pitchFamily="18" charset="2"/>
                          <a:cs typeface="Times New Roman" pitchFamily="18" charset="0"/>
                          <a:sym typeface="Symbol"/>
                        </a:rPr>
                        <a:t></a:t>
                      </a:r>
                      <a:endParaRPr kumimoji="0" lang="pl-PL" altLang="pl-PL" sz="2000" b="1" i="0" u="none" strike="noStrike" cap="none" normalizeH="0" baseline="0" dirty="0" smtClean="0">
                        <a:ln>
                          <a:noFill/>
                        </a:ln>
                        <a:solidFill>
                          <a:schemeClr val="tx1"/>
                        </a:solidFill>
                        <a:effectLst/>
                        <a:latin typeface="Arial" pitchFamily="34" charset="0"/>
                        <a:cs typeface="Arial" pitchFamily="34" charset="0"/>
                      </a:endParaRPr>
                    </a:p>
                  </a:txBody>
                  <a:tcPr marT="45723" marB="45723"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altLang="pl-PL" sz="2000" b="0" i="0" u="none" strike="noStrike" cap="none" normalizeH="0" baseline="0" smtClean="0">
                          <a:ln>
                            <a:noFill/>
                          </a:ln>
                          <a:solidFill>
                            <a:srgbClr val="000000"/>
                          </a:solidFill>
                          <a:effectLst/>
                          <a:latin typeface="Times New Roman" pitchFamily="18" charset="0"/>
                          <a:cs typeface="Times New Roman" pitchFamily="18" charset="0"/>
                        </a:rPr>
                        <a:t>Zespół /Załoga</a:t>
                      </a:r>
                      <a:endParaRPr kumimoji="0" lang="pl-PL" altLang="pl-PL" sz="2000" b="0" i="0" u="none" strike="noStrike" cap="none" normalizeH="0" baseline="0" smtClean="0">
                        <a:ln>
                          <a:noFill/>
                        </a:ln>
                        <a:solidFill>
                          <a:schemeClr val="tx1"/>
                        </a:solidFill>
                        <a:effectLst/>
                        <a:latin typeface="Arial" pitchFamily="34" charset="0"/>
                        <a:cs typeface="Arial" pitchFamily="34" charset="0"/>
                      </a:endParaRPr>
                    </a:p>
                  </a:txBody>
                  <a:tcPr marT="45723" marB="45723"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r>
              <a:tr h="396263">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altLang="pl-PL" sz="2000" b="0" i="0" u="none" strike="noStrike" cap="none" normalizeH="0" baseline="0" smtClean="0">
                          <a:ln>
                            <a:noFill/>
                          </a:ln>
                          <a:solidFill>
                            <a:srgbClr val="000000"/>
                          </a:solidFill>
                          <a:effectLst/>
                          <a:latin typeface="Arial" pitchFamily="34" charset="0"/>
                          <a:cs typeface="Times New Roman" pitchFamily="18" charset="0"/>
                        </a:rPr>
                        <a:t>•</a:t>
                      </a:r>
                      <a:endParaRPr kumimoji="0" lang="pl-PL" altLang="pl-PL" sz="2000" b="0" i="0" u="none" strike="noStrike" cap="none" normalizeH="0" baseline="0" smtClean="0">
                        <a:ln>
                          <a:noFill/>
                        </a:ln>
                        <a:solidFill>
                          <a:schemeClr val="tx1"/>
                        </a:solidFill>
                        <a:effectLst/>
                        <a:latin typeface="Arial" pitchFamily="34" charset="0"/>
                        <a:cs typeface="Arial" pitchFamily="34" charset="0"/>
                      </a:endParaRPr>
                    </a:p>
                  </a:txBody>
                  <a:tcPr marT="45723" marB="45723"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altLang="pl-PL" sz="2000" b="0" i="0" u="none" strike="noStrike" cap="none" normalizeH="0" baseline="0" dirty="0" smtClean="0">
                          <a:ln>
                            <a:noFill/>
                          </a:ln>
                          <a:solidFill>
                            <a:srgbClr val="000000"/>
                          </a:solidFill>
                          <a:effectLst/>
                          <a:latin typeface="Times New Roman" pitchFamily="18" charset="0"/>
                          <a:cs typeface="Times New Roman" pitchFamily="18" charset="0"/>
                        </a:rPr>
                        <a:t>Obsługa/sekcja</a:t>
                      </a:r>
                      <a:endParaRPr kumimoji="0" lang="pl-PL" altLang="pl-PL" sz="2000" b="0" i="0" u="none" strike="noStrike" cap="none" normalizeH="0" baseline="0" dirty="0" smtClean="0">
                        <a:ln>
                          <a:noFill/>
                        </a:ln>
                        <a:solidFill>
                          <a:schemeClr val="tx1"/>
                        </a:solidFill>
                        <a:effectLst/>
                        <a:latin typeface="Arial" pitchFamily="34" charset="0"/>
                        <a:cs typeface="Arial" pitchFamily="34" charset="0"/>
                      </a:endParaRPr>
                    </a:p>
                  </a:txBody>
                  <a:tcPr marT="45723" marB="45723"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r>
              <a:tr h="396263">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altLang="pl-PL" sz="2000" b="0" i="0" u="none" strike="noStrike" cap="none" normalizeH="0" baseline="0" smtClean="0">
                          <a:ln>
                            <a:noFill/>
                          </a:ln>
                          <a:solidFill>
                            <a:srgbClr val="000000"/>
                          </a:solidFill>
                          <a:effectLst/>
                          <a:latin typeface="Arial" pitchFamily="34" charset="0"/>
                          <a:cs typeface="Times New Roman" pitchFamily="18" charset="0"/>
                        </a:rPr>
                        <a:t>••</a:t>
                      </a:r>
                      <a:endParaRPr kumimoji="0" lang="pl-PL" altLang="pl-PL" sz="2000" b="0" i="0" u="none" strike="noStrike" cap="none" normalizeH="0" baseline="0" smtClean="0">
                        <a:ln>
                          <a:noFill/>
                        </a:ln>
                        <a:solidFill>
                          <a:schemeClr val="tx1"/>
                        </a:solidFill>
                        <a:effectLst/>
                        <a:latin typeface="Arial" pitchFamily="34" charset="0"/>
                        <a:cs typeface="Arial" pitchFamily="34" charset="0"/>
                      </a:endParaRPr>
                    </a:p>
                  </a:txBody>
                  <a:tcPr marT="45723" marB="45723"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altLang="pl-PL" sz="2000" b="0" i="0" u="none" strike="noStrike" cap="none" normalizeH="0" baseline="0" smtClean="0">
                          <a:ln>
                            <a:noFill/>
                          </a:ln>
                          <a:solidFill>
                            <a:srgbClr val="000000"/>
                          </a:solidFill>
                          <a:effectLst/>
                          <a:latin typeface="Times New Roman" pitchFamily="18" charset="0"/>
                          <a:cs typeface="Times New Roman" pitchFamily="18" charset="0"/>
                        </a:rPr>
                        <a:t>Drużyna</a:t>
                      </a:r>
                      <a:endParaRPr kumimoji="0" lang="pl-PL" altLang="pl-PL" sz="2000" b="0" i="0" u="none" strike="noStrike" cap="none" normalizeH="0" baseline="0" smtClean="0">
                        <a:ln>
                          <a:noFill/>
                        </a:ln>
                        <a:solidFill>
                          <a:schemeClr val="tx1"/>
                        </a:solidFill>
                        <a:effectLst/>
                        <a:latin typeface="Arial" pitchFamily="34" charset="0"/>
                        <a:cs typeface="Arial" pitchFamily="34" charset="0"/>
                      </a:endParaRPr>
                    </a:p>
                  </a:txBody>
                  <a:tcPr marT="45723" marB="45723"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r>
              <a:tr h="396263">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altLang="pl-PL" sz="2000" b="0" i="0" u="none" strike="noStrike" cap="none" normalizeH="0" baseline="0" smtClean="0">
                          <a:ln>
                            <a:noFill/>
                          </a:ln>
                          <a:solidFill>
                            <a:srgbClr val="000000"/>
                          </a:solidFill>
                          <a:effectLst/>
                          <a:latin typeface="Arial" pitchFamily="34" charset="0"/>
                          <a:cs typeface="Times New Roman" pitchFamily="18" charset="0"/>
                        </a:rPr>
                        <a:t>•••</a:t>
                      </a:r>
                      <a:endParaRPr kumimoji="0" lang="pl-PL" altLang="pl-PL" sz="2000" b="0" i="0" u="none" strike="noStrike" cap="none" normalizeH="0" baseline="0" smtClean="0">
                        <a:ln>
                          <a:noFill/>
                        </a:ln>
                        <a:solidFill>
                          <a:schemeClr val="tx1"/>
                        </a:solidFill>
                        <a:effectLst/>
                        <a:latin typeface="Arial" pitchFamily="34" charset="0"/>
                        <a:cs typeface="Arial" pitchFamily="34" charset="0"/>
                      </a:endParaRPr>
                    </a:p>
                  </a:txBody>
                  <a:tcPr marT="45723" marB="45723"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altLang="pl-PL" sz="2000" b="0" i="0" u="none" strike="noStrike" cap="none" normalizeH="0" baseline="0" smtClean="0">
                          <a:ln>
                            <a:noFill/>
                          </a:ln>
                          <a:solidFill>
                            <a:srgbClr val="000000"/>
                          </a:solidFill>
                          <a:effectLst/>
                          <a:latin typeface="Times New Roman" pitchFamily="18" charset="0"/>
                          <a:cs typeface="Times New Roman" pitchFamily="18" charset="0"/>
                        </a:rPr>
                        <a:t>Pluton</a:t>
                      </a:r>
                      <a:endParaRPr kumimoji="0" lang="pl-PL" altLang="pl-PL" sz="2000" b="0" i="0" u="none" strike="noStrike" cap="none" normalizeH="0" baseline="0" smtClean="0">
                        <a:ln>
                          <a:noFill/>
                        </a:ln>
                        <a:solidFill>
                          <a:schemeClr val="tx1"/>
                        </a:solidFill>
                        <a:effectLst/>
                        <a:latin typeface="Arial" pitchFamily="34" charset="0"/>
                        <a:cs typeface="Arial" pitchFamily="34" charset="0"/>
                      </a:endParaRPr>
                    </a:p>
                  </a:txBody>
                  <a:tcPr marT="45723" marB="45723"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r>
              <a:tr h="396263">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altLang="pl-PL" sz="2000" b="0" i="0" u="none" strike="noStrike" cap="none" normalizeH="0" baseline="0" smtClean="0">
                          <a:ln>
                            <a:noFill/>
                          </a:ln>
                          <a:solidFill>
                            <a:srgbClr val="000000"/>
                          </a:solidFill>
                          <a:effectLst/>
                          <a:latin typeface="Arial" pitchFamily="34" charset="0"/>
                          <a:cs typeface="Times New Roman" pitchFamily="18" charset="0"/>
                        </a:rPr>
                        <a:t>I</a:t>
                      </a:r>
                      <a:endParaRPr kumimoji="0" lang="pl-PL" altLang="pl-PL" sz="2000" b="0" i="0" u="none" strike="noStrike" cap="none" normalizeH="0" baseline="0" smtClean="0">
                        <a:ln>
                          <a:noFill/>
                        </a:ln>
                        <a:solidFill>
                          <a:schemeClr val="tx1"/>
                        </a:solidFill>
                        <a:effectLst/>
                        <a:latin typeface="Arial" pitchFamily="34" charset="0"/>
                        <a:cs typeface="Arial" pitchFamily="34" charset="0"/>
                      </a:endParaRPr>
                    </a:p>
                  </a:txBody>
                  <a:tcPr marT="45723" marB="45723"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altLang="pl-PL" sz="2000" b="0" i="0" u="none" strike="noStrike" cap="none" normalizeH="0" baseline="0" smtClean="0">
                          <a:ln>
                            <a:noFill/>
                          </a:ln>
                          <a:solidFill>
                            <a:srgbClr val="000000"/>
                          </a:solidFill>
                          <a:effectLst/>
                          <a:latin typeface="Times New Roman" pitchFamily="18" charset="0"/>
                          <a:cs typeface="Times New Roman" pitchFamily="18" charset="0"/>
                        </a:rPr>
                        <a:t>Kompania, klucz</a:t>
                      </a:r>
                      <a:endParaRPr kumimoji="0" lang="pl-PL" altLang="pl-PL" sz="2000" b="0" i="0" u="none" strike="noStrike" cap="none" normalizeH="0" baseline="0" smtClean="0">
                        <a:ln>
                          <a:noFill/>
                        </a:ln>
                        <a:solidFill>
                          <a:schemeClr val="tx1"/>
                        </a:solidFill>
                        <a:effectLst/>
                        <a:latin typeface="Arial" pitchFamily="34" charset="0"/>
                        <a:cs typeface="Arial" pitchFamily="34" charset="0"/>
                      </a:endParaRPr>
                    </a:p>
                  </a:txBody>
                  <a:tcPr marT="45723" marB="45723"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r>
              <a:tr h="396263">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altLang="pl-PL" sz="2000" b="0" i="0" u="none" strike="noStrike" cap="none" normalizeH="0" baseline="0" smtClean="0">
                          <a:ln>
                            <a:noFill/>
                          </a:ln>
                          <a:solidFill>
                            <a:srgbClr val="000000"/>
                          </a:solidFill>
                          <a:effectLst/>
                          <a:latin typeface="Arial" pitchFamily="34" charset="0"/>
                          <a:cs typeface="Times New Roman" pitchFamily="18" charset="0"/>
                        </a:rPr>
                        <a:t>I I</a:t>
                      </a:r>
                      <a:endParaRPr kumimoji="0" lang="pl-PL" altLang="pl-PL" sz="2000" b="0" i="0" u="none" strike="noStrike" cap="none" normalizeH="0" baseline="0" smtClean="0">
                        <a:ln>
                          <a:noFill/>
                        </a:ln>
                        <a:solidFill>
                          <a:schemeClr val="tx1"/>
                        </a:solidFill>
                        <a:effectLst/>
                        <a:latin typeface="Arial" pitchFamily="34" charset="0"/>
                        <a:cs typeface="Arial" pitchFamily="34" charset="0"/>
                      </a:endParaRPr>
                    </a:p>
                  </a:txBody>
                  <a:tcPr marT="45723" marB="45723"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altLang="pl-PL" sz="2000" b="0" i="0" u="none" strike="noStrike" cap="none" normalizeH="0" baseline="0" smtClean="0">
                          <a:ln>
                            <a:noFill/>
                          </a:ln>
                          <a:solidFill>
                            <a:srgbClr val="000000"/>
                          </a:solidFill>
                          <a:effectLst/>
                          <a:latin typeface="Times New Roman" pitchFamily="18" charset="0"/>
                          <a:cs typeface="Times New Roman" pitchFamily="18" charset="0"/>
                        </a:rPr>
                        <a:t>Batalion/eskadra</a:t>
                      </a:r>
                      <a:endParaRPr kumimoji="0" lang="pl-PL" altLang="pl-PL" sz="2000" b="0" i="0" u="none" strike="noStrike" cap="none" normalizeH="0" baseline="0" smtClean="0">
                        <a:ln>
                          <a:noFill/>
                        </a:ln>
                        <a:solidFill>
                          <a:schemeClr val="tx1"/>
                        </a:solidFill>
                        <a:effectLst/>
                        <a:latin typeface="Arial" pitchFamily="34" charset="0"/>
                        <a:cs typeface="Arial" pitchFamily="34" charset="0"/>
                      </a:endParaRPr>
                    </a:p>
                  </a:txBody>
                  <a:tcPr marT="45723" marB="45723"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r>
              <a:tr h="396263">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altLang="pl-PL" sz="2000" b="0" i="0" u="none" strike="noStrike" cap="none" normalizeH="0" baseline="0" smtClean="0">
                          <a:ln>
                            <a:noFill/>
                          </a:ln>
                          <a:solidFill>
                            <a:srgbClr val="000000"/>
                          </a:solidFill>
                          <a:effectLst/>
                          <a:latin typeface="Arial" pitchFamily="34" charset="0"/>
                          <a:cs typeface="Times New Roman" pitchFamily="18" charset="0"/>
                        </a:rPr>
                        <a:t>I I I</a:t>
                      </a:r>
                      <a:endParaRPr kumimoji="0" lang="pl-PL" altLang="pl-PL" sz="2000" b="0" i="0" u="none" strike="noStrike" cap="none" normalizeH="0" baseline="0" smtClean="0">
                        <a:ln>
                          <a:noFill/>
                        </a:ln>
                        <a:solidFill>
                          <a:schemeClr val="tx1"/>
                        </a:solidFill>
                        <a:effectLst/>
                        <a:latin typeface="Arial" pitchFamily="34" charset="0"/>
                        <a:cs typeface="Arial" pitchFamily="34" charset="0"/>
                      </a:endParaRPr>
                    </a:p>
                  </a:txBody>
                  <a:tcPr marT="45723" marB="45723"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altLang="pl-PL" sz="2000" b="0" i="0" u="none" strike="noStrike" cap="none" normalizeH="0" baseline="0" smtClean="0">
                          <a:ln>
                            <a:noFill/>
                          </a:ln>
                          <a:solidFill>
                            <a:srgbClr val="000000"/>
                          </a:solidFill>
                          <a:effectLst/>
                          <a:latin typeface="Times New Roman" pitchFamily="18" charset="0"/>
                          <a:cs typeface="Times New Roman" pitchFamily="18" charset="0"/>
                        </a:rPr>
                        <a:t>Pułk/Grupa</a:t>
                      </a:r>
                      <a:endParaRPr kumimoji="0" lang="pl-PL" altLang="pl-PL" sz="2000" b="0" i="0" u="none" strike="noStrike" cap="none" normalizeH="0" baseline="0" smtClean="0">
                        <a:ln>
                          <a:noFill/>
                        </a:ln>
                        <a:solidFill>
                          <a:schemeClr val="tx1"/>
                        </a:solidFill>
                        <a:effectLst/>
                        <a:latin typeface="Arial" pitchFamily="34" charset="0"/>
                        <a:cs typeface="Arial" pitchFamily="34" charset="0"/>
                      </a:endParaRPr>
                    </a:p>
                  </a:txBody>
                  <a:tcPr marT="45723" marB="45723"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r>
              <a:tr h="396263">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altLang="pl-PL" sz="2000" b="0" i="0" u="none" strike="noStrike" cap="none" normalizeH="0" baseline="0" smtClean="0">
                          <a:ln>
                            <a:noFill/>
                          </a:ln>
                          <a:solidFill>
                            <a:srgbClr val="000000"/>
                          </a:solidFill>
                          <a:effectLst/>
                          <a:latin typeface="Arial" pitchFamily="34" charset="0"/>
                          <a:cs typeface="Times New Roman" pitchFamily="18" charset="0"/>
                        </a:rPr>
                        <a:t>X</a:t>
                      </a:r>
                      <a:endParaRPr kumimoji="0" lang="pl-PL" altLang="pl-PL" sz="2000" b="0" i="0" u="none" strike="noStrike" cap="none" normalizeH="0" baseline="0" smtClean="0">
                        <a:ln>
                          <a:noFill/>
                        </a:ln>
                        <a:solidFill>
                          <a:schemeClr val="tx1"/>
                        </a:solidFill>
                        <a:effectLst/>
                        <a:latin typeface="Arial" pitchFamily="34" charset="0"/>
                        <a:cs typeface="Arial" pitchFamily="34" charset="0"/>
                      </a:endParaRPr>
                    </a:p>
                  </a:txBody>
                  <a:tcPr marT="45723" marB="45723"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altLang="pl-PL" sz="2000" b="0" i="0" u="none" strike="noStrike" cap="none" normalizeH="0" baseline="0" smtClean="0">
                          <a:ln>
                            <a:noFill/>
                          </a:ln>
                          <a:solidFill>
                            <a:srgbClr val="000000"/>
                          </a:solidFill>
                          <a:effectLst/>
                          <a:latin typeface="Times New Roman" pitchFamily="18" charset="0"/>
                          <a:cs typeface="Times New Roman" pitchFamily="18" charset="0"/>
                        </a:rPr>
                        <a:t>Brygada</a:t>
                      </a:r>
                      <a:endParaRPr kumimoji="0" lang="pl-PL" altLang="pl-PL" sz="2000" b="0" i="0" u="none" strike="noStrike" cap="none" normalizeH="0" baseline="0" smtClean="0">
                        <a:ln>
                          <a:noFill/>
                        </a:ln>
                        <a:solidFill>
                          <a:schemeClr val="tx1"/>
                        </a:solidFill>
                        <a:effectLst/>
                        <a:latin typeface="Arial" pitchFamily="34" charset="0"/>
                        <a:cs typeface="Arial" pitchFamily="34" charset="0"/>
                      </a:endParaRPr>
                    </a:p>
                  </a:txBody>
                  <a:tcPr marT="45723" marB="45723"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r>
              <a:tr h="396263">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altLang="pl-PL" sz="2000" b="0" i="0" u="none" strike="noStrike" cap="none" normalizeH="0" baseline="0" smtClean="0">
                          <a:ln>
                            <a:noFill/>
                          </a:ln>
                          <a:solidFill>
                            <a:srgbClr val="000000"/>
                          </a:solidFill>
                          <a:effectLst/>
                          <a:latin typeface="Arial" pitchFamily="34" charset="0"/>
                          <a:cs typeface="Times New Roman" pitchFamily="18" charset="0"/>
                        </a:rPr>
                        <a:t>X X</a:t>
                      </a:r>
                      <a:endParaRPr kumimoji="0" lang="pl-PL" altLang="pl-PL" sz="2000" b="0" i="0" u="none" strike="noStrike" cap="none" normalizeH="0" baseline="0" smtClean="0">
                        <a:ln>
                          <a:noFill/>
                        </a:ln>
                        <a:solidFill>
                          <a:schemeClr val="tx1"/>
                        </a:solidFill>
                        <a:effectLst/>
                        <a:latin typeface="Arial" pitchFamily="34" charset="0"/>
                        <a:cs typeface="Arial" pitchFamily="34" charset="0"/>
                      </a:endParaRPr>
                    </a:p>
                  </a:txBody>
                  <a:tcPr marT="45723" marB="45723"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altLang="pl-PL" sz="2000" b="0" i="0" u="none" strike="noStrike" cap="none" normalizeH="0" baseline="0" smtClean="0">
                          <a:ln>
                            <a:noFill/>
                          </a:ln>
                          <a:solidFill>
                            <a:srgbClr val="000000"/>
                          </a:solidFill>
                          <a:effectLst/>
                          <a:latin typeface="Times New Roman" pitchFamily="18" charset="0"/>
                          <a:cs typeface="Times New Roman" pitchFamily="18" charset="0"/>
                        </a:rPr>
                        <a:t>Dywizja</a:t>
                      </a:r>
                      <a:endParaRPr kumimoji="0" lang="pl-PL" altLang="pl-PL" sz="2000" b="0" i="0" u="none" strike="noStrike" cap="none" normalizeH="0" baseline="0" smtClean="0">
                        <a:ln>
                          <a:noFill/>
                        </a:ln>
                        <a:solidFill>
                          <a:schemeClr val="tx1"/>
                        </a:solidFill>
                        <a:effectLst/>
                        <a:latin typeface="Arial" pitchFamily="34" charset="0"/>
                        <a:cs typeface="Arial" pitchFamily="34" charset="0"/>
                      </a:endParaRPr>
                    </a:p>
                  </a:txBody>
                  <a:tcPr marT="45723" marB="45723"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r>
              <a:tr h="396263">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altLang="pl-PL" sz="2000" b="0" i="0" u="none" strike="noStrike" cap="none" normalizeH="0" baseline="0" smtClean="0">
                          <a:ln>
                            <a:noFill/>
                          </a:ln>
                          <a:solidFill>
                            <a:srgbClr val="000000"/>
                          </a:solidFill>
                          <a:effectLst/>
                          <a:latin typeface="Arial" pitchFamily="34" charset="0"/>
                          <a:cs typeface="Times New Roman" pitchFamily="18" charset="0"/>
                        </a:rPr>
                        <a:t>X X X</a:t>
                      </a:r>
                      <a:endParaRPr kumimoji="0" lang="pl-PL" altLang="pl-PL" sz="2000" b="0" i="0" u="none" strike="noStrike" cap="none" normalizeH="0" baseline="0" smtClean="0">
                        <a:ln>
                          <a:noFill/>
                        </a:ln>
                        <a:solidFill>
                          <a:schemeClr val="tx1"/>
                        </a:solidFill>
                        <a:effectLst/>
                        <a:latin typeface="Arial" pitchFamily="34" charset="0"/>
                        <a:cs typeface="Arial" pitchFamily="34" charset="0"/>
                      </a:endParaRPr>
                    </a:p>
                  </a:txBody>
                  <a:tcPr marT="45723" marB="45723"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altLang="pl-PL" sz="2000" b="0" i="0" u="none" strike="noStrike" cap="none" normalizeH="0" baseline="0" smtClean="0">
                          <a:ln>
                            <a:noFill/>
                          </a:ln>
                          <a:solidFill>
                            <a:srgbClr val="000000"/>
                          </a:solidFill>
                          <a:effectLst/>
                          <a:latin typeface="Times New Roman" pitchFamily="18" charset="0"/>
                          <a:cs typeface="Times New Roman" pitchFamily="18" charset="0"/>
                        </a:rPr>
                        <a:t>Korpus</a:t>
                      </a:r>
                      <a:endParaRPr kumimoji="0" lang="pl-PL" altLang="pl-PL" sz="2000" b="0" i="0" u="none" strike="noStrike" cap="none" normalizeH="0" baseline="0" smtClean="0">
                        <a:ln>
                          <a:noFill/>
                        </a:ln>
                        <a:solidFill>
                          <a:schemeClr val="tx1"/>
                        </a:solidFill>
                        <a:effectLst/>
                        <a:latin typeface="Arial" pitchFamily="34" charset="0"/>
                        <a:cs typeface="Arial" pitchFamily="34" charset="0"/>
                      </a:endParaRPr>
                    </a:p>
                  </a:txBody>
                  <a:tcPr marT="45723" marB="45723"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r>
              <a:tr h="396263">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altLang="pl-PL" sz="2000" b="0" i="0" u="none" strike="noStrike" cap="none" normalizeH="0" baseline="0" smtClean="0">
                          <a:ln>
                            <a:noFill/>
                          </a:ln>
                          <a:solidFill>
                            <a:srgbClr val="000000"/>
                          </a:solidFill>
                          <a:effectLst/>
                          <a:latin typeface="Arial" pitchFamily="34" charset="0"/>
                          <a:cs typeface="Times New Roman" pitchFamily="18" charset="0"/>
                        </a:rPr>
                        <a:t>X X X X</a:t>
                      </a:r>
                      <a:endParaRPr kumimoji="0" lang="pl-PL" altLang="pl-PL" sz="2000" b="0" i="0" u="none" strike="noStrike" cap="none" normalizeH="0" baseline="0" smtClean="0">
                        <a:ln>
                          <a:noFill/>
                        </a:ln>
                        <a:solidFill>
                          <a:schemeClr val="tx1"/>
                        </a:solidFill>
                        <a:effectLst/>
                        <a:latin typeface="Arial" pitchFamily="34" charset="0"/>
                        <a:cs typeface="Arial" pitchFamily="34" charset="0"/>
                      </a:endParaRPr>
                    </a:p>
                  </a:txBody>
                  <a:tcPr marT="45723" marB="45723"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altLang="pl-PL" sz="2000" b="0" i="0" u="none" strike="noStrike" cap="none" normalizeH="0" baseline="0" smtClean="0">
                          <a:ln>
                            <a:noFill/>
                          </a:ln>
                          <a:solidFill>
                            <a:srgbClr val="000000"/>
                          </a:solidFill>
                          <a:effectLst/>
                          <a:latin typeface="Times New Roman" pitchFamily="18" charset="0"/>
                          <a:cs typeface="Times New Roman" pitchFamily="18" charset="0"/>
                        </a:rPr>
                        <a:t>Armia</a:t>
                      </a:r>
                      <a:endParaRPr kumimoji="0" lang="pl-PL" altLang="pl-PL" sz="2000" b="0" i="0" u="none" strike="noStrike" cap="none" normalizeH="0" baseline="0" smtClean="0">
                        <a:ln>
                          <a:noFill/>
                        </a:ln>
                        <a:solidFill>
                          <a:schemeClr val="tx1"/>
                        </a:solidFill>
                        <a:effectLst/>
                        <a:latin typeface="Arial" pitchFamily="34" charset="0"/>
                        <a:cs typeface="Arial" pitchFamily="34" charset="0"/>
                      </a:endParaRPr>
                    </a:p>
                  </a:txBody>
                  <a:tcPr marT="45723" marB="45723"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r>
              <a:tr h="396263">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altLang="pl-PL" sz="2000" b="0" i="0" u="none" strike="noStrike" cap="none" normalizeH="0" baseline="0" smtClean="0">
                          <a:ln>
                            <a:noFill/>
                          </a:ln>
                          <a:solidFill>
                            <a:srgbClr val="000000"/>
                          </a:solidFill>
                          <a:effectLst/>
                          <a:latin typeface="Arial" pitchFamily="34" charset="0"/>
                          <a:cs typeface="Times New Roman" pitchFamily="18" charset="0"/>
                        </a:rPr>
                        <a:t>X X X X X</a:t>
                      </a:r>
                      <a:endParaRPr kumimoji="0" lang="pl-PL" altLang="pl-PL" sz="2000" b="0" i="0" u="none" strike="noStrike" cap="none" normalizeH="0" baseline="0" smtClean="0">
                        <a:ln>
                          <a:noFill/>
                        </a:ln>
                        <a:solidFill>
                          <a:schemeClr val="tx1"/>
                        </a:solidFill>
                        <a:effectLst/>
                        <a:latin typeface="Arial" pitchFamily="34" charset="0"/>
                        <a:cs typeface="Arial" pitchFamily="34" charset="0"/>
                      </a:endParaRPr>
                    </a:p>
                  </a:txBody>
                  <a:tcPr marT="45723" marB="45723"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altLang="pl-PL" sz="2000" b="0" i="0" u="none" strike="noStrike" cap="none" normalizeH="0" baseline="0" smtClean="0">
                          <a:ln>
                            <a:noFill/>
                          </a:ln>
                          <a:solidFill>
                            <a:srgbClr val="000000"/>
                          </a:solidFill>
                          <a:effectLst/>
                          <a:latin typeface="Times New Roman" pitchFamily="18" charset="0"/>
                          <a:cs typeface="Times New Roman" pitchFamily="18" charset="0"/>
                        </a:rPr>
                        <a:t>Grupa armii</a:t>
                      </a:r>
                      <a:endParaRPr kumimoji="0" lang="pl-PL" altLang="pl-PL" sz="2000" b="0" i="0" u="none" strike="noStrike" cap="none" normalizeH="0" baseline="0" smtClean="0">
                        <a:ln>
                          <a:noFill/>
                        </a:ln>
                        <a:solidFill>
                          <a:schemeClr val="tx1"/>
                        </a:solidFill>
                        <a:effectLst/>
                        <a:latin typeface="Arial" pitchFamily="34" charset="0"/>
                        <a:cs typeface="Arial" pitchFamily="34" charset="0"/>
                      </a:endParaRPr>
                    </a:p>
                  </a:txBody>
                  <a:tcPr marT="45723" marB="45723"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66"/>
                    </a:solidFill>
                  </a:tcPr>
                </a:tc>
              </a:tr>
              <a:tr h="396263">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altLang="pl-PL" sz="2000" b="0" i="0" u="none" strike="noStrike" cap="none" normalizeH="0" baseline="0" smtClean="0">
                          <a:ln>
                            <a:noFill/>
                          </a:ln>
                          <a:solidFill>
                            <a:srgbClr val="000000"/>
                          </a:solidFill>
                          <a:effectLst/>
                          <a:latin typeface="Arial" pitchFamily="34" charset="0"/>
                          <a:cs typeface="Times New Roman" pitchFamily="18" charset="0"/>
                        </a:rPr>
                        <a:t>X X X X X X</a:t>
                      </a:r>
                      <a:endParaRPr kumimoji="0" lang="pl-PL" altLang="pl-PL" sz="2000" b="0" i="0" u="none" strike="noStrike" cap="none" normalizeH="0" baseline="0" smtClean="0">
                        <a:ln>
                          <a:noFill/>
                        </a:ln>
                        <a:solidFill>
                          <a:schemeClr val="tx1"/>
                        </a:solidFill>
                        <a:effectLst/>
                        <a:latin typeface="Arial" pitchFamily="34" charset="0"/>
                        <a:cs typeface="Arial" pitchFamily="34" charset="0"/>
                      </a:endParaRPr>
                    </a:p>
                  </a:txBody>
                  <a:tcPr marT="45723" marB="45723" horzOverflow="overflow">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66"/>
                    </a:solid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altLang="pl-PL" sz="2000" b="0" i="0" u="none" strike="noStrike" cap="none" normalizeH="0" baseline="0" smtClean="0">
                          <a:ln>
                            <a:noFill/>
                          </a:ln>
                          <a:solidFill>
                            <a:srgbClr val="000000"/>
                          </a:solidFill>
                          <a:effectLst/>
                          <a:latin typeface="Times New Roman" pitchFamily="18" charset="0"/>
                          <a:cs typeface="Times New Roman" pitchFamily="18" charset="0"/>
                        </a:rPr>
                        <a:t>Teatr</a:t>
                      </a:r>
                      <a:endParaRPr kumimoji="0" lang="pl-PL" altLang="pl-PL" sz="2000" b="0" i="0" u="none" strike="noStrike" cap="none" normalizeH="0" baseline="0" smtClean="0">
                        <a:ln>
                          <a:noFill/>
                        </a:ln>
                        <a:solidFill>
                          <a:schemeClr val="tx1"/>
                        </a:solidFill>
                        <a:effectLst/>
                        <a:latin typeface="Arial" pitchFamily="34" charset="0"/>
                        <a:cs typeface="Arial" pitchFamily="34" charset="0"/>
                      </a:endParaRPr>
                    </a:p>
                  </a:txBody>
                  <a:tcPr marT="45723" marB="45723" horzOverflow="overflow">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FFFF66"/>
                    </a:solidFill>
                  </a:tcPr>
                </a:tc>
              </a:tr>
            </a:tbl>
          </a:graphicData>
        </a:graphic>
      </p:graphicFrame>
    </p:spTree>
    <p:extLst>
      <p:ext uri="{BB962C8B-B14F-4D97-AF65-F5344CB8AC3E}">
        <p14:creationId xmlns="" xmlns:p14="http://schemas.microsoft.com/office/powerpoint/2010/main" val="3207183596"/>
      </p:ext>
    </p:extLst>
  </p:cSld>
  <p:clrMapOvr>
    <a:masterClrMapping/>
  </p:clrMapOvr>
  <p:transition>
    <p:zoom/>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C:\Users\user\Desktop\Legia Akademicka II\Od DARKA MON\stopnie wojskowe.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 y="548680"/>
            <a:ext cx="9148349" cy="549395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977837030"/>
      </p:ext>
    </p:extLst>
  </p:cSld>
  <p:clrMapOvr>
    <a:masterClrMapping/>
  </p:clrMapOvr>
  <p:transition>
    <p:zoom/>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lstStyle/>
          <a:p>
            <a:endParaRPr lang="pl-PL" dirty="0"/>
          </a:p>
        </p:txBody>
      </p:sp>
      <p:pic>
        <p:nvPicPr>
          <p:cNvPr id="169986" name="Picture 2" descr="https://upload.wikimedia.org/wikipedia/commons/thumb/a/a2/Akt_mianowania_na_wy%C5%BCszy_stopie%C5%84_wojskowy_podporucznika_w_formie_patentu_oficerskiego.jpg/1280px-Akt_mianowania_na_wy%C5%BCszy_stopie%C5%84_wojskowy_podporucznika_w_formie_patentu_oficerskiego.jpg"/>
          <p:cNvPicPr>
            <a:picLocks noChangeAspect="1" noChangeArrowheads="1"/>
          </p:cNvPicPr>
          <p:nvPr/>
        </p:nvPicPr>
        <p:blipFill>
          <a:blip r:embed="rId2" cstate="print"/>
          <a:srcRect/>
          <a:stretch>
            <a:fillRect/>
          </a:stretch>
        </p:blipFill>
        <p:spPr bwMode="auto">
          <a:xfrm>
            <a:off x="0" y="-387424"/>
            <a:ext cx="9756576" cy="7245424"/>
          </a:xfrm>
          <a:prstGeom prst="rect">
            <a:avLst/>
          </a:prstGeom>
          <a:noFill/>
        </p:spPr>
      </p:pic>
    </p:spTree>
  </p:cSld>
  <p:clrMapOvr>
    <a:masterClrMapping/>
  </p:clrMapOvr>
  <p:transition>
    <p:zoom/>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ymbol zastępczy zawartości 5"/>
          <p:cNvSpPr>
            <a:spLocks noGrp="1"/>
          </p:cNvSpPr>
          <p:nvPr>
            <p:ph idx="1"/>
          </p:nvPr>
        </p:nvSpPr>
        <p:spPr/>
        <p:txBody>
          <a:bodyPr/>
          <a:lstStyle/>
          <a:p>
            <a:pPr algn="ctr">
              <a:buNone/>
            </a:pPr>
            <a:r>
              <a:rPr lang="pl-PL" sz="4000" b="1" dirty="0" smtClean="0">
                <a:solidFill>
                  <a:schemeClr val="bg1"/>
                </a:solidFill>
                <a:effectLst>
                  <a:outerShdw blurRad="38100" dist="38100" dir="2700000" algn="tl">
                    <a:srgbClr val="000000">
                      <a:alpha val="43137"/>
                    </a:srgbClr>
                  </a:outerShdw>
                </a:effectLst>
              </a:rPr>
              <a:t>Struktury organizacyjne Sił Zbrojnych </a:t>
            </a:r>
            <a:endParaRPr lang="pl-PL" sz="40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348770763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55298" name="Picture 2" descr="F:\1517451_10152255137903322_1259985120_n.jpg"/>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27384"/>
            <a:ext cx="9144000" cy="688538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67411822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1" descr="zol"/>
          <p:cNvPicPr>
            <a:picLocks noChangeAspect="1" noChangeArrowheads="1"/>
          </p:cNvPicPr>
          <p:nvPr/>
        </p:nvPicPr>
        <p:blipFill>
          <a:blip r:embed="rId3" cstate="print"/>
          <a:srcRect/>
          <a:stretch>
            <a:fillRect/>
          </a:stretch>
        </p:blipFill>
        <p:spPr bwMode="auto">
          <a:xfrm>
            <a:off x="6804025" y="3392297"/>
            <a:ext cx="1360488" cy="1358900"/>
          </a:xfrm>
          <a:prstGeom prst="rect">
            <a:avLst/>
          </a:prstGeom>
          <a:noFill/>
          <a:effectLst>
            <a:outerShdw dist="107763" dir="2700000" algn="ctr" rotWithShape="0">
              <a:srgbClr val="808080">
                <a:alpha val="50000"/>
              </a:srgbClr>
            </a:outerShdw>
          </a:effectLst>
        </p:spPr>
      </p:pic>
      <p:pic>
        <p:nvPicPr>
          <p:cNvPr id="64515" name="Picture 143" descr="Rosomak_bojowy"/>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569075" y="2384235"/>
            <a:ext cx="1747838" cy="7254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4516" name="Picture 143" descr="Rosomak_bojowy"/>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148263" y="2527110"/>
            <a:ext cx="2538412" cy="10556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4517" name="Picture 143" descr="Rosomak_bojowy"/>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032125" y="2816035"/>
            <a:ext cx="3700463" cy="1536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Rectangle 5"/>
          <p:cNvSpPr>
            <a:spLocks noChangeArrowheads="1"/>
          </p:cNvSpPr>
          <p:nvPr/>
        </p:nvSpPr>
        <p:spPr bwMode="auto">
          <a:xfrm>
            <a:off x="0" y="908720"/>
            <a:ext cx="9144000" cy="1324081"/>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lIns="92075" tIns="46038" rIns="92075" bIns="46038">
            <a:spAutoFit/>
          </a:bodyPr>
          <a:lstStyle/>
          <a:p>
            <a:pPr marL="514350" indent="-514350" algn="ctr">
              <a:spcBef>
                <a:spcPct val="50000"/>
              </a:spcBef>
              <a:defRPr/>
            </a:pPr>
            <a:r>
              <a:rPr lang="pl-PL" sz="4000" b="1" dirty="0">
                <a:solidFill>
                  <a:srgbClr val="FFFF00"/>
                </a:solidFill>
                <a:latin typeface="Arial" charset="0"/>
              </a:rPr>
              <a:t>STRUKTURA PODODDZIAŁÓW</a:t>
            </a:r>
            <a:br>
              <a:rPr lang="pl-PL" sz="4000" b="1" dirty="0">
                <a:solidFill>
                  <a:srgbClr val="FFFF00"/>
                </a:solidFill>
                <a:latin typeface="Arial" charset="0"/>
              </a:rPr>
            </a:br>
            <a:r>
              <a:rPr lang="pl-PL" sz="4000" b="1" dirty="0">
                <a:solidFill>
                  <a:srgbClr val="FFFF00"/>
                </a:solidFill>
                <a:latin typeface="Arial" charset="0"/>
              </a:rPr>
              <a:t>ZMOTORYZOWANYCH</a:t>
            </a:r>
          </a:p>
        </p:txBody>
      </p:sp>
      <p:pic>
        <p:nvPicPr>
          <p:cNvPr id="64526" name="Picture 143" descr="Rosomak_bojowy"/>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0" y="3176397"/>
            <a:ext cx="5335588" cy="2216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4527" name="Picture 10" descr="zolnierz"/>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8243888" y="2671572"/>
            <a:ext cx="420687" cy="781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 name="Picture 11" descr="zol"/>
          <p:cNvPicPr>
            <a:picLocks noChangeAspect="1" noChangeArrowheads="1"/>
          </p:cNvPicPr>
          <p:nvPr/>
        </p:nvPicPr>
        <p:blipFill>
          <a:blip r:embed="rId6" cstate="print"/>
          <a:srcRect/>
          <a:stretch>
            <a:fillRect/>
          </a:stretch>
        </p:blipFill>
        <p:spPr bwMode="auto">
          <a:xfrm>
            <a:off x="5940425" y="4913313"/>
            <a:ext cx="1944688" cy="1944687"/>
          </a:xfrm>
          <a:prstGeom prst="rect">
            <a:avLst/>
          </a:prstGeom>
          <a:noFill/>
          <a:effectLst>
            <a:outerShdw dist="107763" dir="2700000" algn="ctr" rotWithShape="0">
              <a:srgbClr val="808080">
                <a:alpha val="50000"/>
              </a:srgbClr>
            </a:outerShdw>
          </a:effectLst>
        </p:spPr>
      </p:pic>
      <p:pic>
        <p:nvPicPr>
          <p:cNvPr id="15" name="Picture 11" descr="zol"/>
          <p:cNvPicPr>
            <a:picLocks noChangeAspect="1" noChangeArrowheads="1"/>
          </p:cNvPicPr>
          <p:nvPr/>
        </p:nvPicPr>
        <p:blipFill>
          <a:blip r:embed="rId7" cstate="print"/>
          <a:srcRect/>
          <a:stretch>
            <a:fillRect/>
          </a:stretch>
        </p:blipFill>
        <p:spPr bwMode="auto">
          <a:xfrm>
            <a:off x="7812088" y="3176397"/>
            <a:ext cx="1000125" cy="998538"/>
          </a:xfrm>
          <a:prstGeom prst="rect">
            <a:avLst/>
          </a:prstGeom>
          <a:noFill/>
          <a:effectLst>
            <a:outerShdw dist="107763" dir="2700000" algn="ctr" rotWithShape="0">
              <a:srgbClr val="808080">
                <a:alpha val="50000"/>
              </a:srgbClr>
            </a:outerShdw>
          </a:effectLst>
        </p:spPr>
      </p:pic>
      <p:pic>
        <p:nvPicPr>
          <p:cNvPr id="64530" name="Picture 10" descr="zolnierz"/>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524750" y="3031935"/>
            <a:ext cx="420688" cy="781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72039500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4"/>
          <p:cNvSpPr>
            <a:spLocks noChangeArrowheads="1"/>
          </p:cNvSpPr>
          <p:nvPr/>
        </p:nvSpPr>
        <p:spPr bwMode="auto">
          <a:xfrm>
            <a:off x="2916238" y="116632"/>
            <a:ext cx="3816350" cy="576263"/>
          </a:xfrm>
          <a:prstGeom prst="rect">
            <a:avLst/>
          </a:prstGeom>
          <a:solidFill>
            <a:srgbClr val="808080"/>
          </a:solidFill>
          <a:ln w="381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b="1" dirty="0">
                <a:solidFill>
                  <a:srgbClr val="FFFFFF"/>
                </a:solidFill>
              </a:rPr>
              <a:t>Pluton piechoty zmotoryzowanej</a:t>
            </a:r>
            <a:br>
              <a:rPr lang="pl-PL" altLang="en-US" b="1" dirty="0">
                <a:solidFill>
                  <a:srgbClr val="FFFFFF"/>
                </a:solidFill>
              </a:rPr>
            </a:br>
            <a:r>
              <a:rPr lang="pl-PL" altLang="en-US" b="1" dirty="0">
                <a:solidFill>
                  <a:srgbClr val="FFFFFF"/>
                </a:solidFill>
              </a:rPr>
              <a:t>KTO</a:t>
            </a:r>
            <a:endParaRPr lang="pl-PL" altLang="en-US" sz="1100" b="1" dirty="0">
              <a:solidFill>
                <a:srgbClr val="FFFFFF"/>
              </a:solidFill>
            </a:endParaRPr>
          </a:p>
        </p:txBody>
      </p:sp>
      <p:sp>
        <p:nvSpPr>
          <p:cNvPr id="71684" name="Rectangle 45"/>
          <p:cNvSpPr>
            <a:spLocks noChangeArrowheads="1"/>
          </p:cNvSpPr>
          <p:nvPr/>
        </p:nvSpPr>
        <p:spPr bwMode="auto">
          <a:xfrm>
            <a:off x="34925" y="2117725"/>
            <a:ext cx="2089150" cy="287338"/>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drużyna piech. zmot.</a:t>
            </a:r>
          </a:p>
        </p:txBody>
      </p:sp>
      <p:sp>
        <p:nvSpPr>
          <p:cNvPr id="71685" name="Rectangle 47"/>
          <p:cNvSpPr>
            <a:spLocks noChangeArrowheads="1"/>
          </p:cNvSpPr>
          <p:nvPr/>
        </p:nvSpPr>
        <p:spPr bwMode="auto">
          <a:xfrm>
            <a:off x="241300" y="2492375"/>
            <a:ext cx="801688" cy="36036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sekcja </a:t>
            </a:r>
            <a:br>
              <a:rPr lang="pl-PL" altLang="en-US" sz="1200" b="1">
                <a:solidFill>
                  <a:srgbClr val="000000"/>
                </a:solidFill>
              </a:rPr>
            </a:br>
            <a:r>
              <a:rPr lang="pl-PL" altLang="en-US" sz="1200" b="1">
                <a:solidFill>
                  <a:srgbClr val="000000"/>
                </a:solidFill>
              </a:rPr>
              <a:t>ogniowa</a:t>
            </a:r>
          </a:p>
        </p:txBody>
      </p:sp>
      <p:sp>
        <p:nvSpPr>
          <p:cNvPr id="71686" name="Rectangle 49"/>
          <p:cNvSpPr>
            <a:spLocks noChangeArrowheads="1"/>
          </p:cNvSpPr>
          <p:nvPr/>
        </p:nvSpPr>
        <p:spPr bwMode="auto">
          <a:xfrm>
            <a:off x="241300" y="4724400"/>
            <a:ext cx="730250" cy="36036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załoga</a:t>
            </a:r>
          </a:p>
        </p:txBody>
      </p:sp>
      <p:sp>
        <p:nvSpPr>
          <p:cNvPr id="71687" name="Line 51"/>
          <p:cNvSpPr>
            <a:spLocks noChangeShapeType="1"/>
          </p:cNvSpPr>
          <p:nvPr/>
        </p:nvSpPr>
        <p:spPr bwMode="auto">
          <a:xfrm>
            <a:off x="95250" y="2419350"/>
            <a:ext cx="0" cy="2519363"/>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grpSp>
        <p:nvGrpSpPr>
          <p:cNvPr id="71688" name="Group 141"/>
          <p:cNvGrpSpPr>
            <a:grpSpLocks/>
          </p:cNvGrpSpPr>
          <p:nvPr/>
        </p:nvGrpSpPr>
        <p:grpSpPr bwMode="auto">
          <a:xfrm>
            <a:off x="1042988" y="2420938"/>
            <a:ext cx="838200" cy="450850"/>
            <a:chOff x="2290" y="1983"/>
            <a:chExt cx="511" cy="284"/>
          </a:xfrm>
        </p:grpSpPr>
        <p:pic>
          <p:nvPicPr>
            <p:cNvPr id="71689" name="Picture 136"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590"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690" name="Picture 137"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693"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691" name="Picture 138"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487"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692" name="Picture 139"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391" y="1985"/>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693" name="Picture 140"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90"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aphicFrame>
        <p:nvGraphicFramePr>
          <p:cNvPr id="28834" name="Group 162"/>
          <p:cNvGraphicFramePr>
            <a:graphicFrameLocks noGrp="1"/>
          </p:cNvGraphicFramePr>
          <p:nvPr/>
        </p:nvGraphicFramePr>
        <p:xfrm>
          <a:off x="23813" y="5861050"/>
          <a:ext cx="3252787" cy="975120"/>
        </p:xfrm>
        <a:graphic>
          <a:graphicData uri="http://schemas.openxmlformats.org/drawingml/2006/table">
            <a:tbl>
              <a:tblPr/>
              <a:tblGrid>
                <a:gridCol w="2663825">
                  <a:extLst>
                    <a:ext uri="{9D8B030D-6E8A-4147-A177-3AD203B41FA5}">
                      <a16:colId xmlns:a16="http://schemas.microsoft.com/office/drawing/2014/main" xmlns="" val="20000"/>
                    </a:ext>
                  </a:extLst>
                </a:gridCol>
                <a:gridCol w="588962">
                  <a:extLst>
                    <a:ext uri="{9D8B030D-6E8A-4147-A177-3AD203B41FA5}">
                      <a16:colId xmlns:a16="http://schemas.microsoft.com/office/drawing/2014/main" xmlns="" val="20001"/>
                    </a:ext>
                  </a:extLst>
                </a:gridCol>
              </a:tblGrid>
              <a:tr h="2436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SIŁY</a:t>
                      </a:r>
                    </a:p>
                  </a:txBody>
                  <a:tcPr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ILOŚĆ</a:t>
                      </a:r>
                    </a:p>
                  </a:txBody>
                  <a:tcPr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2436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Oficerów</a:t>
                      </a:r>
                    </a:p>
                  </a:txBody>
                  <a:tcPr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1</a:t>
                      </a:r>
                    </a:p>
                  </a:txBody>
                  <a:tcPr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2436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Podoficerów</a:t>
                      </a:r>
                    </a:p>
                  </a:txBody>
                  <a:tcPr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8</a:t>
                      </a:r>
                    </a:p>
                  </a:txBody>
                  <a:tcPr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2436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Szeregowych</a:t>
                      </a:r>
                    </a:p>
                  </a:txBody>
                  <a:tcPr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25</a:t>
                      </a:r>
                    </a:p>
                  </a:txBody>
                  <a:tcPr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bl>
          </a:graphicData>
        </a:graphic>
      </p:graphicFrame>
      <p:sp>
        <p:nvSpPr>
          <p:cNvPr id="123" name="Text Box 38"/>
          <p:cNvSpPr txBox="1">
            <a:spLocks noChangeArrowheads="1"/>
          </p:cNvSpPr>
          <p:nvPr/>
        </p:nvSpPr>
        <p:spPr bwMode="auto">
          <a:xfrm>
            <a:off x="107504" y="2852936"/>
            <a:ext cx="2520280" cy="1785104"/>
          </a:xfrm>
          <a:prstGeom prst="rect">
            <a:avLst/>
          </a:prstGeom>
          <a:noFill/>
          <a:ln>
            <a:noFill/>
            <a:headEnd/>
            <a:tailEnd/>
          </a:ln>
        </p:spPr>
        <p:style>
          <a:lnRef idx="0">
            <a:schemeClr val="accent1"/>
          </a:lnRef>
          <a:fillRef idx="3">
            <a:schemeClr val="accent1"/>
          </a:fillRef>
          <a:effectRef idx="3">
            <a:schemeClr val="accent1"/>
          </a:effectRef>
          <a:fontRef idx="minor">
            <a:schemeClr val="lt1"/>
          </a:fontRef>
        </p:style>
        <p:txBody>
          <a:bodyPr>
            <a:spAutoFit/>
          </a:bodyPr>
          <a:lstStyle/>
          <a:p>
            <a:pPr marL="180975" indent="-180975">
              <a:spcBef>
                <a:spcPct val="50000"/>
              </a:spcBef>
              <a:buFontTx/>
              <a:buAutoNum type="arabicPeriod"/>
              <a:defRPr/>
            </a:pPr>
            <a:r>
              <a:rPr lang="pl-PL" sz="1100" b="1" dirty="0">
                <a:solidFill>
                  <a:srgbClr val="000000"/>
                </a:solidFill>
                <a:latin typeface="Arial" pitchFamily="34" charset="0"/>
                <a:cs typeface="Arial" pitchFamily="34" charset="0"/>
              </a:rPr>
              <a:t>Dowódca plutonu</a:t>
            </a:r>
          </a:p>
          <a:p>
            <a:pPr marL="180975" indent="-180975">
              <a:spcBef>
                <a:spcPct val="50000"/>
              </a:spcBef>
              <a:buFontTx/>
              <a:buAutoNum type="arabicPeriod"/>
              <a:defRPr/>
            </a:pPr>
            <a:r>
              <a:rPr lang="pl-PL" sz="1100" b="1" dirty="0">
                <a:solidFill>
                  <a:srgbClr val="000000"/>
                </a:solidFill>
                <a:latin typeface="Arial" pitchFamily="34" charset="0"/>
                <a:cs typeface="Arial" pitchFamily="34" charset="0"/>
              </a:rPr>
              <a:t>Dowódca dr / sekcji</a:t>
            </a:r>
          </a:p>
          <a:p>
            <a:pPr marL="180975" indent="-180975">
              <a:spcBef>
                <a:spcPct val="50000"/>
              </a:spcBef>
              <a:buFontTx/>
              <a:buAutoNum type="arabicPeriod"/>
              <a:defRPr/>
            </a:pPr>
            <a:r>
              <a:rPr lang="pl-PL" sz="1100" b="1" dirty="0">
                <a:solidFill>
                  <a:srgbClr val="000000"/>
                </a:solidFill>
                <a:latin typeface="Arial" pitchFamily="34" charset="0"/>
                <a:cs typeface="Arial" pitchFamily="34" charset="0"/>
              </a:rPr>
              <a:t>Celowniczy </a:t>
            </a:r>
            <a:r>
              <a:rPr lang="pl-PL" sz="1100" b="1" dirty="0" err="1">
                <a:solidFill>
                  <a:srgbClr val="000000"/>
                </a:solidFill>
                <a:latin typeface="Arial" pitchFamily="34" charset="0"/>
                <a:cs typeface="Arial" pitchFamily="34" charset="0"/>
              </a:rPr>
              <a:t>rgp</a:t>
            </a:r>
            <a:endParaRPr lang="pl-PL" sz="1100" b="1" dirty="0">
              <a:solidFill>
                <a:srgbClr val="000000"/>
              </a:solidFill>
              <a:latin typeface="Arial" pitchFamily="34" charset="0"/>
              <a:cs typeface="Arial" pitchFamily="34" charset="0"/>
            </a:endParaRPr>
          </a:p>
          <a:p>
            <a:pPr marL="180975" indent="-180975">
              <a:spcBef>
                <a:spcPct val="50000"/>
              </a:spcBef>
              <a:buFontTx/>
              <a:buAutoNum type="arabicPeriod"/>
              <a:defRPr/>
            </a:pPr>
            <a:r>
              <a:rPr lang="pl-PL" sz="1100" b="1" dirty="0">
                <a:solidFill>
                  <a:srgbClr val="000000"/>
                </a:solidFill>
                <a:latin typeface="Arial" pitchFamily="34" charset="0"/>
                <a:cs typeface="Arial" pitchFamily="34" charset="0"/>
              </a:rPr>
              <a:t>Strzelec - </a:t>
            </a:r>
            <a:r>
              <a:rPr lang="pl-PL" sz="1100" b="1" dirty="0" err="1">
                <a:solidFill>
                  <a:srgbClr val="000000"/>
                </a:solidFill>
                <a:latin typeface="Arial" pitchFamily="34" charset="0"/>
                <a:cs typeface="Arial" pitchFamily="34" charset="0"/>
              </a:rPr>
              <a:t>pom</a:t>
            </a:r>
            <a:r>
              <a:rPr lang="pl-PL" sz="1100" b="1" dirty="0">
                <a:solidFill>
                  <a:srgbClr val="000000"/>
                </a:solidFill>
                <a:latin typeface="Arial" pitchFamily="34" charset="0"/>
                <a:cs typeface="Arial" pitchFamily="34" charset="0"/>
              </a:rPr>
              <a:t>. cel. </a:t>
            </a:r>
            <a:r>
              <a:rPr lang="pl-PL" sz="1100" b="1" dirty="0" err="1">
                <a:solidFill>
                  <a:srgbClr val="000000"/>
                </a:solidFill>
                <a:latin typeface="Arial" pitchFamily="34" charset="0"/>
                <a:cs typeface="Arial" pitchFamily="34" charset="0"/>
              </a:rPr>
              <a:t>rgp</a:t>
            </a:r>
            <a:endParaRPr lang="pl-PL" sz="1100" b="1" dirty="0">
              <a:solidFill>
                <a:srgbClr val="000000"/>
              </a:solidFill>
              <a:latin typeface="Arial" pitchFamily="34" charset="0"/>
              <a:cs typeface="Arial" pitchFamily="34" charset="0"/>
            </a:endParaRPr>
          </a:p>
          <a:p>
            <a:pPr marL="180975" indent="-180975">
              <a:spcBef>
                <a:spcPct val="50000"/>
              </a:spcBef>
              <a:buFontTx/>
              <a:buAutoNum type="arabicPeriod"/>
              <a:defRPr/>
            </a:pPr>
            <a:r>
              <a:rPr lang="pl-PL" sz="1100" b="1" dirty="0">
                <a:solidFill>
                  <a:srgbClr val="000000"/>
                </a:solidFill>
                <a:latin typeface="Arial" pitchFamily="34" charset="0"/>
                <a:cs typeface="Arial" pitchFamily="34" charset="0"/>
              </a:rPr>
              <a:t>Celowniczy km</a:t>
            </a:r>
          </a:p>
          <a:p>
            <a:pPr marL="180975" indent="-180975">
              <a:spcBef>
                <a:spcPct val="50000"/>
              </a:spcBef>
              <a:buFontTx/>
              <a:buAutoNum type="arabicPeriod"/>
              <a:defRPr/>
            </a:pPr>
            <a:r>
              <a:rPr lang="pl-PL" sz="1100" b="1" dirty="0">
                <a:solidFill>
                  <a:srgbClr val="000000"/>
                </a:solidFill>
                <a:latin typeface="Arial" pitchFamily="34" charset="0"/>
                <a:cs typeface="Arial" pitchFamily="34" charset="0"/>
              </a:rPr>
              <a:t>Strzelec - </a:t>
            </a:r>
            <a:r>
              <a:rPr lang="pl-PL" sz="1100" b="1" dirty="0" err="1">
                <a:solidFill>
                  <a:srgbClr val="000000"/>
                </a:solidFill>
                <a:latin typeface="Arial" pitchFamily="34" charset="0"/>
                <a:cs typeface="Arial" pitchFamily="34" charset="0"/>
              </a:rPr>
              <a:t>Pom</a:t>
            </a:r>
            <a:r>
              <a:rPr lang="pl-PL" sz="1100" b="1" dirty="0">
                <a:solidFill>
                  <a:srgbClr val="000000"/>
                </a:solidFill>
                <a:latin typeface="Arial" pitchFamily="34" charset="0"/>
                <a:cs typeface="Arial" pitchFamily="34" charset="0"/>
              </a:rPr>
              <a:t>. cel. Km</a:t>
            </a:r>
          </a:p>
          <a:p>
            <a:pPr marL="180975" indent="-180975">
              <a:spcBef>
                <a:spcPct val="50000"/>
              </a:spcBef>
              <a:buFontTx/>
              <a:buAutoNum type="arabicPeriod"/>
              <a:defRPr/>
            </a:pPr>
            <a:r>
              <a:rPr lang="pl-PL" sz="1100" b="1" dirty="0">
                <a:solidFill>
                  <a:srgbClr val="000000"/>
                </a:solidFill>
                <a:latin typeface="Arial" pitchFamily="34" charset="0"/>
                <a:cs typeface="Arial" pitchFamily="34" charset="0"/>
              </a:rPr>
              <a:t> Strzelec - </a:t>
            </a:r>
            <a:r>
              <a:rPr lang="pl-PL" sz="1100" b="1" dirty="0" err="1">
                <a:solidFill>
                  <a:srgbClr val="000000"/>
                </a:solidFill>
                <a:latin typeface="Arial" pitchFamily="34" charset="0"/>
                <a:cs typeface="Arial" pitchFamily="34" charset="0"/>
              </a:rPr>
              <a:t>radiotelefonista</a:t>
            </a:r>
            <a:r>
              <a:rPr lang="pl-PL" sz="1100" b="1" dirty="0">
                <a:solidFill>
                  <a:srgbClr val="000000"/>
                </a:solidFill>
                <a:latin typeface="Arial" pitchFamily="34" charset="0"/>
                <a:cs typeface="Arial" pitchFamily="34" charset="0"/>
              </a:rPr>
              <a:t> </a:t>
            </a:r>
          </a:p>
        </p:txBody>
      </p:sp>
      <p:sp>
        <p:nvSpPr>
          <p:cNvPr id="125" name="Text Box 39"/>
          <p:cNvSpPr txBox="1">
            <a:spLocks noChangeArrowheads="1"/>
          </p:cNvSpPr>
          <p:nvPr/>
        </p:nvSpPr>
        <p:spPr bwMode="auto">
          <a:xfrm>
            <a:off x="107504" y="5085184"/>
            <a:ext cx="2520280" cy="769441"/>
          </a:xfrm>
          <a:prstGeom prst="rect">
            <a:avLst/>
          </a:prstGeom>
          <a:noFill/>
          <a:ln>
            <a:noFill/>
            <a:headEnd/>
            <a:tailEnd/>
          </a:ln>
          <a:effectLst/>
          <a:scene3d>
            <a:camera prst="orthographicFront">
              <a:rot lat="0" lon="0" rev="0"/>
            </a:camera>
            <a:lightRig rig="threePt" dir="t">
              <a:rot lat="0" lon="0" rev="1200000"/>
            </a:lightRig>
          </a:scene3d>
          <a:sp3d>
            <a:bevelT w="0" h="0"/>
          </a:sp3d>
        </p:spPr>
        <p:style>
          <a:lnRef idx="0">
            <a:schemeClr val="accent1"/>
          </a:lnRef>
          <a:fillRef idx="3">
            <a:schemeClr val="accent1"/>
          </a:fillRef>
          <a:effectRef idx="3">
            <a:schemeClr val="accent1"/>
          </a:effectRef>
          <a:fontRef idx="minor">
            <a:schemeClr val="lt1"/>
          </a:fontRef>
        </p:style>
        <p:txBody>
          <a:bodyPr>
            <a:spAutoFit/>
          </a:bodyPr>
          <a:lstStyle/>
          <a:p>
            <a:pPr marL="180975" indent="-180975">
              <a:spcBef>
                <a:spcPct val="50000"/>
              </a:spcBef>
              <a:buFontTx/>
              <a:buAutoNum type="arabicPeriod"/>
              <a:defRPr/>
            </a:pPr>
            <a:r>
              <a:rPr lang="pl-PL" sz="1100" b="1" u="sng" dirty="0">
                <a:solidFill>
                  <a:srgbClr val="000000"/>
                </a:solidFill>
                <a:latin typeface="Arial" pitchFamily="34" charset="0"/>
                <a:cs typeface="Arial" pitchFamily="34" charset="0"/>
              </a:rPr>
              <a:t>Dowódca załogi </a:t>
            </a:r>
          </a:p>
          <a:p>
            <a:pPr marL="180975" indent="-180975">
              <a:spcBef>
                <a:spcPct val="50000"/>
              </a:spcBef>
              <a:buFontTx/>
              <a:buAutoNum type="arabicPeriod"/>
              <a:defRPr/>
            </a:pPr>
            <a:r>
              <a:rPr lang="pl-PL" sz="1100" b="1" u="sng" dirty="0" err="1">
                <a:solidFill>
                  <a:srgbClr val="000000"/>
                </a:solidFill>
                <a:latin typeface="Arial" pitchFamily="34" charset="0"/>
                <a:cs typeface="Arial" pitchFamily="34" charset="0"/>
              </a:rPr>
              <a:t>DzO</a:t>
            </a:r>
            <a:r>
              <a:rPr lang="pl-PL" sz="1100" b="1" u="sng" dirty="0">
                <a:solidFill>
                  <a:srgbClr val="000000"/>
                </a:solidFill>
                <a:latin typeface="Arial" pitchFamily="34" charset="0"/>
                <a:cs typeface="Arial" pitchFamily="34" charset="0"/>
              </a:rPr>
              <a:t> </a:t>
            </a:r>
          </a:p>
          <a:p>
            <a:pPr marL="180975" indent="-180975">
              <a:spcBef>
                <a:spcPct val="50000"/>
              </a:spcBef>
              <a:buFontTx/>
              <a:buAutoNum type="arabicPeriod"/>
              <a:defRPr/>
            </a:pPr>
            <a:r>
              <a:rPr lang="pl-PL" sz="1100" b="1" dirty="0">
                <a:solidFill>
                  <a:srgbClr val="000000"/>
                </a:solidFill>
                <a:latin typeface="Arial" pitchFamily="34" charset="0"/>
                <a:cs typeface="Arial" pitchFamily="34" charset="0"/>
              </a:rPr>
              <a:t>Kierowca  KTO</a:t>
            </a:r>
          </a:p>
        </p:txBody>
      </p:sp>
      <p:grpSp>
        <p:nvGrpSpPr>
          <p:cNvPr id="71721" name="Group 126"/>
          <p:cNvGrpSpPr>
            <a:grpSpLocks/>
          </p:cNvGrpSpPr>
          <p:nvPr/>
        </p:nvGrpSpPr>
        <p:grpSpPr bwMode="auto">
          <a:xfrm>
            <a:off x="1133475" y="4652963"/>
            <a:ext cx="342900" cy="454025"/>
            <a:chOff x="2545" y="3602"/>
            <a:chExt cx="216" cy="286"/>
          </a:xfrm>
        </p:grpSpPr>
        <p:pic>
          <p:nvPicPr>
            <p:cNvPr id="71722" name="Picture 127"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545" y="3602"/>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23" name="Picture 128"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653" y="3606"/>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71724" name="Picture 24" descr="300px-PKM_DD-ST-85-01257"/>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76375" y="3933825"/>
            <a:ext cx="719138" cy="231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25" name="Picture 39" descr="RPG-7A"/>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476375" y="3284538"/>
            <a:ext cx="641350" cy="288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54" name="Łącznik prosty 153"/>
          <p:cNvCxnSpPr/>
          <p:nvPr/>
        </p:nvCxnSpPr>
        <p:spPr>
          <a:xfrm>
            <a:off x="95250" y="2636838"/>
            <a:ext cx="1428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Łącznik prosty 154"/>
          <p:cNvCxnSpPr/>
          <p:nvPr/>
        </p:nvCxnSpPr>
        <p:spPr>
          <a:xfrm>
            <a:off x="107950" y="4914900"/>
            <a:ext cx="1428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1728" name="Rectangle 5"/>
          <p:cNvSpPr>
            <a:spLocks noChangeArrowheads="1"/>
          </p:cNvSpPr>
          <p:nvPr/>
        </p:nvSpPr>
        <p:spPr bwMode="auto">
          <a:xfrm>
            <a:off x="2921000" y="1331913"/>
            <a:ext cx="942975"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„W” 34</a:t>
            </a:r>
          </a:p>
        </p:txBody>
      </p:sp>
      <p:sp>
        <p:nvSpPr>
          <p:cNvPr id="71729" name="Rectangle 6"/>
          <p:cNvSpPr>
            <a:spLocks noChangeArrowheads="1"/>
          </p:cNvSpPr>
          <p:nvPr/>
        </p:nvSpPr>
        <p:spPr bwMode="auto">
          <a:xfrm>
            <a:off x="5789613" y="1331913"/>
            <a:ext cx="942975"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endParaRPr lang="en-US" altLang="en-US" sz="1200" b="1">
              <a:solidFill>
                <a:srgbClr val="000000"/>
              </a:solidFill>
            </a:endParaRPr>
          </a:p>
        </p:txBody>
      </p:sp>
      <p:sp>
        <p:nvSpPr>
          <p:cNvPr id="71730" name="Rectangle 45"/>
          <p:cNvSpPr>
            <a:spLocks noChangeArrowheads="1"/>
          </p:cNvSpPr>
          <p:nvPr/>
        </p:nvSpPr>
        <p:spPr bwMode="auto">
          <a:xfrm>
            <a:off x="2203450" y="2117725"/>
            <a:ext cx="2089150" cy="287338"/>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drużyna piech.  zmot.</a:t>
            </a:r>
          </a:p>
        </p:txBody>
      </p:sp>
      <p:sp>
        <p:nvSpPr>
          <p:cNvPr id="71731" name="Rectangle 47"/>
          <p:cNvSpPr>
            <a:spLocks noChangeArrowheads="1"/>
          </p:cNvSpPr>
          <p:nvPr/>
        </p:nvSpPr>
        <p:spPr bwMode="auto">
          <a:xfrm>
            <a:off x="2409825" y="2492375"/>
            <a:ext cx="801688" cy="36036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sekcja </a:t>
            </a:r>
            <a:br>
              <a:rPr lang="pl-PL" altLang="en-US" sz="1200" b="1">
                <a:solidFill>
                  <a:srgbClr val="000000"/>
                </a:solidFill>
              </a:rPr>
            </a:br>
            <a:r>
              <a:rPr lang="pl-PL" altLang="en-US" sz="1200" b="1">
                <a:solidFill>
                  <a:srgbClr val="000000"/>
                </a:solidFill>
              </a:rPr>
              <a:t>ogniowa</a:t>
            </a:r>
          </a:p>
        </p:txBody>
      </p:sp>
      <p:sp>
        <p:nvSpPr>
          <p:cNvPr id="71732" name="Rectangle 49"/>
          <p:cNvSpPr>
            <a:spLocks noChangeArrowheads="1"/>
          </p:cNvSpPr>
          <p:nvPr/>
        </p:nvSpPr>
        <p:spPr bwMode="auto">
          <a:xfrm>
            <a:off x="2408238" y="4724400"/>
            <a:ext cx="731837" cy="36036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załoga</a:t>
            </a:r>
          </a:p>
        </p:txBody>
      </p:sp>
      <p:sp>
        <p:nvSpPr>
          <p:cNvPr id="71733" name="Line 51"/>
          <p:cNvSpPr>
            <a:spLocks noChangeShapeType="1"/>
          </p:cNvSpPr>
          <p:nvPr/>
        </p:nvSpPr>
        <p:spPr bwMode="auto">
          <a:xfrm>
            <a:off x="2262188" y="2419350"/>
            <a:ext cx="0" cy="2519363"/>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grpSp>
        <p:nvGrpSpPr>
          <p:cNvPr id="71734" name="Group 141"/>
          <p:cNvGrpSpPr>
            <a:grpSpLocks/>
          </p:cNvGrpSpPr>
          <p:nvPr/>
        </p:nvGrpSpPr>
        <p:grpSpPr bwMode="auto">
          <a:xfrm>
            <a:off x="3211513" y="2420938"/>
            <a:ext cx="838200" cy="450850"/>
            <a:chOff x="2290" y="1983"/>
            <a:chExt cx="511" cy="284"/>
          </a:xfrm>
        </p:grpSpPr>
        <p:pic>
          <p:nvPicPr>
            <p:cNvPr id="71735" name="Picture 136"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590"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36" name="Picture 137"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693"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37" name="Picture 138"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487"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38" name="Picture 139"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391" y="1985"/>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39" name="Picture 140"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90"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327" name="Text Box 38"/>
          <p:cNvSpPr txBox="1">
            <a:spLocks noChangeArrowheads="1"/>
          </p:cNvSpPr>
          <p:nvPr/>
        </p:nvSpPr>
        <p:spPr bwMode="auto">
          <a:xfrm>
            <a:off x="2275357" y="2852936"/>
            <a:ext cx="2520280" cy="1277273"/>
          </a:xfrm>
          <a:prstGeom prst="rect">
            <a:avLst/>
          </a:prstGeom>
          <a:noFill/>
          <a:ln>
            <a:noFill/>
            <a:headEnd/>
            <a:tailEnd/>
          </a:ln>
        </p:spPr>
        <p:style>
          <a:lnRef idx="0">
            <a:schemeClr val="accent1"/>
          </a:lnRef>
          <a:fillRef idx="3">
            <a:schemeClr val="accent1"/>
          </a:fillRef>
          <a:effectRef idx="3">
            <a:schemeClr val="accent1"/>
          </a:effectRef>
          <a:fontRef idx="minor">
            <a:schemeClr val="lt1"/>
          </a:fontRef>
        </p:style>
        <p:txBody>
          <a:bodyPr>
            <a:spAutoFit/>
          </a:bodyPr>
          <a:lstStyle/>
          <a:p>
            <a:pPr marL="180975" indent="-180975">
              <a:spcBef>
                <a:spcPct val="50000"/>
              </a:spcBef>
              <a:buFontTx/>
              <a:buAutoNum type="arabicPeriod"/>
              <a:defRPr/>
            </a:pPr>
            <a:r>
              <a:rPr lang="pl-PL" sz="1100" b="1" dirty="0">
                <a:solidFill>
                  <a:srgbClr val="000000"/>
                </a:solidFill>
                <a:latin typeface="Arial" pitchFamily="34" charset="0"/>
                <a:cs typeface="Arial" pitchFamily="34" charset="0"/>
              </a:rPr>
              <a:t>Dowódca dr / sekcji</a:t>
            </a:r>
          </a:p>
          <a:p>
            <a:pPr marL="180975" indent="-180975">
              <a:spcBef>
                <a:spcPct val="50000"/>
              </a:spcBef>
              <a:buFontTx/>
              <a:buAutoNum type="arabicPeriod"/>
              <a:defRPr/>
            </a:pPr>
            <a:r>
              <a:rPr lang="pl-PL" sz="1100" b="1" dirty="0">
                <a:solidFill>
                  <a:srgbClr val="000000"/>
                </a:solidFill>
                <a:latin typeface="Arial" pitchFamily="34" charset="0"/>
                <a:cs typeface="Arial" pitchFamily="34" charset="0"/>
              </a:rPr>
              <a:t>Celowniczy </a:t>
            </a:r>
            <a:r>
              <a:rPr lang="pl-PL" sz="1100" b="1" dirty="0" err="1">
                <a:solidFill>
                  <a:srgbClr val="000000"/>
                </a:solidFill>
                <a:latin typeface="Arial" pitchFamily="34" charset="0"/>
                <a:cs typeface="Arial" pitchFamily="34" charset="0"/>
              </a:rPr>
              <a:t>rgp</a:t>
            </a:r>
            <a:endParaRPr lang="pl-PL" sz="1100" b="1" dirty="0">
              <a:solidFill>
                <a:srgbClr val="000000"/>
              </a:solidFill>
              <a:latin typeface="Arial" pitchFamily="34" charset="0"/>
              <a:cs typeface="Arial" pitchFamily="34" charset="0"/>
            </a:endParaRPr>
          </a:p>
          <a:p>
            <a:pPr marL="180975" indent="-180975">
              <a:spcBef>
                <a:spcPct val="50000"/>
              </a:spcBef>
              <a:buFontTx/>
              <a:buAutoNum type="arabicPeriod"/>
              <a:defRPr/>
            </a:pPr>
            <a:r>
              <a:rPr lang="pl-PL" sz="1100" b="1" dirty="0">
                <a:solidFill>
                  <a:srgbClr val="000000"/>
                </a:solidFill>
                <a:latin typeface="Arial" pitchFamily="34" charset="0"/>
                <a:cs typeface="Arial" pitchFamily="34" charset="0"/>
              </a:rPr>
              <a:t>Strzelec - </a:t>
            </a:r>
            <a:r>
              <a:rPr lang="pl-PL" sz="1100" b="1" dirty="0" err="1">
                <a:solidFill>
                  <a:srgbClr val="000000"/>
                </a:solidFill>
                <a:latin typeface="Arial" pitchFamily="34" charset="0"/>
                <a:cs typeface="Arial" pitchFamily="34" charset="0"/>
              </a:rPr>
              <a:t>pom</a:t>
            </a:r>
            <a:r>
              <a:rPr lang="pl-PL" sz="1100" b="1" dirty="0">
                <a:solidFill>
                  <a:srgbClr val="000000"/>
                </a:solidFill>
                <a:latin typeface="Arial" pitchFamily="34" charset="0"/>
                <a:cs typeface="Arial" pitchFamily="34" charset="0"/>
              </a:rPr>
              <a:t>. cel. </a:t>
            </a:r>
            <a:r>
              <a:rPr lang="pl-PL" sz="1100" b="1" dirty="0" err="1">
                <a:solidFill>
                  <a:srgbClr val="000000"/>
                </a:solidFill>
                <a:latin typeface="Arial" pitchFamily="34" charset="0"/>
                <a:cs typeface="Arial" pitchFamily="34" charset="0"/>
              </a:rPr>
              <a:t>rgp</a:t>
            </a:r>
            <a:endParaRPr lang="pl-PL" sz="1100" b="1" dirty="0">
              <a:solidFill>
                <a:srgbClr val="000000"/>
              </a:solidFill>
              <a:latin typeface="Arial" pitchFamily="34" charset="0"/>
              <a:cs typeface="Arial" pitchFamily="34" charset="0"/>
            </a:endParaRPr>
          </a:p>
          <a:p>
            <a:pPr marL="180975" indent="-180975">
              <a:spcBef>
                <a:spcPct val="50000"/>
              </a:spcBef>
              <a:buFontTx/>
              <a:buAutoNum type="arabicPeriod"/>
              <a:defRPr/>
            </a:pPr>
            <a:r>
              <a:rPr lang="pl-PL" sz="1100" b="1" dirty="0">
                <a:solidFill>
                  <a:srgbClr val="000000"/>
                </a:solidFill>
                <a:latin typeface="Arial" pitchFamily="34" charset="0"/>
                <a:cs typeface="Arial" pitchFamily="34" charset="0"/>
              </a:rPr>
              <a:t>Celowniczy km</a:t>
            </a:r>
          </a:p>
          <a:p>
            <a:pPr marL="180975" indent="-180975">
              <a:spcBef>
                <a:spcPct val="50000"/>
              </a:spcBef>
              <a:buFontTx/>
              <a:buAutoNum type="arabicPeriod"/>
              <a:defRPr/>
            </a:pPr>
            <a:r>
              <a:rPr lang="pl-PL" sz="1100" b="1" dirty="0">
                <a:solidFill>
                  <a:srgbClr val="000000"/>
                </a:solidFill>
                <a:latin typeface="Arial" pitchFamily="34" charset="0"/>
                <a:cs typeface="Arial" pitchFamily="34" charset="0"/>
              </a:rPr>
              <a:t>Strzelec - </a:t>
            </a:r>
            <a:r>
              <a:rPr lang="pl-PL" sz="1100" b="1" dirty="0" err="1">
                <a:solidFill>
                  <a:srgbClr val="000000"/>
                </a:solidFill>
                <a:latin typeface="Arial" pitchFamily="34" charset="0"/>
                <a:cs typeface="Arial" pitchFamily="34" charset="0"/>
              </a:rPr>
              <a:t>Pom</a:t>
            </a:r>
            <a:r>
              <a:rPr lang="pl-PL" sz="1100" b="1" dirty="0">
                <a:solidFill>
                  <a:srgbClr val="000000"/>
                </a:solidFill>
                <a:latin typeface="Arial" pitchFamily="34" charset="0"/>
                <a:cs typeface="Arial" pitchFamily="34" charset="0"/>
              </a:rPr>
              <a:t>. cel. km </a:t>
            </a:r>
          </a:p>
        </p:txBody>
      </p:sp>
      <p:pic>
        <p:nvPicPr>
          <p:cNvPr id="71743" name="Picture 24" descr="300px-PKM_DD-ST-85-01257"/>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571875" y="3619500"/>
            <a:ext cx="719138" cy="231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44" name="Picture 39" descr="RPG-7A"/>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624263" y="3068638"/>
            <a:ext cx="641350" cy="288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334" name="Łącznik prosty 333"/>
          <p:cNvCxnSpPr/>
          <p:nvPr/>
        </p:nvCxnSpPr>
        <p:spPr>
          <a:xfrm>
            <a:off x="2262188" y="2636838"/>
            <a:ext cx="1444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5" name="Łącznik prosty 334"/>
          <p:cNvCxnSpPr/>
          <p:nvPr/>
        </p:nvCxnSpPr>
        <p:spPr>
          <a:xfrm>
            <a:off x="2274888" y="4914900"/>
            <a:ext cx="1444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1747" name="Rectangle 45"/>
          <p:cNvSpPr>
            <a:spLocks noChangeArrowheads="1"/>
          </p:cNvSpPr>
          <p:nvPr/>
        </p:nvSpPr>
        <p:spPr bwMode="auto">
          <a:xfrm>
            <a:off x="4356100" y="2117725"/>
            <a:ext cx="2089150" cy="287338"/>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Drużyna piech. zmot.</a:t>
            </a:r>
          </a:p>
        </p:txBody>
      </p:sp>
      <p:sp>
        <p:nvSpPr>
          <p:cNvPr id="71748" name="Rectangle 47"/>
          <p:cNvSpPr>
            <a:spLocks noChangeArrowheads="1"/>
          </p:cNvSpPr>
          <p:nvPr/>
        </p:nvSpPr>
        <p:spPr bwMode="auto">
          <a:xfrm>
            <a:off x="4562475" y="2492375"/>
            <a:ext cx="801688" cy="36036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sekcja </a:t>
            </a:r>
            <a:br>
              <a:rPr lang="pl-PL" altLang="en-US" sz="1200" b="1">
                <a:solidFill>
                  <a:srgbClr val="000000"/>
                </a:solidFill>
              </a:rPr>
            </a:br>
            <a:r>
              <a:rPr lang="pl-PL" altLang="en-US" sz="1200" b="1">
                <a:solidFill>
                  <a:srgbClr val="000000"/>
                </a:solidFill>
              </a:rPr>
              <a:t>ogniowa</a:t>
            </a:r>
          </a:p>
        </p:txBody>
      </p:sp>
      <p:sp>
        <p:nvSpPr>
          <p:cNvPr id="71749" name="Rectangle 49"/>
          <p:cNvSpPr>
            <a:spLocks noChangeArrowheads="1"/>
          </p:cNvSpPr>
          <p:nvPr/>
        </p:nvSpPr>
        <p:spPr bwMode="auto">
          <a:xfrm>
            <a:off x="4560888" y="4724400"/>
            <a:ext cx="731837" cy="36036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załoga</a:t>
            </a:r>
          </a:p>
        </p:txBody>
      </p:sp>
      <p:sp>
        <p:nvSpPr>
          <p:cNvPr id="71750" name="Line 51"/>
          <p:cNvSpPr>
            <a:spLocks noChangeShapeType="1"/>
          </p:cNvSpPr>
          <p:nvPr/>
        </p:nvSpPr>
        <p:spPr bwMode="auto">
          <a:xfrm>
            <a:off x="4414838" y="2419350"/>
            <a:ext cx="0" cy="2519363"/>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grpSp>
        <p:nvGrpSpPr>
          <p:cNvPr id="71751" name="Group 141"/>
          <p:cNvGrpSpPr>
            <a:grpSpLocks/>
          </p:cNvGrpSpPr>
          <p:nvPr/>
        </p:nvGrpSpPr>
        <p:grpSpPr bwMode="auto">
          <a:xfrm>
            <a:off x="5364163" y="2420938"/>
            <a:ext cx="838200" cy="450850"/>
            <a:chOff x="2290" y="1983"/>
            <a:chExt cx="511" cy="284"/>
          </a:xfrm>
        </p:grpSpPr>
        <p:pic>
          <p:nvPicPr>
            <p:cNvPr id="71752" name="Picture 136"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590"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53" name="Picture 137"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693"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54" name="Picture 138"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487"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55" name="Picture 139"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391" y="1985"/>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56" name="Picture 140"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90"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350" name="Text Box 38"/>
          <p:cNvSpPr txBox="1">
            <a:spLocks noChangeArrowheads="1"/>
          </p:cNvSpPr>
          <p:nvPr/>
        </p:nvSpPr>
        <p:spPr bwMode="auto">
          <a:xfrm>
            <a:off x="4427984" y="2852936"/>
            <a:ext cx="2520280" cy="1277273"/>
          </a:xfrm>
          <a:prstGeom prst="rect">
            <a:avLst/>
          </a:prstGeom>
          <a:noFill/>
          <a:ln>
            <a:noFill/>
            <a:headEnd/>
            <a:tailEnd/>
          </a:ln>
        </p:spPr>
        <p:style>
          <a:lnRef idx="0">
            <a:schemeClr val="accent1"/>
          </a:lnRef>
          <a:fillRef idx="3">
            <a:schemeClr val="accent1"/>
          </a:fillRef>
          <a:effectRef idx="3">
            <a:schemeClr val="accent1"/>
          </a:effectRef>
          <a:fontRef idx="minor">
            <a:schemeClr val="lt1"/>
          </a:fontRef>
        </p:style>
        <p:txBody>
          <a:bodyPr>
            <a:spAutoFit/>
          </a:bodyPr>
          <a:lstStyle/>
          <a:p>
            <a:pPr marL="180975" indent="-180975">
              <a:spcBef>
                <a:spcPct val="50000"/>
              </a:spcBef>
              <a:buFontTx/>
              <a:buAutoNum type="arabicPeriod"/>
              <a:defRPr/>
            </a:pPr>
            <a:r>
              <a:rPr lang="pl-PL" sz="1100" b="1" dirty="0">
                <a:solidFill>
                  <a:srgbClr val="000000"/>
                </a:solidFill>
                <a:latin typeface="Arial" pitchFamily="34" charset="0"/>
                <a:cs typeface="Arial" pitchFamily="34" charset="0"/>
              </a:rPr>
              <a:t>Dowódca dr / sekcji</a:t>
            </a:r>
          </a:p>
          <a:p>
            <a:pPr marL="180975" indent="-180975">
              <a:spcBef>
                <a:spcPct val="50000"/>
              </a:spcBef>
              <a:buFontTx/>
              <a:buAutoNum type="arabicPeriod"/>
              <a:defRPr/>
            </a:pPr>
            <a:r>
              <a:rPr lang="pl-PL" sz="1100" b="1" dirty="0">
                <a:solidFill>
                  <a:srgbClr val="000000"/>
                </a:solidFill>
                <a:latin typeface="Arial" pitchFamily="34" charset="0"/>
                <a:cs typeface="Arial" pitchFamily="34" charset="0"/>
              </a:rPr>
              <a:t>Celowniczy </a:t>
            </a:r>
            <a:r>
              <a:rPr lang="pl-PL" sz="1100" b="1" dirty="0" err="1">
                <a:solidFill>
                  <a:srgbClr val="000000"/>
                </a:solidFill>
                <a:latin typeface="Arial" pitchFamily="34" charset="0"/>
                <a:cs typeface="Arial" pitchFamily="34" charset="0"/>
              </a:rPr>
              <a:t>rgp</a:t>
            </a:r>
            <a:endParaRPr lang="pl-PL" sz="1100" b="1" dirty="0">
              <a:solidFill>
                <a:srgbClr val="000000"/>
              </a:solidFill>
              <a:latin typeface="Arial" pitchFamily="34" charset="0"/>
              <a:cs typeface="Arial" pitchFamily="34" charset="0"/>
            </a:endParaRPr>
          </a:p>
          <a:p>
            <a:pPr marL="180975" indent="-180975">
              <a:spcBef>
                <a:spcPct val="50000"/>
              </a:spcBef>
              <a:buFontTx/>
              <a:buAutoNum type="arabicPeriod"/>
              <a:defRPr/>
            </a:pPr>
            <a:r>
              <a:rPr lang="pl-PL" sz="1100" b="1" dirty="0">
                <a:solidFill>
                  <a:srgbClr val="000000"/>
                </a:solidFill>
                <a:latin typeface="Arial" pitchFamily="34" charset="0"/>
                <a:cs typeface="Arial" pitchFamily="34" charset="0"/>
              </a:rPr>
              <a:t>Strzelec - </a:t>
            </a:r>
            <a:r>
              <a:rPr lang="pl-PL" sz="1100" b="1" dirty="0" err="1">
                <a:solidFill>
                  <a:srgbClr val="000000"/>
                </a:solidFill>
                <a:latin typeface="Arial" pitchFamily="34" charset="0"/>
                <a:cs typeface="Arial" pitchFamily="34" charset="0"/>
              </a:rPr>
              <a:t>pom</a:t>
            </a:r>
            <a:r>
              <a:rPr lang="pl-PL" sz="1100" b="1" dirty="0">
                <a:solidFill>
                  <a:srgbClr val="000000"/>
                </a:solidFill>
                <a:latin typeface="Arial" pitchFamily="34" charset="0"/>
                <a:cs typeface="Arial" pitchFamily="34" charset="0"/>
              </a:rPr>
              <a:t>. cel. </a:t>
            </a:r>
            <a:r>
              <a:rPr lang="pl-PL" sz="1100" b="1" dirty="0" err="1">
                <a:solidFill>
                  <a:srgbClr val="000000"/>
                </a:solidFill>
                <a:latin typeface="Arial" pitchFamily="34" charset="0"/>
                <a:cs typeface="Arial" pitchFamily="34" charset="0"/>
              </a:rPr>
              <a:t>rgp</a:t>
            </a:r>
            <a:endParaRPr lang="pl-PL" sz="1100" b="1" dirty="0">
              <a:solidFill>
                <a:srgbClr val="000000"/>
              </a:solidFill>
              <a:latin typeface="Arial" pitchFamily="34" charset="0"/>
              <a:cs typeface="Arial" pitchFamily="34" charset="0"/>
            </a:endParaRPr>
          </a:p>
          <a:p>
            <a:pPr marL="180975" indent="-180975">
              <a:spcBef>
                <a:spcPct val="50000"/>
              </a:spcBef>
              <a:buFontTx/>
              <a:buAutoNum type="arabicPeriod"/>
              <a:defRPr/>
            </a:pPr>
            <a:r>
              <a:rPr lang="pl-PL" sz="1100" b="1" dirty="0">
                <a:solidFill>
                  <a:srgbClr val="000000"/>
                </a:solidFill>
                <a:latin typeface="Arial" pitchFamily="34" charset="0"/>
                <a:cs typeface="Arial" pitchFamily="34" charset="0"/>
              </a:rPr>
              <a:t>Celowniczy km</a:t>
            </a:r>
          </a:p>
          <a:p>
            <a:pPr marL="180975" indent="-180975">
              <a:spcBef>
                <a:spcPct val="50000"/>
              </a:spcBef>
              <a:buFontTx/>
              <a:buAutoNum type="arabicPeriod"/>
              <a:defRPr/>
            </a:pPr>
            <a:r>
              <a:rPr lang="pl-PL" sz="1100" b="1" dirty="0">
                <a:solidFill>
                  <a:srgbClr val="000000"/>
                </a:solidFill>
                <a:latin typeface="Arial" pitchFamily="34" charset="0"/>
                <a:cs typeface="Arial" pitchFamily="34" charset="0"/>
              </a:rPr>
              <a:t>Strzelec - </a:t>
            </a:r>
            <a:r>
              <a:rPr lang="pl-PL" sz="1100" b="1" dirty="0" err="1">
                <a:solidFill>
                  <a:srgbClr val="000000"/>
                </a:solidFill>
                <a:latin typeface="Arial" pitchFamily="34" charset="0"/>
                <a:cs typeface="Arial" pitchFamily="34" charset="0"/>
              </a:rPr>
              <a:t>Pom</a:t>
            </a:r>
            <a:r>
              <a:rPr lang="pl-PL" sz="1100" b="1" dirty="0">
                <a:solidFill>
                  <a:srgbClr val="000000"/>
                </a:solidFill>
                <a:latin typeface="Arial" pitchFamily="34" charset="0"/>
                <a:cs typeface="Arial" pitchFamily="34" charset="0"/>
              </a:rPr>
              <a:t>. cel. km </a:t>
            </a:r>
          </a:p>
        </p:txBody>
      </p:sp>
      <p:pic>
        <p:nvPicPr>
          <p:cNvPr id="71760" name="Picture 24" descr="300px-PKM_DD-ST-85-01257"/>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724525" y="3619500"/>
            <a:ext cx="719138" cy="231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61" name="Picture 39" descr="RPG-7A"/>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5776913" y="3068638"/>
            <a:ext cx="641350" cy="288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357" name="Łącznik prosty 356"/>
          <p:cNvCxnSpPr/>
          <p:nvPr/>
        </p:nvCxnSpPr>
        <p:spPr>
          <a:xfrm>
            <a:off x="4414838" y="2636838"/>
            <a:ext cx="1444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8" name="Łącznik prosty 357"/>
          <p:cNvCxnSpPr/>
          <p:nvPr/>
        </p:nvCxnSpPr>
        <p:spPr>
          <a:xfrm>
            <a:off x="4427538" y="4914900"/>
            <a:ext cx="1444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1764" name="Rectangle 45"/>
          <p:cNvSpPr>
            <a:spLocks noChangeArrowheads="1"/>
          </p:cNvSpPr>
          <p:nvPr/>
        </p:nvSpPr>
        <p:spPr bwMode="auto">
          <a:xfrm>
            <a:off x="6588125" y="2117725"/>
            <a:ext cx="2089150" cy="287338"/>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drużyna wsparcia</a:t>
            </a:r>
          </a:p>
        </p:txBody>
      </p:sp>
      <p:sp>
        <p:nvSpPr>
          <p:cNvPr id="71765" name="Rectangle 47"/>
          <p:cNvSpPr>
            <a:spLocks noChangeArrowheads="1"/>
          </p:cNvSpPr>
          <p:nvPr/>
        </p:nvSpPr>
        <p:spPr bwMode="auto">
          <a:xfrm>
            <a:off x="6794500" y="3213100"/>
            <a:ext cx="801688" cy="36036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sekcja </a:t>
            </a:r>
            <a:br>
              <a:rPr lang="pl-PL" altLang="en-US" sz="1200" b="1">
                <a:solidFill>
                  <a:srgbClr val="000000"/>
                </a:solidFill>
              </a:rPr>
            </a:br>
            <a:r>
              <a:rPr lang="pl-PL" altLang="en-US" sz="1200" b="1">
                <a:solidFill>
                  <a:srgbClr val="000000"/>
                </a:solidFill>
              </a:rPr>
              <a:t>ogniowa</a:t>
            </a:r>
          </a:p>
        </p:txBody>
      </p:sp>
      <p:sp>
        <p:nvSpPr>
          <p:cNvPr id="71766" name="Line 51"/>
          <p:cNvSpPr>
            <a:spLocks noChangeShapeType="1"/>
          </p:cNvSpPr>
          <p:nvPr/>
        </p:nvSpPr>
        <p:spPr bwMode="auto">
          <a:xfrm>
            <a:off x="6646863" y="2420938"/>
            <a:ext cx="0" cy="97155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grpSp>
        <p:nvGrpSpPr>
          <p:cNvPr id="71767" name="Group 141"/>
          <p:cNvGrpSpPr>
            <a:grpSpLocks/>
          </p:cNvGrpSpPr>
          <p:nvPr/>
        </p:nvGrpSpPr>
        <p:grpSpPr bwMode="auto">
          <a:xfrm>
            <a:off x="7596188" y="3141663"/>
            <a:ext cx="838200" cy="450850"/>
            <a:chOff x="2290" y="1983"/>
            <a:chExt cx="511" cy="284"/>
          </a:xfrm>
        </p:grpSpPr>
        <p:pic>
          <p:nvPicPr>
            <p:cNvPr id="71768" name="Picture 136"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590"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69" name="Picture 137"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693"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70" name="Picture 138"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487"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71" name="Picture 139"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391" y="1985"/>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72" name="Picture 140"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90"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373" name="Text Box 38"/>
          <p:cNvSpPr txBox="1">
            <a:spLocks noChangeArrowheads="1"/>
          </p:cNvSpPr>
          <p:nvPr/>
        </p:nvSpPr>
        <p:spPr bwMode="auto">
          <a:xfrm>
            <a:off x="6660232" y="3573016"/>
            <a:ext cx="2520280" cy="1446550"/>
          </a:xfrm>
          <a:prstGeom prst="rect">
            <a:avLst/>
          </a:prstGeom>
          <a:noFill/>
          <a:ln>
            <a:noFill/>
            <a:headEnd/>
            <a:tailEnd/>
          </a:ln>
        </p:spPr>
        <p:style>
          <a:lnRef idx="0">
            <a:schemeClr val="accent1"/>
          </a:lnRef>
          <a:fillRef idx="3">
            <a:schemeClr val="accent1"/>
          </a:fillRef>
          <a:effectRef idx="3">
            <a:schemeClr val="accent1"/>
          </a:effectRef>
          <a:fontRef idx="minor">
            <a:schemeClr val="lt1"/>
          </a:fontRef>
        </p:style>
        <p:txBody>
          <a:bodyPr>
            <a:spAutoFit/>
          </a:bodyPr>
          <a:lstStyle/>
          <a:p>
            <a:pPr marL="180975" indent="-180975">
              <a:spcBef>
                <a:spcPct val="50000"/>
              </a:spcBef>
              <a:buFontTx/>
              <a:buAutoNum type="arabicPeriod"/>
              <a:defRPr/>
            </a:pPr>
            <a:r>
              <a:rPr lang="pl-PL" sz="1100" b="1" dirty="0">
                <a:solidFill>
                  <a:srgbClr val="000000"/>
                </a:solidFill>
                <a:latin typeface="Arial" pitchFamily="34" charset="0"/>
                <a:cs typeface="Arial" pitchFamily="34" charset="0"/>
              </a:rPr>
              <a:t>Dowódca  sekcji</a:t>
            </a:r>
          </a:p>
          <a:p>
            <a:pPr marL="180975" indent="-180975">
              <a:spcBef>
                <a:spcPct val="50000"/>
              </a:spcBef>
              <a:buFontTx/>
              <a:buAutoNum type="arabicPeriod"/>
              <a:defRPr/>
            </a:pPr>
            <a:r>
              <a:rPr lang="pl-PL" sz="1100" b="1" dirty="0">
                <a:solidFill>
                  <a:srgbClr val="000000"/>
                </a:solidFill>
                <a:latin typeface="Arial" pitchFamily="34" charset="0"/>
                <a:cs typeface="Arial" pitchFamily="34" charset="0"/>
              </a:rPr>
              <a:t>Celowniczy 40  mm </a:t>
            </a:r>
            <a:br>
              <a:rPr lang="pl-PL" sz="1100" b="1" dirty="0">
                <a:solidFill>
                  <a:srgbClr val="000000"/>
                </a:solidFill>
                <a:latin typeface="Arial" pitchFamily="34" charset="0"/>
                <a:cs typeface="Arial" pitchFamily="34" charset="0"/>
              </a:rPr>
            </a:br>
            <a:r>
              <a:rPr lang="pl-PL" sz="1100" b="1" dirty="0">
                <a:solidFill>
                  <a:srgbClr val="000000"/>
                </a:solidFill>
                <a:latin typeface="Arial" pitchFamily="34" charset="0"/>
                <a:cs typeface="Arial" pitchFamily="34" charset="0"/>
              </a:rPr>
              <a:t>GA </a:t>
            </a:r>
            <a:r>
              <a:rPr lang="pl-PL" sz="1100" b="1" dirty="0" err="1">
                <a:solidFill>
                  <a:srgbClr val="000000"/>
                </a:solidFill>
                <a:latin typeface="Arial" pitchFamily="34" charset="0"/>
                <a:cs typeface="Arial" pitchFamily="34" charset="0"/>
              </a:rPr>
              <a:t>MK</a:t>
            </a:r>
            <a:r>
              <a:rPr lang="pl-PL" sz="1100" b="1" dirty="0">
                <a:solidFill>
                  <a:srgbClr val="000000"/>
                </a:solidFill>
                <a:latin typeface="Arial" pitchFamily="34" charset="0"/>
                <a:cs typeface="Arial" pitchFamily="34" charset="0"/>
              </a:rPr>
              <a:t> -19</a:t>
            </a:r>
          </a:p>
          <a:p>
            <a:pPr marL="180975" indent="-180975">
              <a:spcBef>
                <a:spcPct val="50000"/>
              </a:spcBef>
              <a:buFontTx/>
              <a:buAutoNum type="arabicPeriod"/>
              <a:defRPr/>
            </a:pPr>
            <a:r>
              <a:rPr lang="pl-PL" sz="1100" b="1" dirty="0">
                <a:solidFill>
                  <a:srgbClr val="000000"/>
                </a:solidFill>
                <a:latin typeface="Arial" pitchFamily="34" charset="0"/>
                <a:cs typeface="Arial" pitchFamily="34" charset="0"/>
              </a:rPr>
              <a:t>Strzelec   sanitariusz</a:t>
            </a:r>
          </a:p>
          <a:p>
            <a:pPr marL="180975" indent="-180975">
              <a:spcBef>
                <a:spcPct val="50000"/>
              </a:spcBef>
              <a:buFontTx/>
              <a:buAutoNum type="arabicPeriod"/>
              <a:defRPr/>
            </a:pPr>
            <a:r>
              <a:rPr lang="pl-PL" sz="1100" b="1" dirty="0">
                <a:solidFill>
                  <a:srgbClr val="000000"/>
                </a:solidFill>
                <a:latin typeface="Arial" pitchFamily="34" charset="0"/>
                <a:cs typeface="Arial" pitchFamily="34" charset="0"/>
              </a:rPr>
              <a:t>Celowniczy LM-60</a:t>
            </a:r>
          </a:p>
          <a:p>
            <a:pPr marL="180975" indent="-180975">
              <a:spcBef>
                <a:spcPct val="50000"/>
              </a:spcBef>
              <a:buFontTx/>
              <a:buAutoNum type="arabicPeriod"/>
              <a:defRPr/>
            </a:pPr>
            <a:r>
              <a:rPr lang="pl-PL" sz="1100" b="1" dirty="0">
                <a:solidFill>
                  <a:srgbClr val="000000"/>
                </a:solidFill>
                <a:latin typeface="Arial" pitchFamily="34" charset="0"/>
                <a:cs typeface="Arial" pitchFamily="34" charset="0"/>
              </a:rPr>
              <a:t>Obsługa LM-60 </a:t>
            </a:r>
          </a:p>
        </p:txBody>
      </p:sp>
      <p:sp>
        <p:nvSpPr>
          <p:cNvPr id="374" name="Text Box 39"/>
          <p:cNvSpPr txBox="1">
            <a:spLocks noChangeArrowheads="1"/>
          </p:cNvSpPr>
          <p:nvPr/>
        </p:nvSpPr>
        <p:spPr bwMode="auto">
          <a:xfrm>
            <a:off x="6660232" y="2371527"/>
            <a:ext cx="2232248" cy="769441"/>
          </a:xfrm>
          <a:prstGeom prst="rect">
            <a:avLst/>
          </a:prstGeom>
          <a:noFill/>
          <a:ln>
            <a:noFill/>
            <a:headEnd/>
            <a:tailEnd/>
          </a:ln>
          <a:effectLst/>
          <a:scene3d>
            <a:camera prst="orthographicFront">
              <a:rot lat="0" lon="0" rev="0"/>
            </a:camera>
            <a:lightRig rig="threePt" dir="t">
              <a:rot lat="0" lon="0" rev="1200000"/>
            </a:lightRig>
          </a:scene3d>
          <a:sp3d>
            <a:bevelT w="0" h="0"/>
          </a:sp3d>
        </p:spPr>
        <p:style>
          <a:lnRef idx="0">
            <a:schemeClr val="accent1"/>
          </a:lnRef>
          <a:fillRef idx="3">
            <a:schemeClr val="accent1"/>
          </a:fillRef>
          <a:effectRef idx="3">
            <a:schemeClr val="accent1"/>
          </a:effectRef>
          <a:fontRef idx="minor">
            <a:schemeClr val="lt1"/>
          </a:fontRef>
        </p:style>
        <p:txBody>
          <a:bodyPr>
            <a:spAutoFit/>
          </a:bodyPr>
          <a:lstStyle/>
          <a:p>
            <a:pPr marL="180975" indent="-180975">
              <a:spcBef>
                <a:spcPct val="50000"/>
              </a:spcBef>
              <a:buFontTx/>
              <a:buAutoNum type="arabicPeriod"/>
              <a:defRPr/>
            </a:pPr>
            <a:r>
              <a:rPr lang="pl-PL" sz="1100" b="1" u="sng" dirty="0">
                <a:solidFill>
                  <a:srgbClr val="000000"/>
                </a:solidFill>
                <a:latin typeface="Arial" pitchFamily="34" charset="0"/>
                <a:cs typeface="Arial" pitchFamily="34" charset="0"/>
              </a:rPr>
              <a:t> d-ca dr </a:t>
            </a:r>
            <a:r>
              <a:rPr lang="pl-PL" sz="1100" b="1" u="sng" dirty="0" err="1">
                <a:solidFill>
                  <a:srgbClr val="000000"/>
                </a:solidFill>
                <a:latin typeface="Arial" pitchFamily="34" charset="0"/>
                <a:cs typeface="Arial" pitchFamily="34" charset="0"/>
              </a:rPr>
              <a:t>wsp</a:t>
            </a:r>
            <a:r>
              <a:rPr lang="pl-PL" sz="1100" b="1" u="sng" dirty="0">
                <a:solidFill>
                  <a:srgbClr val="000000"/>
                </a:solidFill>
                <a:latin typeface="Arial" pitchFamily="34" charset="0"/>
                <a:cs typeface="Arial" pitchFamily="34" charset="0"/>
              </a:rPr>
              <a:t>. Z-ca </a:t>
            </a:r>
            <a:r>
              <a:rPr lang="pl-PL" sz="1100" b="1" u="sng" dirty="0" err="1">
                <a:solidFill>
                  <a:srgbClr val="000000"/>
                </a:solidFill>
                <a:latin typeface="Arial" pitchFamily="34" charset="0"/>
                <a:cs typeface="Arial" pitchFamily="34" charset="0"/>
              </a:rPr>
              <a:t>dcy</a:t>
            </a:r>
            <a:r>
              <a:rPr lang="pl-PL" sz="1100" b="1" u="sng" dirty="0">
                <a:solidFill>
                  <a:srgbClr val="000000"/>
                </a:solidFill>
                <a:latin typeface="Arial" pitchFamily="34" charset="0"/>
                <a:cs typeface="Arial" pitchFamily="34" charset="0"/>
              </a:rPr>
              <a:t> </a:t>
            </a:r>
            <a:r>
              <a:rPr lang="pl-PL" sz="1100" b="1" u="sng" dirty="0" err="1">
                <a:solidFill>
                  <a:srgbClr val="000000"/>
                </a:solidFill>
                <a:latin typeface="Arial" pitchFamily="34" charset="0"/>
                <a:cs typeface="Arial" pitchFamily="34" charset="0"/>
              </a:rPr>
              <a:t>pl</a:t>
            </a:r>
            <a:endParaRPr lang="pl-PL" sz="1100" b="1" u="sng" dirty="0">
              <a:solidFill>
                <a:srgbClr val="000000"/>
              </a:solidFill>
              <a:latin typeface="Arial" pitchFamily="34" charset="0"/>
              <a:cs typeface="Arial" pitchFamily="34" charset="0"/>
            </a:endParaRPr>
          </a:p>
          <a:p>
            <a:pPr marL="180975" indent="-180975">
              <a:spcBef>
                <a:spcPct val="50000"/>
              </a:spcBef>
              <a:buFontTx/>
              <a:buAutoNum type="arabicPeriod"/>
              <a:defRPr/>
            </a:pPr>
            <a:r>
              <a:rPr lang="pl-PL" sz="1100" b="1" dirty="0" err="1">
                <a:solidFill>
                  <a:srgbClr val="000000"/>
                </a:solidFill>
                <a:latin typeface="Arial" pitchFamily="34" charset="0"/>
                <a:cs typeface="Arial" pitchFamily="34" charset="0"/>
              </a:rPr>
              <a:t>DzO</a:t>
            </a:r>
            <a:endParaRPr lang="pl-PL" sz="1100" b="1" dirty="0">
              <a:solidFill>
                <a:srgbClr val="000000"/>
              </a:solidFill>
              <a:latin typeface="Arial" pitchFamily="34" charset="0"/>
              <a:cs typeface="Arial" pitchFamily="34" charset="0"/>
            </a:endParaRPr>
          </a:p>
          <a:p>
            <a:pPr marL="180975" indent="-180975">
              <a:spcBef>
                <a:spcPct val="50000"/>
              </a:spcBef>
              <a:buFontTx/>
              <a:buAutoNum type="arabicPeriod"/>
              <a:defRPr/>
            </a:pPr>
            <a:r>
              <a:rPr lang="pl-PL" sz="1100" b="1" dirty="0">
                <a:solidFill>
                  <a:srgbClr val="000000"/>
                </a:solidFill>
                <a:latin typeface="Arial" pitchFamily="34" charset="0"/>
                <a:cs typeface="Arial" pitchFamily="34" charset="0"/>
              </a:rPr>
              <a:t>Kierowca  KTO</a:t>
            </a:r>
          </a:p>
        </p:txBody>
      </p:sp>
      <p:grpSp>
        <p:nvGrpSpPr>
          <p:cNvPr id="71779" name="Group 126"/>
          <p:cNvGrpSpPr>
            <a:grpSpLocks/>
          </p:cNvGrpSpPr>
          <p:nvPr/>
        </p:nvGrpSpPr>
        <p:grpSpPr bwMode="auto">
          <a:xfrm>
            <a:off x="8172450" y="2565400"/>
            <a:ext cx="342900" cy="454025"/>
            <a:chOff x="2545" y="3602"/>
            <a:chExt cx="216" cy="286"/>
          </a:xfrm>
        </p:grpSpPr>
        <p:pic>
          <p:nvPicPr>
            <p:cNvPr id="71780" name="Picture 127"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545" y="3602"/>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81" name="Picture 128"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653" y="3606"/>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cxnSp>
        <p:nvCxnSpPr>
          <p:cNvPr id="380" name="Łącznik prosty 379"/>
          <p:cNvCxnSpPr/>
          <p:nvPr/>
        </p:nvCxnSpPr>
        <p:spPr>
          <a:xfrm>
            <a:off x="6646863" y="3357563"/>
            <a:ext cx="1444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1783" name="Picture 128"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8507413" y="2582863"/>
            <a:ext cx="171450" cy="447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84" name="Picture 28" descr="aero7"/>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a:fillRect/>
          </a:stretch>
        </p:blipFill>
        <p:spPr bwMode="auto">
          <a:xfrm>
            <a:off x="8388350" y="4581525"/>
            <a:ext cx="504825" cy="542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388" name="Łącznik prosty 387"/>
          <p:cNvCxnSpPr/>
          <p:nvPr/>
        </p:nvCxnSpPr>
        <p:spPr>
          <a:xfrm flipV="1">
            <a:off x="1763713" y="1557338"/>
            <a:ext cx="529272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9" name="Łącznik prosty 388"/>
          <p:cNvCxnSpPr/>
          <p:nvPr/>
        </p:nvCxnSpPr>
        <p:spPr>
          <a:xfrm rot="5400000">
            <a:off x="1493838" y="1827213"/>
            <a:ext cx="5397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1" name="Łącznik prosty 390"/>
          <p:cNvCxnSpPr/>
          <p:nvPr/>
        </p:nvCxnSpPr>
        <p:spPr>
          <a:xfrm rot="5400000">
            <a:off x="3581400" y="1827213"/>
            <a:ext cx="5397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2" name="Łącznik prosty 391"/>
          <p:cNvCxnSpPr/>
          <p:nvPr/>
        </p:nvCxnSpPr>
        <p:spPr>
          <a:xfrm rot="5400000">
            <a:off x="4662488" y="1827213"/>
            <a:ext cx="5397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3" name="Łącznik prosty 392"/>
          <p:cNvCxnSpPr/>
          <p:nvPr/>
        </p:nvCxnSpPr>
        <p:spPr>
          <a:xfrm rot="5400000">
            <a:off x="6808788" y="1827213"/>
            <a:ext cx="5397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71790" name="Picture 138" descr="Rosomak_bojowy"/>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0" y="1557338"/>
            <a:ext cx="1368425" cy="560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91" name="Picture 138" descr="Rosomak_bojowy"/>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2411413" y="1557338"/>
            <a:ext cx="1368425" cy="560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92" name="Picture 138" descr="Rosomak_bojowy"/>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5148263" y="1557338"/>
            <a:ext cx="1368425" cy="560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93" name="Picture 138" descr="Rosomak_bojowy"/>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7380288" y="1557338"/>
            <a:ext cx="1368425" cy="560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94" name="Picture 128"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476375" y="4652963"/>
            <a:ext cx="171450" cy="447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4" name="Text Box 39"/>
          <p:cNvSpPr txBox="1">
            <a:spLocks noChangeArrowheads="1"/>
          </p:cNvSpPr>
          <p:nvPr/>
        </p:nvSpPr>
        <p:spPr bwMode="auto">
          <a:xfrm>
            <a:off x="2267744" y="5085184"/>
            <a:ext cx="2088232" cy="769441"/>
          </a:xfrm>
          <a:prstGeom prst="rect">
            <a:avLst/>
          </a:prstGeom>
          <a:noFill/>
          <a:ln>
            <a:noFill/>
            <a:headEnd/>
            <a:tailEnd/>
          </a:ln>
          <a:effectLst/>
          <a:scene3d>
            <a:camera prst="orthographicFront">
              <a:rot lat="0" lon="0" rev="0"/>
            </a:camera>
            <a:lightRig rig="threePt" dir="t">
              <a:rot lat="0" lon="0" rev="1200000"/>
            </a:lightRig>
          </a:scene3d>
          <a:sp3d>
            <a:bevelT w="0" h="0"/>
          </a:sp3d>
        </p:spPr>
        <p:style>
          <a:lnRef idx="0">
            <a:schemeClr val="accent1"/>
          </a:lnRef>
          <a:fillRef idx="3">
            <a:schemeClr val="accent1"/>
          </a:fillRef>
          <a:effectRef idx="3">
            <a:schemeClr val="accent1"/>
          </a:effectRef>
          <a:fontRef idx="minor">
            <a:schemeClr val="lt1"/>
          </a:fontRef>
        </p:style>
        <p:txBody>
          <a:bodyPr>
            <a:spAutoFit/>
          </a:bodyPr>
          <a:lstStyle/>
          <a:p>
            <a:pPr marL="180975" indent="-180975">
              <a:spcBef>
                <a:spcPct val="50000"/>
              </a:spcBef>
              <a:buFontTx/>
              <a:buAutoNum type="arabicPeriod"/>
              <a:defRPr/>
            </a:pPr>
            <a:r>
              <a:rPr lang="pl-PL" sz="1100" b="1" u="sng" dirty="0">
                <a:solidFill>
                  <a:srgbClr val="000000"/>
                </a:solidFill>
                <a:latin typeface="Arial" pitchFamily="34" charset="0"/>
                <a:cs typeface="Arial" pitchFamily="34" charset="0"/>
              </a:rPr>
              <a:t>Dowódca załogi </a:t>
            </a:r>
          </a:p>
          <a:p>
            <a:pPr marL="180975" indent="-180975">
              <a:spcBef>
                <a:spcPct val="50000"/>
              </a:spcBef>
              <a:buFontTx/>
              <a:buAutoNum type="arabicPeriod"/>
              <a:defRPr/>
            </a:pPr>
            <a:r>
              <a:rPr lang="pl-PL" sz="1100" b="1" u="sng" dirty="0" err="1">
                <a:solidFill>
                  <a:srgbClr val="000000"/>
                </a:solidFill>
                <a:latin typeface="Arial" pitchFamily="34" charset="0"/>
                <a:cs typeface="Arial" pitchFamily="34" charset="0"/>
              </a:rPr>
              <a:t>DzO</a:t>
            </a:r>
            <a:r>
              <a:rPr lang="pl-PL" sz="1100" b="1" u="sng" dirty="0">
                <a:solidFill>
                  <a:srgbClr val="000000"/>
                </a:solidFill>
                <a:latin typeface="Arial" pitchFamily="34" charset="0"/>
                <a:cs typeface="Arial" pitchFamily="34" charset="0"/>
              </a:rPr>
              <a:t> </a:t>
            </a:r>
          </a:p>
          <a:p>
            <a:pPr marL="180975" indent="-180975">
              <a:spcBef>
                <a:spcPct val="50000"/>
              </a:spcBef>
              <a:buFontTx/>
              <a:buAutoNum type="arabicPeriod"/>
              <a:defRPr/>
            </a:pPr>
            <a:r>
              <a:rPr lang="pl-PL" sz="1100" b="1" dirty="0">
                <a:solidFill>
                  <a:srgbClr val="000000"/>
                </a:solidFill>
                <a:latin typeface="Arial" pitchFamily="34" charset="0"/>
                <a:cs typeface="Arial" pitchFamily="34" charset="0"/>
              </a:rPr>
              <a:t>Kierowca  KTO</a:t>
            </a:r>
          </a:p>
        </p:txBody>
      </p:sp>
      <p:sp>
        <p:nvSpPr>
          <p:cNvPr id="105" name="Text Box 39"/>
          <p:cNvSpPr txBox="1">
            <a:spLocks noChangeArrowheads="1"/>
          </p:cNvSpPr>
          <p:nvPr/>
        </p:nvSpPr>
        <p:spPr bwMode="auto">
          <a:xfrm>
            <a:off x="4355976" y="5085184"/>
            <a:ext cx="2088232" cy="769441"/>
          </a:xfrm>
          <a:prstGeom prst="rect">
            <a:avLst/>
          </a:prstGeom>
          <a:noFill/>
          <a:ln>
            <a:noFill/>
            <a:headEnd/>
            <a:tailEnd/>
          </a:ln>
          <a:effectLst/>
          <a:scene3d>
            <a:camera prst="orthographicFront">
              <a:rot lat="0" lon="0" rev="0"/>
            </a:camera>
            <a:lightRig rig="threePt" dir="t">
              <a:rot lat="0" lon="0" rev="1200000"/>
            </a:lightRig>
          </a:scene3d>
          <a:sp3d>
            <a:bevelT w="0" h="0"/>
          </a:sp3d>
        </p:spPr>
        <p:style>
          <a:lnRef idx="0">
            <a:schemeClr val="accent1"/>
          </a:lnRef>
          <a:fillRef idx="3">
            <a:schemeClr val="accent1"/>
          </a:fillRef>
          <a:effectRef idx="3">
            <a:schemeClr val="accent1"/>
          </a:effectRef>
          <a:fontRef idx="minor">
            <a:schemeClr val="lt1"/>
          </a:fontRef>
        </p:style>
        <p:txBody>
          <a:bodyPr>
            <a:spAutoFit/>
          </a:bodyPr>
          <a:lstStyle/>
          <a:p>
            <a:pPr marL="180975" indent="-180975">
              <a:spcBef>
                <a:spcPct val="50000"/>
              </a:spcBef>
              <a:buFontTx/>
              <a:buAutoNum type="arabicPeriod"/>
              <a:defRPr/>
            </a:pPr>
            <a:r>
              <a:rPr lang="pl-PL" sz="1100" b="1" u="sng" dirty="0">
                <a:solidFill>
                  <a:srgbClr val="000000"/>
                </a:solidFill>
                <a:latin typeface="Arial" pitchFamily="34" charset="0"/>
                <a:cs typeface="Arial" pitchFamily="34" charset="0"/>
              </a:rPr>
              <a:t>Dowódca załogi </a:t>
            </a:r>
          </a:p>
          <a:p>
            <a:pPr marL="180975" indent="-180975">
              <a:spcBef>
                <a:spcPct val="50000"/>
              </a:spcBef>
              <a:buFontTx/>
              <a:buAutoNum type="arabicPeriod"/>
              <a:defRPr/>
            </a:pPr>
            <a:r>
              <a:rPr lang="pl-PL" sz="1100" b="1" u="sng" dirty="0" err="1">
                <a:solidFill>
                  <a:srgbClr val="000000"/>
                </a:solidFill>
                <a:latin typeface="Arial" pitchFamily="34" charset="0"/>
                <a:cs typeface="Arial" pitchFamily="34" charset="0"/>
              </a:rPr>
              <a:t>DzO</a:t>
            </a:r>
            <a:r>
              <a:rPr lang="pl-PL" sz="1100" b="1" u="sng" dirty="0">
                <a:solidFill>
                  <a:srgbClr val="000000"/>
                </a:solidFill>
                <a:latin typeface="Arial" pitchFamily="34" charset="0"/>
                <a:cs typeface="Arial" pitchFamily="34" charset="0"/>
              </a:rPr>
              <a:t> </a:t>
            </a:r>
          </a:p>
          <a:p>
            <a:pPr marL="180975" indent="-180975">
              <a:spcBef>
                <a:spcPct val="50000"/>
              </a:spcBef>
              <a:buFontTx/>
              <a:buAutoNum type="arabicPeriod"/>
              <a:defRPr/>
            </a:pPr>
            <a:r>
              <a:rPr lang="pl-PL" sz="1100" b="1" dirty="0">
                <a:solidFill>
                  <a:srgbClr val="000000"/>
                </a:solidFill>
                <a:latin typeface="Arial" pitchFamily="34" charset="0"/>
                <a:cs typeface="Arial" pitchFamily="34" charset="0"/>
              </a:rPr>
              <a:t>Kierowca  KTO</a:t>
            </a:r>
          </a:p>
        </p:txBody>
      </p:sp>
      <p:grpSp>
        <p:nvGrpSpPr>
          <p:cNvPr id="71801" name="Group 126"/>
          <p:cNvGrpSpPr>
            <a:grpSpLocks/>
          </p:cNvGrpSpPr>
          <p:nvPr/>
        </p:nvGrpSpPr>
        <p:grpSpPr bwMode="auto">
          <a:xfrm>
            <a:off x="3132138" y="4652963"/>
            <a:ext cx="342900" cy="454025"/>
            <a:chOff x="2545" y="3602"/>
            <a:chExt cx="216" cy="286"/>
          </a:xfrm>
        </p:grpSpPr>
        <p:pic>
          <p:nvPicPr>
            <p:cNvPr id="71802" name="Picture 127"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545" y="3602"/>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803" name="Picture 128"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653" y="3606"/>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71804" name="Picture 128"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475038" y="4652963"/>
            <a:ext cx="171450" cy="447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71805" name="Group 126"/>
          <p:cNvGrpSpPr>
            <a:grpSpLocks/>
          </p:cNvGrpSpPr>
          <p:nvPr/>
        </p:nvGrpSpPr>
        <p:grpSpPr bwMode="auto">
          <a:xfrm>
            <a:off x="5292725" y="4652963"/>
            <a:ext cx="342900" cy="454025"/>
            <a:chOff x="2545" y="3602"/>
            <a:chExt cx="216" cy="286"/>
          </a:xfrm>
        </p:grpSpPr>
        <p:pic>
          <p:nvPicPr>
            <p:cNvPr id="71806" name="Picture 127"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545" y="3602"/>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807" name="Picture 128"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653" y="3606"/>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71808" name="Picture 128"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635625" y="4652963"/>
            <a:ext cx="171450" cy="447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809" name="Picture 128" descr="Pancerniak_PL_new"/>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835150" y="2420938"/>
            <a:ext cx="171450" cy="447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810" name="Picture 31" descr="fot18"/>
          <p:cNvPicPr>
            <a:picLocks noChangeAspect="1" noChangeArrowheads="1"/>
          </p:cNvPicPr>
          <p:nvPr/>
        </p:nvPicPr>
        <p:blipFill>
          <a:blip r:embed="rId8" cstate="print">
            <a:lum bright="-14000"/>
            <a:extLst>
              <a:ext uri="{28A0092B-C50C-407E-A947-70E740481C1C}">
                <a14:useLocalDpi xmlns="" xmlns:a14="http://schemas.microsoft.com/office/drawing/2010/main" val="0"/>
              </a:ext>
            </a:extLst>
          </a:blip>
          <a:srcRect/>
          <a:stretch>
            <a:fillRect/>
          </a:stretch>
        </p:blipFill>
        <p:spPr bwMode="auto">
          <a:xfrm>
            <a:off x="8243888" y="3805238"/>
            <a:ext cx="900112" cy="446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99" name="Group 162"/>
          <p:cNvGraphicFramePr>
            <a:graphicFrameLocks noGrp="1"/>
          </p:cNvGraphicFramePr>
          <p:nvPr/>
        </p:nvGraphicFramePr>
        <p:xfrm>
          <a:off x="3851275" y="5854700"/>
          <a:ext cx="2160588" cy="979559"/>
        </p:xfrm>
        <a:graphic>
          <a:graphicData uri="http://schemas.openxmlformats.org/drawingml/2006/table">
            <a:tbl>
              <a:tblPr/>
              <a:tblGrid>
                <a:gridCol w="1296353">
                  <a:extLst>
                    <a:ext uri="{9D8B030D-6E8A-4147-A177-3AD203B41FA5}">
                      <a16:colId xmlns:a16="http://schemas.microsoft.com/office/drawing/2014/main" xmlns="" val="20000"/>
                    </a:ext>
                  </a:extLst>
                </a:gridCol>
                <a:gridCol w="864235">
                  <a:extLst>
                    <a:ext uri="{9D8B030D-6E8A-4147-A177-3AD203B41FA5}">
                      <a16:colId xmlns:a16="http://schemas.microsoft.com/office/drawing/2014/main" xmlns="" val="20001"/>
                    </a:ext>
                  </a:extLst>
                </a:gridCol>
              </a:tblGrid>
              <a:tr h="2480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err="1">
                          <a:ln>
                            <a:noFill/>
                          </a:ln>
                          <a:solidFill>
                            <a:schemeClr val="tx1"/>
                          </a:solidFill>
                          <a:effectLst/>
                          <a:latin typeface="Arial" charset="0"/>
                        </a:rPr>
                        <a:t>UiSW</a:t>
                      </a:r>
                      <a:endParaRPr kumimoji="0" lang="pl-PL" sz="1000" b="1" i="0" u="none" strike="noStrike" cap="none" normalizeH="0" baseline="0" dirty="0">
                        <a:ln>
                          <a:noFill/>
                        </a:ln>
                        <a:solidFill>
                          <a:schemeClr val="tx1"/>
                        </a:solidFill>
                        <a:effectLst/>
                        <a:latin typeface="Arial" charset="0"/>
                      </a:endParaRPr>
                    </a:p>
                  </a:txBody>
                  <a:tcPr marL="91455" marR="91455"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ILOŚĆ</a:t>
                      </a:r>
                    </a:p>
                  </a:txBody>
                  <a:tcPr marL="91455" marR="91455"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24380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KTO</a:t>
                      </a:r>
                    </a:p>
                  </a:txBody>
                  <a:tcPr marL="91455" marR="91455"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4</a:t>
                      </a:r>
                    </a:p>
                  </a:txBody>
                  <a:tcPr marL="91455" marR="91455"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24380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err="1">
                          <a:ln>
                            <a:noFill/>
                          </a:ln>
                          <a:solidFill>
                            <a:schemeClr val="tx1"/>
                          </a:solidFill>
                          <a:effectLst/>
                          <a:latin typeface="Arial" charset="0"/>
                        </a:rPr>
                        <a:t>rpg</a:t>
                      </a:r>
                      <a:endParaRPr kumimoji="0" lang="pl-PL" sz="1000" b="1" i="0" u="none" strike="noStrike" cap="none" normalizeH="0" baseline="0" dirty="0">
                        <a:ln>
                          <a:noFill/>
                        </a:ln>
                        <a:solidFill>
                          <a:schemeClr val="tx1"/>
                        </a:solidFill>
                        <a:effectLst/>
                        <a:latin typeface="Arial" charset="0"/>
                      </a:endParaRPr>
                    </a:p>
                  </a:txBody>
                  <a:tcPr marL="91455" marR="91455"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3</a:t>
                      </a:r>
                    </a:p>
                  </a:txBody>
                  <a:tcPr marL="91455" marR="91455"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24380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7,62 km</a:t>
                      </a:r>
                    </a:p>
                  </a:txBody>
                  <a:tcPr marL="91455" marR="91455"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3</a:t>
                      </a:r>
                    </a:p>
                  </a:txBody>
                  <a:tcPr marL="91455" marR="91455"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bl>
          </a:graphicData>
        </a:graphic>
      </p:graphicFrame>
      <p:graphicFrame>
        <p:nvGraphicFramePr>
          <p:cNvPr id="100" name="Group 162"/>
          <p:cNvGraphicFramePr>
            <a:graphicFrameLocks noGrp="1"/>
          </p:cNvGraphicFramePr>
          <p:nvPr/>
        </p:nvGraphicFramePr>
        <p:xfrm>
          <a:off x="6227763" y="5865813"/>
          <a:ext cx="2160587" cy="735338"/>
        </p:xfrm>
        <a:graphic>
          <a:graphicData uri="http://schemas.openxmlformats.org/drawingml/2006/table">
            <a:tbl>
              <a:tblPr/>
              <a:tblGrid>
                <a:gridCol w="1296352">
                  <a:extLst>
                    <a:ext uri="{9D8B030D-6E8A-4147-A177-3AD203B41FA5}">
                      <a16:colId xmlns:a16="http://schemas.microsoft.com/office/drawing/2014/main" xmlns="" val="20000"/>
                    </a:ext>
                  </a:extLst>
                </a:gridCol>
                <a:gridCol w="864235">
                  <a:extLst>
                    <a:ext uri="{9D8B030D-6E8A-4147-A177-3AD203B41FA5}">
                      <a16:colId xmlns:a16="http://schemas.microsoft.com/office/drawing/2014/main" xmlns="" val="20001"/>
                    </a:ext>
                  </a:extLst>
                </a:gridCol>
              </a:tblGrid>
              <a:tr h="2478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err="1">
                          <a:ln>
                            <a:noFill/>
                          </a:ln>
                          <a:solidFill>
                            <a:schemeClr val="tx1"/>
                          </a:solidFill>
                          <a:effectLst/>
                          <a:latin typeface="Arial" charset="0"/>
                        </a:rPr>
                        <a:t>UiSW</a:t>
                      </a:r>
                      <a:endParaRPr kumimoji="0" lang="pl-PL" sz="1000" b="1" i="0" u="none" strike="noStrike" cap="none" normalizeH="0" baseline="0" dirty="0">
                        <a:ln>
                          <a:noFill/>
                        </a:ln>
                        <a:solidFill>
                          <a:schemeClr val="tx1"/>
                        </a:solidFill>
                        <a:effectLst/>
                        <a:latin typeface="Arial" charset="0"/>
                      </a:endParaRPr>
                    </a:p>
                  </a:txBody>
                  <a:tcPr marL="91455" marR="91455" marT="45671" marB="4567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ILOŚĆ</a:t>
                      </a:r>
                    </a:p>
                  </a:txBody>
                  <a:tcPr marL="91455" marR="91455" marT="45671" marB="4567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2435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LM-60</a:t>
                      </a:r>
                    </a:p>
                  </a:txBody>
                  <a:tcPr marL="91455" marR="91455" marT="45671" marB="4567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1</a:t>
                      </a:r>
                    </a:p>
                  </a:txBody>
                  <a:tcPr marL="91455" marR="91455" marT="45671" marB="4567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2435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GA MK-19</a:t>
                      </a:r>
                    </a:p>
                  </a:txBody>
                  <a:tcPr marL="91455" marR="91455" marT="45671" marB="4567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1</a:t>
                      </a:r>
                    </a:p>
                  </a:txBody>
                  <a:tcPr marL="91455" marR="91455" marT="45671" marB="4567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bl>
          </a:graphicData>
        </a:graphic>
      </p:graphicFrame>
      <p:pic>
        <p:nvPicPr>
          <p:cNvPr id="199682" name="Picture 2" descr="naramiennik"/>
          <p:cNvPicPr>
            <a:picLocks noChangeAspect="1" noChangeArrowheads="1"/>
          </p:cNvPicPr>
          <p:nvPr/>
        </p:nvPicPr>
        <p:blipFill>
          <a:blip r:embed="rId9" cstate="print"/>
          <a:srcRect/>
          <a:stretch>
            <a:fillRect/>
          </a:stretch>
        </p:blipFill>
        <p:spPr bwMode="auto">
          <a:xfrm>
            <a:off x="6768753" y="1"/>
            <a:ext cx="2411759" cy="1075408"/>
          </a:xfrm>
          <a:prstGeom prst="rect">
            <a:avLst/>
          </a:prstGeom>
          <a:noFill/>
        </p:spPr>
      </p:pic>
    </p:spTree>
    <p:extLst>
      <p:ext uri="{BB962C8B-B14F-4D97-AF65-F5344CB8AC3E}">
        <p14:creationId xmlns="" xmlns:p14="http://schemas.microsoft.com/office/powerpoint/2010/main" val="113453794"/>
      </p:ext>
    </p:extLst>
  </p:cSld>
  <p:clrMapOvr>
    <a:masterClrMapping/>
  </p:clrMapOvr>
  <p:transition>
    <p:zoom/>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4"/>
          <p:cNvSpPr>
            <a:spLocks noChangeArrowheads="1"/>
          </p:cNvSpPr>
          <p:nvPr/>
        </p:nvSpPr>
        <p:spPr bwMode="auto">
          <a:xfrm>
            <a:off x="1768326" y="326232"/>
            <a:ext cx="4387850" cy="798512"/>
          </a:xfrm>
          <a:prstGeom prst="rect">
            <a:avLst/>
          </a:prstGeom>
          <a:solidFill>
            <a:srgbClr val="808080"/>
          </a:solidFill>
          <a:ln w="381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b="1">
                <a:solidFill>
                  <a:srgbClr val="FFFFFF"/>
                </a:solidFill>
              </a:rPr>
              <a:t>kompania piechoty zmotoryzowanej</a:t>
            </a:r>
            <a:br>
              <a:rPr lang="pl-PL" altLang="en-US" b="1">
                <a:solidFill>
                  <a:srgbClr val="FFFFFF"/>
                </a:solidFill>
              </a:rPr>
            </a:br>
            <a:r>
              <a:rPr lang="pl-PL" altLang="en-US" b="1">
                <a:solidFill>
                  <a:srgbClr val="FFFFFF"/>
                </a:solidFill>
              </a:rPr>
              <a:t>KTO</a:t>
            </a:r>
            <a:endParaRPr lang="pl-PL" altLang="en-US" sz="1100" b="1">
              <a:solidFill>
                <a:srgbClr val="FFFFFF"/>
              </a:solidFill>
            </a:endParaRPr>
          </a:p>
        </p:txBody>
      </p:sp>
      <p:sp>
        <p:nvSpPr>
          <p:cNvPr id="69636" name="Rectangle 5"/>
          <p:cNvSpPr>
            <a:spLocks noChangeArrowheads="1"/>
          </p:cNvSpPr>
          <p:nvPr/>
        </p:nvSpPr>
        <p:spPr bwMode="auto">
          <a:xfrm>
            <a:off x="611188" y="1771650"/>
            <a:ext cx="942975"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„W” 118</a:t>
            </a:r>
          </a:p>
        </p:txBody>
      </p:sp>
      <p:sp>
        <p:nvSpPr>
          <p:cNvPr id="69637" name="Rectangle 6"/>
          <p:cNvSpPr>
            <a:spLocks noChangeArrowheads="1"/>
          </p:cNvSpPr>
          <p:nvPr/>
        </p:nvSpPr>
        <p:spPr bwMode="auto">
          <a:xfrm>
            <a:off x="4056063" y="1771650"/>
            <a:ext cx="942975"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endParaRPr lang="en-US" altLang="en-US" sz="1200" b="1">
              <a:solidFill>
                <a:srgbClr val="000000"/>
              </a:solidFill>
            </a:endParaRPr>
          </a:p>
        </p:txBody>
      </p:sp>
      <p:sp>
        <p:nvSpPr>
          <p:cNvPr id="69638" name="Line 7"/>
          <p:cNvSpPr>
            <a:spLocks noChangeShapeType="1"/>
          </p:cNvSpPr>
          <p:nvPr/>
        </p:nvSpPr>
        <p:spPr bwMode="auto">
          <a:xfrm>
            <a:off x="2627313" y="1936750"/>
            <a:ext cx="0" cy="140335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9639" name="Line 8"/>
          <p:cNvSpPr>
            <a:spLocks noChangeShapeType="1"/>
          </p:cNvSpPr>
          <p:nvPr/>
        </p:nvSpPr>
        <p:spPr bwMode="auto">
          <a:xfrm>
            <a:off x="1116013" y="3300413"/>
            <a:ext cx="6408737"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9640" name="Rectangle 9"/>
          <p:cNvSpPr>
            <a:spLocks noChangeArrowheads="1"/>
          </p:cNvSpPr>
          <p:nvPr/>
        </p:nvSpPr>
        <p:spPr bwMode="auto">
          <a:xfrm>
            <a:off x="2771775" y="2232025"/>
            <a:ext cx="2089150" cy="28733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drużyna zabezpieczenia</a:t>
            </a:r>
          </a:p>
        </p:txBody>
      </p:sp>
      <p:sp>
        <p:nvSpPr>
          <p:cNvPr id="69641" name="Line 10"/>
          <p:cNvSpPr>
            <a:spLocks noChangeShapeType="1"/>
          </p:cNvSpPr>
          <p:nvPr/>
        </p:nvSpPr>
        <p:spPr bwMode="auto">
          <a:xfrm>
            <a:off x="2619375" y="2374900"/>
            <a:ext cx="152400"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9642" name="Rectangle 11"/>
          <p:cNvSpPr>
            <a:spLocks noChangeArrowheads="1"/>
          </p:cNvSpPr>
          <p:nvPr/>
        </p:nvSpPr>
        <p:spPr bwMode="auto">
          <a:xfrm>
            <a:off x="2771775" y="2827338"/>
            <a:ext cx="2089150" cy="296862"/>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grupa ewakuacyjna</a:t>
            </a:r>
          </a:p>
        </p:txBody>
      </p:sp>
      <p:sp>
        <p:nvSpPr>
          <p:cNvPr id="69643" name="Line 12"/>
          <p:cNvSpPr>
            <a:spLocks noChangeShapeType="1"/>
          </p:cNvSpPr>
          <p:nvPr/>
        </p:nvSpPr>
        <p:spPr bwMode="auto">
          <a:xfrm>
            <a:off x="2619375" y="2995613"/>
            <a:ext cx="152400"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pic>
        <p:nvPicPr>
          <p:cNvPr id="69644" name="Picture 14" descr="wpt"/>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435600" y="2840038"/>
            <a:ext cx="1223963"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9645" name="Rectangle 16"/>
          <p:cNvSpPr>
            <a:spLocks noChangeArrowheads="1"/>
          </p:cNvSpPr>
          <p:nvPr/>
        </p:nvSpPr>
        <p:spPr bwMode="auto">
          <a:xfrm>
            <a:off x="3284538" y="3500438"/>
            <a:ext cx="2151062" cy="376237"/>
          </a:xfrm>
          <a:prstGeom prst="rect">
            <a:avLst/>
          </a:prstGeom>
          <a:solidFill>
            <a:schemeClr val="folHlink"/>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2 pluton piech. zmot.</a:t>
            </a:r>
          </a:p>
        </p:txBody>
      </p:sp>
      <p:grpSp>
        <p:nvGrpSpPr>
          <p:cNvPr id="69646" name="Group 18"/>
          <p:cNvGrpSpPr>
            <a:grpSpLocks/>
          </p:cNvGrpSpPr>
          <p:nvPr/>
        </p:nvGrpSpPr>
        <p:grpSpPr bwMode="auto">
          <a:xfrm>
            <a:off x="5148263" y="1497013"/>
            <a:ext cx="887412" cy="454025"/>
            <a:chOff x="2290" y="115"/>
            <a:chExt cx="559" cy="286"/>
          </a:xfrm>
        </p:grpSpPr>
        <p:pic>
          <p:nvPicPr>
            <p:cNvPr id="69647" name="Picture 19"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632" y="119"/>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648" name="Picture 20"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741" y="119"/>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649" name="Picture 21"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517" y="119"/>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650" name="Picture 22"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403" y="115"/>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651" name="Picture 23"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290" y="119"/>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69652" name="Group 24"/>
          <p:cNvGrpSpPr>
            <a:grpSpLocks/>
          </p:cNvGrpSpPr>
          <p:nvPr/>
        </p:nvGrpSpPr>
        <p:grpSpPr bwMode="auto">
          <a:xfrm>
            <a:off x="6046788" y="1503363"/>
            <a:ext cx="887412" cy="454025"/>
            <a:chOff x="2290" y="115"/>
            <a:chExt cx="559" cy="286"/>
          </a:xfrm>
        </p:grpSpPr>
        <p:pic>
          <p:nvPicPr>
            <p:cNvPr id="69653" name="Picture 25"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632" y="119"/>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654" name="Picture 26"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741" y="119"/>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655" name="Picture 27"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517" y="119"/>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656" name="Picture 28"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403" y="115"/>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657" name="Picture 29"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290" y="119"/>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69658" name="Picture 30" descr="honker copy"/>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8316913" y="1574800"/>
            <a:ext cx="792162" cy="381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69659" name="Group 31"/>
          <p:cNvGrpSpPr>
            <a:grpSpLocks/>
          </p:cNvGrpSpPr>
          <p:nvPr/>
        </p:nvGrpSpPr>
        <p:grpSpPr bwMode="auto">
          <a:xfrm>
            <a:off x="4940300" y="2763838"/>
            <a:ext cx="460375" cy="447675"/>
            <a:chOff x="2154" y="1162"/>
            <a:chExt cx="290" cy="282"/>
          </a:xfrm>
        </p:grpSpPr>
        <p:pic>
          <p:nvPicPr>
            <p:cNvPr id="69660" name="Picture 32"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154" y="1162"/>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661" name="Picture 33"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245" y="1162"/>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662" name="Picture 34"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336" y="1162"/>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69663" name="Picture 36" descr="star_266_skrzyniak copy"/>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5472113" y="2201863"/>
            <a:ext cx="1189037" cy="506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69664" name="Group 37"/>
          <p:cNvGrpSpPr>
            <a:grpSpLocks/>
          </p:cNvGrpSpPr>
          <p:nvPr/>
        </p:nvGrpSpPr>
        <p:grpSpPr bwMode="auto">
          <a:xfrm>
            <a:off x="4932363" y="2203450"/>
            <a:ext cx="460375" cy="447675"/>
            <a:chOff x="2154" y="1162"/>
            <a:chExt cx="290" cy="282"/>
          </a:xfrm>
        </p:grpSpPr>
        <p:pic>
          <p:nvPicPr>
            <p:cNvPr id="69665" name="Picture 38"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154" y="1162"/>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666" name="Picture 39"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245" y="1162"/>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667" name="Picture 40"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336" y="1162"/>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69668" name="Rectangle 45"/>
          <p:cNvSpPr>
            <a:spLocks noChangeArrowheads="1"/>
          </p:cNvSpPr>
          <p:nvPr/>
        </p:nvSpPr>
        <p:spPr bwMode="auto">
          <a:xfrm>
            <a:off x="403225" y="4064000"/>
            <a:ext cx="855663" cy="300038"/>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dpzmot.</a:t>
            </a:r>
          </a:p>
        </p:txBody>
      </p:sp>
      <p:sp>
        <p:nvSpPr>
          <p:cNvPr id="69669" name="Line 46"/>
          <p:cNvSpPr>
            <a:spLocks noChangeShapeType="1"/>
          </p:cNvSpPr>
          <p:nvPr/>
        </p:nvSpPr>
        <p:spPr bwMode="auto">
          <a:xfrm>
            <a:off x="250825" y="4208463"/>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9670" name="Line 50"/>
          <p:cNvSpPr>
            <a:spLocks noChangeShapeType="1"/>
          </p:cNvSpPr>
          <p:nvPr/>
        </p:nvSpPr>
        <p:spPr bwMode="auto">
          <a:xfrm>
            <a:off x="258763" y="3860800"/>
            <a:ext cx="0" cy="1655763"/>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pic>
        <p:nvPicPr>
          <p:cNvPr id="69671" name="Picture 63" descr="star_266_skrzyniak copy"/>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6677025" y="2201863"/>
            <a:ext cx="1189038" cy="506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28834" name="Group 162"/>
          <p:cNvGraphicFramePr>
            <a:graphicFrameLocks noGrp="1"/>
          </p:cNvGraphicFramePr>
          <p:nvPr/>
        </p:nvGraphicFramePr>
        <p:xfrm>
          <a:off x="0" y="5883275"/>
          <a:ext cx="2016125" cy="975120"/>
        </p:xfrm>
        <a:graphic>
          <a:graphicData uri="http://schemas.openxmlformats.org/drawingml/2006/table">
            <a:tbl>
              <a:tblPr/>
              <a:tblGrid>
                <a:gridCol w="1197075">
                  <a:extLst>
                    <a:ext uri="{9D8B030D-6E8A-4147-A177-3AD203B41FA5}">
                      <a16:colId xmlns:a16="http://schemas.microsoft.com/office/drawing/2014/main" xmlns="" val="20000"/>
                    </a:ext>
                  </a:extLst>
                </a:gridCol>
                <a:gridCol w="819050">
                  <a:extLst>
                    <a:ext uri="{9D8B030D-6E8A-4147-A177-3AD203B41FA5}">
                      <a16:colId xmlns:a16="http://schemas.microsoft.com/office/drawing/2014/main" xmlns="" val="20001"/>
                    </a:ext>
                  </a:extLst>
                </a:gridCol>
              </a:tblGrid>
              <a:tr h="2436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SIŁY</a:t>
                      </a:r>
                    </a:p>
                  </a:txBody>
                  <a:tcPr marL="91436" marR="91436"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ILOŚĆ</a:t>
                      </a:r>
                    </a:p>
                  </a:txBody>
                  <a:tcPr marL="91436" marR="91436"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2436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Oficerów</a:t>
                      </a:r>
                    </a:p>
                  </a:txBody>
                  <a:tcPr marL="91436" marR="91436"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5</a:t>
                      </a:r>
                    </a:p>
                  </a:txBody>
                  <a:tcPr marL="91436" marR="91436"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2436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Podoficerów</a:t>
                      </a:r>
                    </a:p>
                  </a:txBody>
                  <a:tcPr marL="91436" marR="91436"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27</a:t>
                      </a:r>
                    </a:p>
                  </a:txBody>
                  <a:tcPr marL="91436" marR="91436"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2436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Szeregowych</a:t>
                      </a:r>
                    </a:p>
                  </a:txBody>
                  <a:tcPr marL="91436" marR="91436"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86</a:t>
                      </a:r>
                    </a:p>
                  </a:txBody>
                  <a:tcPr marL="91436" marR="91436"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bl>
          </a:graphicData>
        </a:graphic>
      </p:graphicFrame>
      <p:sp>
        <p:nvSpPr>
          <p:cNvPr id="69693" name="Rectangle 16"/>
          <p:cNvSpPr>
            <a:spLocks noChangeArrowheads="1"/>
          </p:cNvSpPr>
          <p:nvPr/>
        </p:nvSpPr>
        <p:spPr bwMode="auto">
          <a:xfrm>
            <a:off x="188913" y="3500438"/>
            <a:ext cx="2151062" cy="376237"/>
          </a:xfrm>
          <a:prstGeom prst="rect">
            <a:avLst/>
          </a:prstGeom>
          <a:solidFill>
            <a:schemeClr val="folHlink"/>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1 pluton piech. zmot.</a:t>
            </a:r>
          </a:p>
        </p:txBody>
      </p:sp>
      <p:sp>
        <p:nvSpPr>
          <p:cNvPr id="69694" name="Rectangle 16"/>
          <p:cNvSpPr>
            <a:spLocks noChangeArrowheads="1"/>
          </p:cNvSpPr>
          <p:nvPr/>
        </p:nvSpPr>
        <p:spPr bwMode="auto">
          <a:xfrm>
            <a:off x="6308725" y="3500438"/>
            <a:ext cx="2151063" cy="376237"/>
          </a:xfrm>
          <a:prstGeom prst="rect">
            <a:avLst/>
          </a:prstGeom>
          <a:solidFill>
            <a:schemeClr val="folHlink"/>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3 pluton piech. zmot.</a:t>
            </a:r>
          </a:p>
        </p:txBody>
      </p:sp>
      <p:sp>
        <p:nvSpPr>
          <p:cNvPr id="69695" name="Line 7"/>
          <p:cNvSpPr>
            <a:spLocks noChangeShapeType="1"/>
          </p:cNvSpPr>
          <p:nvPr/>
        </p:nvSpPr>
        <p:spPr bwMode="auto">
          <a:xfrm>
            <a:off x="1128713" y="3284538"/>
            <a:ext cx="0" cy="21590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9696" name="Line 7"/>
          <p:cNvSpPr>
            <a:spLocks noChangeShapeType="1"/>
          </p:cNvSpPr>
          <p:nvPr/>
        </p:nvSpPr>
        <p:spPr bwMode="auto">
          <a:xfrm>
            <a:off x="4356100" y="3284538"/>
            <a:ext cx="0" cy="21590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9697" name="Line 7"/>
          <p:cNvSpPr>
            <a:spLocks noChangeShapeType="1"/>
          </p:cNvSpPr>
          <p:nvPr/>
        </p:nvSpPr>
        <p:spPr bwMode="auto">
          <a:xfrm>
            <a:off x="7524750" y="3284538"/>
            <a:ext cx="0" cy="21590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9698" name="Rectangle 45"/>
          <p:cNvSpPr>
            <a:spLocks noChangeArrowheads="1"/>
          </p:cNvSpPr>
          <p:nvPr/>
        </p:nvSpPr>
        <p:spPr bwMode="auto">
          <a:xfrm>
            <a:off x="403225" y="4498975"/>
            <a:ext cx="855663" cy="301625"/>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dpzmot</a:t>
            </a:r>
          </a:p>
        </p:txBody>
      </p:sp>
      <p:sp>
        <p:nvSpPr>
          <p:cNvPr id="69699" name="Line 46"/>
          <p:cNvSpPr>
            <a:spLocks noChangeShapeType="1"/>
          </p:cNvSpPr>
          <p:nvPr/>
        </p:nvSpPr>
        <p:spPr bwMode="auto">
          <a:xfrm>
            <a:off x="250825" y="4643438"/>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9700" name="Rectangle 45"/>
          <p:cNvSpPr>
            <a:spLocks noChangeArrowheads="1"/>
          </p:cNvSpPr>
          <p:nvPr/>
        </p:nvSpPr>
        <p:spPr bwMode="auto">
          <a:xfrm>
            <a:off x="403225" y="4932363"/>
            <a:ext cx="855663" cy="301625"/>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dpzmot.</a:t>
            </a:r>
          </a:p>
        </p:txBody>
      </p:sp>
      <p:sp>
        <p:nvSpPr>
          <p:cNvPr id="69701" name="Line 46"/>
          <p:cNvSpPr>
            <a:spLocks noChangeShapeType="1"/>
          </p:cNvSpPr>
          <p:nvPr/>
        </p:nvSpPr>
        <p:spPr bwMode="auto">
          <a:xfrm>
            <a:off x="250825" y="5076825"/>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9702" name="Rectangle 45"/>
          <p:cNvSpPr>
            <a:spLocks noChangeArrowheads="1"/>
          </p:cNvSpPr>
          <p:nvPr/>
        </p:nvSpPr>
        <p:spPr bwMode="auto">
          <a:xfrm>
            <a:off x="403225" y="5359400"/>
            <a:ext cx="855663" cy="301625"/>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dr wsp.</a:t>
            </a:r>
          </a:p>
        </p:txBody>
      </p:sp>
      <p:sp>
        <p:nvSpPr>
          <p:cNvPr id="69703" name="Line 46"/>
          <p:cNvSpPr>
            <a:spLocks noChangeShapeType="1"/>
          </p:cNvSpPr>
          <p:nvPr/>
        </p:nvSpPr>
        <p:spPr bwMode="auto">
          <a:xfrm>
            <a:off x="250825" y="5503863"/>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pic>
        <p:nvPicPr>
          <p:cNvPr id="69704" name="Picture 138" descr="Rosomak_bojowy"/>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6948488" y="1412875"/>
            <a:ext cx="1368425" cy="5603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9705" name="Rectangle 45"/>
          <p:cNvSpPr>
            <a:spLocks noChangeArrowheads="1"/>
          </p:cNvSpPr>
          <p:nvPr/>
        </p:nvSpPr>
        <p:spPr bwMode="auto">
          <a:xfrm>
            <a:off x="6596063" y="4064000"/>
            <a:ext cx="855662" cy="301625"/>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dpzmot.</a:t>
            </a:r>
          </a:p>
        </p:txBody>
      </p:sp>
      <p:sp>
        <p:nvSpPr>
          <p:cNvPr id="69706" name="Line 46"/>
          <p:cNvSpPr>
            <a:spLocks noChangeShapeType="1"/>
          </p:cNvSpPr>
          <p:nvPr/>
        </p:nvSpPr>
        <p:spPr bwMode="auto">
          <a:xfrm>
            <a:off x="6443663" y="4208463"/>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9707" name="Line 50"/>
          <p:cNvSpPr>
            <a:spLocks noChangeShapeType="1"/>
          </p:cNvSpPr>
          <p:nvPr/>
        </p:nvSpPr>
        <p:spPr bwMode="auto">
          <a:xfrm>
            <a:off x="6451600" y="3860800"/>
            <a:ext cx="0" cy="165735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9708" name="Rectangle 45"/>
          <p:cNvSpPr>
            <a:spLocks noChangeArrowheads="1"/>
          </p:cNvSpPr>
          <p:nvPr/>
        </p:nvSpPr>
        <p:spPr bwMode="auto">
          <a:xfrm>
            <a:off x="6596063" y="4500563"/>
            <a:ext cx="855662" cy="300037"/>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dpzmot</a:t>
            </a:r>
          </a:p>
        </p:txBody>
      </p:sp>
      <p:sp>
        <p:nvSpPr>
          <p:cNvPr id="69709" name="Line 46"/>
          <p:cNvSpPr>
            <a:spLocks noChangeShapeType="1"/>
          </p:cNvSpPr>
          <p:nvPr/>
        </p:nvSpPr>
        <p:spPr bwMode="auto">
          <a:xfrm>
            <a:off x="6443663" y="4645025"/>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9710" name="Rectangle 45"/>
          <p:cNvSpPr>
            <a:spLocks noChangeArrowheads="1"/>
          </p:cNvSpPr>
          <p:nvPr/>
        </p:nvSpPr>
        <p:spPr bwMode="auto">
          <a:xfrm>
            <a:off x="6596063" y="4933950"/>
            <a:ext cx="855662" cy="301625"/>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dpzmot.</a:t>
            </a:r>
          </a:p>
        </p:txBody>
      </p:sp>
      <p:sp>
        <p:nvSpPr>
          <p:cNvPr id="69711" name="Line 46"/>
          <p:cNvSpPr>
            <a:spLocks noChangeShapeType="1"/>
          </p:cNvSpPr>
          <p:nvPr/>
        </p:nvSpPr>
        <p:spPr bwMode="auto">
          <a:xfrm>
            <a:off x="6443663" y="5078413"/>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9712" name="Rectangle 45"/>
          <p:cNvSpPr>
            <a:spLocks noChangeArrowheads="1"/>
          </p:cNvSpPr>
          <p:nvPr/>
        </p:nvSpPr>
        <p:spPr bwMode="auto">
          <a:xfrm>
            <a:off x="6596063" y="5360988"/>
            <a:ext cx="855662" cy="300037"/>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dr wsp.</a:t>
            </a:r>
          </a:p>
        </p:txBody>
      </p:sp>
      <p:sp>
        <p:nvSpPr>
          <p:cNvPr id="69713" name="Line 46"/>
          <p:cNvSpPr>
            <a:spLocks noChangeShapeType="1"/>
          </p:cNvSpPr>
          <p:nvPr/>
        </p:nvSpPr>
        <p:spPr bwMode="auto">
          <a:xfrm>
            <a:off x="6443663" y="5505450"/>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9714" name="Rectangle 45"/>
          <p:cNvSpPr>
            <a:spLocks noChangeArrowheads="1"/>
          </p:cNvSpPr>
          <p:nvPr/>
        </p:nvSpPr>
        <p:spPr bwMode="auto">
          <a:xfrm>
            <a:off x="3500438" y="4064000"/>
            <a:ext cx="855662" cy="301625"/>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dpzmot.</a:t>
            </a:r>
          </a:p>
        </p:txBody>
      </p:sp>
      <p:sp>
        <p:nvSpPr>
          <p:cNvPr id="69715" name="Line 46"/>
          <p:cNvSpPr>
            <a:spLocks noChangeShapeType="1"/>
          </p:cNvSpPr>
          <p:nvPr/>
        </p:nvSpPr>
        <p:spPr bwMode="auto">
          <a:xfrm>
            <a:off x="3348038" y="4208463"/>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9716" name="Line 50"/>
          <p:cNvSpPr>
            <a:spLocks noChangeShapeType="1"/>
          </p:cNvSpPr>
          <p:nvPr/>
        </p:nvSpPr>
        <p:spPr bwMode="auto">
          <a:xfrm>
            <a:off x="3355975" y="3860800"/>
            <a:ext cx="0" cy="165735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9717" name="Rectangle 45"/>
          <p:cNvSpPr>
            <a:spLocks noChangeArrowheads="1"/>
          </p:cNvSpPr>
          <p:nvPr/>
        </p:nvSpPr>
        <p:spPr bwMode="auto">
          <a:xfrm>
            <a:off x="3500438" y="4500563"/>
            <a:ext cx="855662" cy="300037"/>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dpzmot</a:t>
            </a:r>
          </a:p>
        </p:txBody>
      </p:sp>
      <p:sp>
        <p:nvSpPr>
          <p:cNvPr id="69718" name="Line 46"/>
          <p:cNvSpPr>
            <a:spLocks noChangeShapeType="1"/>
          </p:cNvSpPr>
          <p:nvPr/>
        </p:nvSpPr>
        <p:spPr bwMode="auto">
          <a:xfrm>
            <a:off x="3348038" y="4645025"/>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9719" name="Rectangle 45"/>
          <p:cNvSpPr>
            <a:spLocks noChangeArrowheads="1"/>
          </p:cNvSpPr>
          <p:nvPr/>
        </p:nvSpPr>
        <p:spPr bwMode="auto">
          <a:xfrm>
            <a:off x="3500438" y="4933950"/>
            <a:ext cx="855662" cy="301625"/>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dpzmot.</a:t>
            </a:r>
          </a:p>
        </p:txBody>
      </p:sp>
      <p:sp>
        <p:nvSpPr>
          <p:cNvPr id="69720" name="Line 46"/>
          <p:cNvSpPr>
            <a:spLocks noChangeShapeType="1"/>
          </p:cNvSpPr>
          <p:nvPr/>
        </p:nvSpPr>
        <p:spPr bwMode="auto">
          <a:xfrm>
            <a:off x="3348038" y="5078413"/>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9721" name="Rectangle 45"/>
          <p:cNvSpPr>
            <a:spLocks noChangeArrowheads="1"/>
          </p:cNvSpPr>
          <p:nvPr/>
        </p:nvSpPr>
        <p:spPr bwMode="auto">
          <a:xfrm>
            <a:off x="3500438" y="5360988"/>
            <a:ext cx="855662" cy="300037"/>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dr wsp.</a:t>
            </a:r>
          </a:p>
        </p:txBody>
      </p:sp>
      <p:sp>
        <p:nvSpPr>
          <p:cNvPr id="69722" name="Line 46"/>
          <p:cNvSpPr>
            <a:spLocks noChangeShapeType="1"/>
          </p:cNvSpPr>
          <p:nvPr/>
        </p:nvSpPr>
        <p:spPr bwMode="auto">
          <a:xfrm>
            <a:off x="3348038" y="5505450"/>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pic>
        <p:nvPicPr>
          <p:cNvPr id="69723" name="Picture 138" descr="Rosomak_bojowy"/>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1258888" y="3949700"/>
            <a:ext cx="1152525" cy="471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724" name="Picture 138" descr="Rosomak_bojowy"/>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1258888" y="4397375"/>
            <a:ext cx="1152525" cy="471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725" name="Picture 138" descr="Rosomak_bojowy"/>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1258888" y="4829175"/>
            <a:ext cx="1152525" cy="473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726" name="Picture 138" descr="Rosomak_bojowy"/>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1258888" y="5262563"/>
            <a:ext cx="1152525" cy="4714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727" name="Picture 138" descr="Rosomak_bojowy"/>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4356100" y="3933825"/>
            <a:ext cx="1152525" cy="471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728" name="Picture 138" descr="Rosomak_bojowy"/>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4356100" y="4381500"/>
            <a:ext cx="1152525" cy="471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729" name="Picture 138" descr="Rosomak_bojowy"/>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4356100" y="4813300"/>
            <a:ext cx="1152525" cy="471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730" name="Picture 138" descr="Rosomak_bojowy"/>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4356100" y="5245100"/>
            <a:ext cx="1152525" cy="471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731" name="Picture 138" descr="Rosomak_bojowy"/>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7380288" y="3933825"/>
            <a:ext cx="1152525" cy="471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732" name="Picture 138" descr="Rosomak_bojowy"/>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7380288" y="4381500"/>
            <a:ext cx="1152525" cy="471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733" name="Picture 138" descr="Rosomak_bojowy"/>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7380288" y="4813300"/>
            <a:ext cx="1152525" cy="471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734" name="Picture 138" descr="Rosomak_bojowy"/>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7380288" y="5245100"/>
            <a:ext cx="1152525" cy="471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87" name="Group 162"/>
          <p:cNvGraphicFramePr>
            <a:graphicFrameLocks noGrp="1"/>
          </p:cNvGraphicFramePr>
          <p:nvPr/>
        </p:nvGraphicFramePr>
        <p:xfrm>
          <a:off x="3132138" y="5854700"/>
          <a:ext cx="2160587" cy="979559"/>
        </p:xfrm>
        <a:graphic>
          <a:graphicData uri="http://schemas.openxmlformats.org/drawingml/2006/table">
            <a:tbl>
              <a:tblPr/>
              <a:tblGrid>
                <a:gridCol w="1296352">
                  <a:extLst>
                    <a:ext uri="{9D8B030D-6E8A-4147-A177-3AD203B41FA5}">
                      <a16:colId xmlns:a16="http://schemas.microsoft.com/office/drawing/2014/main" xmlns="" val="20000"/>
                    </a:ext>
                  </a:extLst>
                </a:gridCol>
                <a:gridCol w="864235">
                  <a:extLst>
                    <a:ext uri="{9D8B030D-6E8A-4147-A177-3AD203B41FA5}">
                      <a16:colId xmlns:a16="http://schemas.microsoft.com/office/drawing/2014/main" xmlns="" val="20001"/>
                    </a:ext>
                  </a:extLst>
                </a:gridCol>
              </a:tblGrid>
              <a:tr h="2480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err="1">
                          <a:ln>
                            <a:noFill/>
                          </a:ln>
                          <a:solidFill>
                            <a:schemeClr val="tx1"/>
                          </a:solidFill>
                          <a:effectLst/>
                          <a:latin typeface="Arial" charset="0"/>
                        </a:rPr>
                        <a:t>UiSW</a:t>
                      </a:r>
                      <a:endParaRPr kumimoji="0" lang="pl-PL" sz="1000" b="1" i="0" u="none" strike="noStrike" cap="none" normalizeH="0" baseline="0" dirty="0">
                        <a:ln>
                          <a:noFill/>
                        </a:ln>
                        <a:solidFill>
                          <a:schemeClr val="tx1"/>
                        </a:solidFill>
                        <a:effectLst/>
                        <a:latin typeface="Arial" charset="0"/>
                      </a:endParaRPr>
                    </a:p>
                  </a:txBody>
                  <a:tcPr marL="91455" marR="91455"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ILOŚĆ</a:t>
                      </a:r>
                    </a:p>
                  </a:txBody>
                  <a:tcPr marL="91455" marR="91455"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24380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KTO</a:t>
                      </a:r>
                    </a:p>
                  </a:txBody>
                  <a:tcPr marL="91455" marR="91455"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13</a:t>
                      </a:r>
                    </a:p>
                  </a:txBody>
                  <a:tcPr marL="91455" marR="91455"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24380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err="1">
                          <a:ln>
                            <a:noFill/>
                          </a:ln>
                          <a:solidFill>
                            <a:schemeClr val="tx1"/>
                          </a:solidFill>
                          <a:effectLst/>
                          <a:latin typeface="Arial" charset="0"/>
                        </a:rPr>
                        <a:t>rpg</a:t>
                      </a:r>
                      <a:endParaRPr kumimoji="0" lang="pl-PL" sz="1000" b="1" i="0" u="none" strike="noStrike" cap="none" normalizeH="0" baseline="0" dirty="0">
                        <a:ln>
                          <a:noFill/>
                        </a:ln>
                        <a:solidFill>
                          <a:schemeClr val="tx1"/>
                        </a:solidFill>
                        <a:effectLst/>
                        <a:latin typeface="Arial" charset="0"/>
                      </a:endParaRPr>
                    </a:p>
                  </a:txBody>
                  <a:tcPr marL="91455" marR="91455"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9</a:t>
                      </a:r>
                    </a:p>
                  </a:txBody>
                  <a:tcPr marL="91455" marR="91455"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24380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7,62 km</a:t>
                      </a:r>
                    </a:p>
                  </a:txBody>
                  <a:tcPr marL="91455" marR="91455"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9</a:t>
                      </a:r>
                    </a:p>
                  </a:txBody>
                  <a:tcPr marL="91455" marR="91455"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bl>
          </a:graphicData>
        </a:graphic>
      </p:graphicFrame>
      <p:graphicFrame>
        <p:nvGraphicFramePr>
          <p:cNvPr id="88" name="Group 162"/>
          <p:cNvGraphicFramePr>
            <a:graphicFrameLocks noGrp="1"/>
          </p:cNvGraphicFramePr>
          <p:nvPr/>
        </p:nvGraphicFramePr>
        <p:xfrm>
          <a:off x="5508625" y="5865813"/>
          <a:ext cx="2160588" cy="735338"/>
        </p:xfrm>
        <a:graphic>
          <a:graphicData uri="http://schemas.openxmlformats.org/drawingml/2006/table">
            <a:tbl>
              <a:tblPr/>
              <a:tblGrid>
                <a:gridCol w="1296353">
                  <a:extLst>
                    <a:ext uri="{9D8B030D-6E8A-4147-A177-3AD203B41FA5}">
                      <a16:colId xmlns:a16="http://schemas.microsoft.com/office/drawing/2014/main" xmlns="" val="20000"/>
                    </a:ext>
                  </a:extLst>
                </a:gridCol>
                <a:gridCol w="864235">
                  <a:extLst>
                    <a:ext uri="{9D8B030D-6E8A-4147-A177-3AD203B41FA5}">
                      <a16:colId xmlns:a16="http://schemas.microsoft.com/office/drawing/2014/main" xmlns="" val="20001"/>
                    </a:ext>
                  </a:extLst>
                </a:gridCol>
              </a:tblGrid>
              <a:tr h="2478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err="1">
                          <a:ln>
                            <a:noFill/>
                          </a:ln>
                          <a:solidFill>
                            <a:schemeClr val="tx1"/>
                          </a:solidFill>
                          <a:effectLst/>
                          <a:latin typeface="Arial" charset="0"/>
                        </a:rPr>
                        <a:t>UiSW</a:t>
                      </a:r>
                      <a:endParaRPr kumimoji="0" lang="pl-PL" sz="1000" b="1" i="0" u="none" strike="noStrike" cap="none" normalizeH="0" baseline="0" dirty="0">
                        <a:ln>
                          <a:noFill/>
                        </a:ln>
                        <a:solidFill>
                          <a:schemeClr val="tx1"/>
                        </a:solidFill>
                        <a:effectLst/>
                        <a:latin typeface="Arial" charset="0"/>
                      </a:endParaRPr>
                    </a:p>
                  </a:txBody>
                  <a:tcPr marL="91455" marR="91455" marT="45671" marB="4567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ILOŚĆ</a:t>
                      </a:r>
                    </a:p>
                  </a:txBody>
                  <a:tcPr marL="91455" marR="91455" marT="45671" marB="4567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2435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LM-60</a:t>
                      </a:r>
                    </a:p>
                  </a:txBody>
                  <a:tcPr marL="91455" marR="91455" marT="45671" marB="4567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3</a:t>
                      </a:r>
                    </a:p>
                  </a:txBody>
                  <a:tcPr marL="91455" marR="91455" marT="45671" marB="4567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2435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GA MK-19</a:t>
                      </a:r>
                    </a:p>
                  </a:txBody>
                  <a:tcPr marL="91455" marR="91455" marT="45671" marB="4567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3</a:t>
                      </a:r>
                    </a:p>
                  </a:txBody>
                  <a:tcPr marL="91455" marR="91455" marT="45671" marB="4567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bl>
          </a:graphicData>
        </a:graphic>
      </p:graphicFrame>
      <p:pic>
        <p:nvPicPr>
          <p:cNvPr id="53250" name="Picture 2"/>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6665253" y="0"/>
            <a:ext cx="2522404" cy="112474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376489123"/>
      </p:ext>
    </p:extLst>
  </p:cSld>
  <p:clrMapOvr>
    <a:masterClrMapping/>
  </p:clrMapOvr>
  <p:transition>
    <p:zoom/>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159"/>
          <p:cNvSpPr>
            <a:spLocks noChangeArrowheads="1"/>
          </p:cNvSpPr>
          <p:nvPr/>
        </p:nvSpPr>
        <p:spPr bwMode="auto">
          <a:xfrm>
            <a:off x="2590800" y="1162050"/>
            <a:ext cx="1828800" cy="381000"/>
          </a:xfrm>
          <a:prstGeom prst="rect">
            <a:avLst/>
          </a:prstGeom>
          <a:solidFill>
            <a:srgbClr val="C0C0C0"/>
          </a:solidFill>
          <a:ln w="254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000" b="1"/>
              <a:t>.</a:t>
            </a:r>
            <a:br>
              <a:rPr lang="pl-PL" altLang="en-US" sz="1000" b="1"/>
            </a:br>
            <a:endParaRPr lang="pl-PL" altLang="en-US" sz="1000" b="1"/>
          </a:p>
        </p:txBody>
      </p:sp>
      <p:sp>
        <p:nvSpPr>
          <p:cNvPr id="66564" name="Rectangle 271"/>
          <p:cNvSpPr>
            <a:spLocks noChangeArrowheads="1"/>
          </p:cNvSpPr>
          <p:nvPr/>
        </p:nvSpPr>
        <p:spPr bwMode="auto">
          <a:xfrm>
            <a:off x="2700338" y="1306513"/>
            <a:ext cx="1828800" cy="381000"/>
          </a:xfrm>
          <a:prstGeom prst="rect">
            <a:avLst/>
          </a:prstGeom>
          <a:solidFill>
            <a:srgbClr val="C0C0C0"/>
          </a:solidFill>
          <a:ln w="254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000" b="1"/>
              <a:t>.</a:t>
            </a:r>
            <a:br>
              <a:rPr lang="pl-PL" altLang="en-US" sz="1000" b="1"/>
            </a:br>
            <a:endParaRPr lang="pl-PL" altLang="en-US" sz="1000" b="1"/>
          </a:p>
        </p:txBody>
      </p:sp>
      <p:sp>
        <p:nvSpPr>
          <p:cNvPr id="66565" name="Rectangle 272"/>
          <p:cNvSpPr>
            <a:spLocks noChangeArrowheads="1"/>
          </p:cNvSpPr>
          <p:nvPr/>
        </p:nvSpPr>
        <p:spPr bwMode="auto">
          <a:xfrm>
            <a:off x="2814638" y="1428750"/>
            <a:ext cx="1828800" cy="381000"/>
          </a:xfrm>
          <a:prstGeom prst="rect">
            <a:avLst/>
          </a:prstGeom>
          <a:solidFill>
            <a:srgbClr val="C0C0C0"/>
          </a:solidFill>
          <a:ln w="254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000" b="1"/>
              <a:t>.</a:t>
            </a:r>
            <a:br>
              <a:rPr lang="pl-PL" altLang="en-US" sz="1000" b="1"/>
            </a:br>
            <a:endParaRPr lang="pl-PL" altLang="en-US" sz="1000" b="1"/>
          </a:p>
        </p:txBody>
      </p:sp>
      <p:sp>
        <p:nvSpPr>
          <p:cNvPr id="66566" name="Rectangle 2"/>
          <p:cNvSpPr>
            <a:spLocks noChangeArrowheads="1"/>
          </p:cNvSpPr>
          <p:nvPr/>
        </p:nvSpPr>
        <p:spPr bwMode="auto">
          <a:xfrm>
            <a:off x="609600" y="1619250"/>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a:r>
              <a:rPr lang="pl-PL" altLang="en-US" sz="900"/>
              <a:t>Sekcja Personalna S-1</a:t>
            </a:r>
          </a:p>
        </p:txBody>
      </p:sp>
      <p:sp>
        <p:nvSpPr>
          <p:cNvPr id="66567" name="Rectangle 3"/>
          <p:cNvSpPr>
            <a:spLocks noChangeArrowheads="1"/>
          </p:cNvSpPr>
          <p:nvPr/>
        </p:nvSpPr>
        <p:spPr bwMode="auto">
          <a:xfrm>
            <a:off x="609600" y="1924050"/>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a:r>
              <a:rPr lang="pl-PL" altLang="en-US" sz="900"/>
              <a:t>Sekcja Rozpoznawcza   S-2</a:t>
            </a:r>
          </a:p>
        </p:txBody>
      </p:sp>
      <p:sp>
        <p:nvSpPr>
          <p:cNvPr id="66568" name="Rectangle 4"/>
          <p:cNvSpPr>
            <a:spLocks noChangeArrowheads="1"/>
          </p:cNvSpPr>
          <p:nvPr/>
        </p:nvSpPr>
        <p:spPr bwMode="auto">
          <a:xfrm>
            <a:off x="609600" y="2228850"/>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a:r>
              <a:rPr lang="pl-PL" altLang="en-US" sz="900"/>
              <a:t>Sekcja Operacyjna   S-3</a:t>
            </a:r>
          </a:p>
        </p:txBody>
      </p:sp>
      <p:sp>
        <p:nvSpPr>
          <p:cNvPr id="66569" name="Rectangle 5"/>
          <p:cNvSpPr>
            <a:spLocks noChangeArrowheads="1"/>
          </p:cNvSpPr>
          <p:nvPr/>
        </p:nvSpPr>
        <p:spPr bwMode="auto">
          <a:xfrm>
            <a:off x="609600" y="2533650"/>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a:r>
              <a:rPr lang="pl-PL" altLang="en-US" sz="900"/>
              <a:t>Sekcja Logistyki    S-4</a:t>
            </a:r>
          </a:p>
        </p:txBody>
      </p:sp>
      <p:sp>
        <p:nvSpPr>
          <p:cNvPr id="66570" name="Line 6"/>
          <p:cNvSpPr>
            <a:spLocks noChangeShapeType="1"/>
          </p:cNvSpPr>
          <p:nvPr/>
        </p:nvSpPr>
        <p:spPr bwMode="auto">
          <a:xfrm>
            <a:off x="228600" y="942975"/>
            <a:ext cx="4271963"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571" name="Line 7"/>
          <p:cNvSpPr>
            <a:spLocks noChangeShapeType="1"/>
          </p:cNvSpPr>
          <p:nvPr/>
        </p:nvSpPr>
        <p:spPr bwMode="auto">
          <a:xfrm>
            <a:off x="457200" y="1543050"/>
            <a:ext cx="0" cy="114300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572" name="Line 8"/>
          <p:cNvSpPr>
            <a:spLocks noChangeShapeType="1"/>
          </p:cNvSpPr>
          <p:nvPr/>
        </p:nvSpPr>
        <p:spPr bwMode="auto">
          <a:xfrm>
            <a:off x="457200" y="1771650"/>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573" name="Line 9"/>
          <p:cNvSpPr>
            <a:spLocks noChangeShapeType="1"/>
          </p:cNvSpPr>
          <p:nvPr/>
        </p:nvSpPr>
        <p:spPr bwMode="auto">
          <a:xfrm>
            <a:off x="457200" y="2076450"/>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574" name="Line 10"/>
          <p:cNvSpPr>
            <a:spLocks noChangeShapeType="1"/>
          </p:cNvSpPr>
          <p:nvPr/>
        </p:nvSpPr>
        <p:spPr bwMode="auto">
          <a:xfrm>
            <a:off x="457200" y="2381250"/>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575" name="Line 11"/>
          <p:cNvSpPr>
            <a:spLocks noChangeShapeType="1"/>
          </p:cNvSpPr>
          <p:nvPr/>
        </p:nvSpPr>
        <p:spPr bwMode="auto">
          <a:xfrm>
            <a:off x="457200" y="2686050"/>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576" name="Line 12"/>
          <p:cNvSpPr>
            <a:spLocks noChangeShapeType="1"/>
          </p:cNvSpPr>
          <p:nvPr/>
        </p:nvSpPr>
        <p:spPr bwMode="auto">
          <a:xfrm>
            <a:off x="228600" y="942975"/>
            <a:ext cx="22225" cy="4827588"/>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577" name="Line 13"/>
          <p:cNvSpPr>
            <a:spLocks noChangeShapeType="1"/>
          </p:cNvSpPr>
          <p:nvPr/>
        </p:nvSpPr>
        <p:spPr bwMode="auto">
          <a:xfrm>
            <a:off x="228600" y="1390650"/>
            <a:ext cx="152400"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578" name="Rectangle 14"/>
          <p:cNvSpPr>
            <a:spLocks noChangeArrowheads="1"/>
          </p:cNvSpPr>
          <p:nvPr/>
        </p:nvSpPr>
        <p:spPr bwMode="auto">
          <a:xfrm>
            <a:off x="2843213" y="-27384"/>
            <a:ext cx="4105275" cy="647700"/>
          </a:xfrm>
          <a:prstGeom prst="rect">
            <a:avLst/>
          </a:prstGeom>
          <a:solidFill>
            <a:srgbClr val="008000"/>
          </a:solidFill>
          <a:ln w="381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b="1" dirty="0">
                <a:solidFill>
                  <a:schemeClr val="bg1"/>
                </a:solidFill>
              </a:rPr>
              <a:t>batalion piechoty zmotoryzowanej</a:t>
            </a:r>
            <a:br>
              <a:rPr lang="pl-PL" altLang="en-US" b="1" dirty="0">
                <a:solidFill>
                  <a:schemeClr val="bg1"/>
                </a:solidFill>
              </a:rPr>
            </a:br>
            <a:r>
              <a:rPr lang="pl-PL" altLang="en-US" b="1" dirty="0">
                <a:solidFill>
                  <a:schemeClr val="bg1"/>
                </a:solidFill>
              </a:rPr>
              <a:t>KTO</a:t>
            </a:r>
            <a:endParaRPr lang="pl-PL" altLang="en-US" sz="1100" b="1" dirty="0">
              <a:solidFill>
                <a:schemeClr val="bg1"/>
              </a:solidFill>
            </a:endParaRPr>
          </a:p>
        </p:txBody>
      </p:sp>
      <p:sp>
        <p:nvSpPr>
          <p:cNvPr id="66579" name="Rectangle 15"/>
          <p:cNvSpPr>
            <a:spLocks noChangeArrowheads="1"/>
          </p:cNvSpPr>
          <p:nvPr/>
        </p:nvSpPr>
        <p:spPr bwMode="auto">
          <a:xfrm>
            <a:off x="2843213" y="900113"/>
            <a:ext cx="942975"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t>„W” 763</a:t>
            </a:r>
          </a:p>
        </p:txBody>
      </p:sp>
      <p:sp>
        <p:nvSpPr>
          <p:cNvPr id="66580" name="Rectangle 16"/>
          <p:cNvSpPr>
            <a:spLocks noChangeArrowheads="1"/>
          </p:cNvSpPr>
          <p:nvPr/>
        </p:nvSpPr>
        <p:spPr bwMode="auto">
          <a:xfrm>
            <a:off x="381000" y="1162050"/>
            <a:ext cx="1828800" cy="381000"/>
          </a:xfrm>
          <a:prstGeom prst="rect">
            <a:avLst/>
          </a:prstGeom>
          <a:solidFill>
            <a:srgbClr val="C0C0C0"/>
          </a:solidFill>
          <a:ln w="254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000" b="1"/>
              <a:t>SZTAB</a:t>
            </a:r>
            <a:r>
              <a:rPr lang="pl-PL" altLang="en-US" sz="1400"/>
              <a:t/>
            </a:r>
            <a:br>
              <a:rPr lang="pl-PL" altLang="en-US" sz="1400"/>
            </a:br>
            <a:endParaRPr lang="pl-PL" altLang="en-US" sz="1000" b="1"/>
          </a:p>
        </p:txBody>
      </p:sp>
      <p:sp>
        <p:nvSpPr>
          <p:cNvPr id="66581" name="Rectangle 17"/>
          <p:cNvSpPr>
            <a:spLocks noChangeArrowheads="1"/>
          </p:cNvSpPr>
          <p:nvPr/>
        </p:nvSpPr>
        <p:spPr bwMode="auto">
          <a:xfrm>
            <a:off x="381000" y="1390650"/>
            <a:ext cx="685800"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t>22</a:t>
            </a:r>
          </a:p>
        </p:txBody>
      </p:sp>
      <p:sp>
        <p:nvSpPr>
          <p:cNvPr id="66582" name="Line 18"/>
          <p:cNvSpPr>
            <a:spLocks noChangeShapeType="1"/>
          </p:cNvSpPr>
          <p:nvPr/>
        </p:nvSpPr>
        <p:spPr bwMode="auto">
          <a:xfrm>
            <a:off x="228600" y="3117850"/>
            <a:ext cx="152400"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583" name="Rectangle 19"/>
          <p:cNvSpPr>
            <a:spLocks noChangeArrowheads="1"/>
          </p:cNvSpPr>
          <p:nvPr/>
        </p:nvSpPr>
        <p:spPr bwMode="auto">
          <a:xfrm>
            <a:off x="381000" y="2889250"/>
            <a:ext cx="1828800" cy="381000"/>
          </a:xfrm>
          <a:prstGeom prst="rect">
            <a:avLst/>
          </a:prstGeom>
          <a:solidFill>
            <a:srgbClr val="FFFF99"/>
          </a:solidFill>
          <a:ln w="25400">
            <a:solidFill>
              <a:schemeClr val="tx1"/>
            </a:solidFill>
            <a:prstDash val="dash"/>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000" b="1"/>
              <a:t>TZKOP</a:t>
            </a:r>
            <a:br>
              <a:rPr lang="pl-PL" altLang="en-US" sz="1000" b="1"/>
            </a:br>
            <a:endParaRPr lang="pl-PL" altLang="en-US" sz="1000" b="1"/>
          </a:p>
        </p:txBody>
      </p:sp>
      <p:sp>
        <p:nvSpPr>
          <p:cNvPr id="66584" name="Rectangle 20"/>
          <p:cNvSpPr>
            <a:spLocks noChangeArrowheads="1"/>
          </p:cNvSpPr>
          <p:nvPr/>
        </p:nvSpPr>
        <p:spPr bwMode="auto">
          <a:xfrm>
            <a:off x="381000" y="3117850"/>
            <a:ext cx="685800"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t>4</a:t>
            </a:r>
          </a:p>
        </p:txBody>
      </p:sp>
      <p:sp>
        <p:nvSpPr>
          <p:cNvPr id="66585" name="Rectangle 22"/>
          <p:cNvSpPr>
            <a:spLocks noChangeArrowheads="1"/>
          </p:cNvSpPr>
          <p:nvPr/>
        </p:nvSpPr>
        <p:spPr bwMode="auto">
          <a:xfrm>
            <a:off x="6005513" y="900113"/>
            <a:ext cx="942975"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endParaRPr lang="en-US" altLang="en-US" sz="1200" b="1"/>
          </a:p>
        </p:txBody>
      </p:sp>
      <p:sp>
        <p:nvSpPr>
          <p:cNvPr id="66586" name="Rectangle 23"/>
          <p:cNvSpPr>
            <a:spLocks noChangeArrowheads="1"/>
          </p:cNvSpPr>
          <p:nvPr/>
        </p:nvSpPr>
        <p:spPr bwMode="auto">
          <a:xfrm>
            <a:off x="1524000" y="1390650"/>
            <a:ext cx="685800"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endParaRPr lang="en-US" altLang="en-US" sz="1200" b="1"/>
          </a:p>
        </p:txBody>
      </p:sp>
      <p:sp>
        <p:nvSpPr>
          <p:cNvPr id="66587" name="Rectangle 24"/>
          <p:cNvSpPr>
            <a:spLocks noChangeArrowheads="1"/>
          </p:cNvSpPr>
          <p:nvPr/>
        </p:nvSpPr>
        <p:spPr bwMode="auto">
          <a:xfrm>
            <a:off x="1524000" y="3117850"/>
            <a:ext cx="685800"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t>0</a:t>
            </a:r>
          </a:p>
        </p:txBody>
      </p:sp>
      <p:sp>
        <p:nvSpPr>
          <p:cNvPr id="66588" name="Line 25"/>
          <p:cNvSpPr>
            <a:spLocks noChangeShapeType="1"/>
          </p:cNvSpPr>
          <p:nvPr/>
        </p:nvSpPr>
        <p:spPr bwMode="auto">
          <a:xfrm>
            <a:off x="228600" y="3838575"/>
            <a:ext cx="152400"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589" name="Rectangle 26"/>
          <p:cNvSpPr>
            <a:spLocks noChangeArrowheads="1"/>
          </p:cNvSpPr>
          <p:nvPr/>
        </p:nvSpPr>
        <p:spPr bwMode="auto">
          <a:xfrm>
            <a:off x="381000" y="3609975"/>
            <a:ext cx="1828800" cy="381000"/>
          </a:xfrm>
          <a:prstGeom prst="rect">
            <a:avLst/>
          </a:prstGeom>
          <a:solidFill>
            <a:srgbClr val="C0C0C0"/>
          </a:solidFill>
          <a:ln w="254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000" b="1"/>
              <a:t>kompania dowodzenia</a:t>
            </a:r>
            <a:br>
              <a:rPr lang="pl-PL" altLang="en-US" sz="1000" b="1"/>
            </a:br>
            <a:endParaRPr lang="pl-PL" altLang="en-US" sz="1000" b="1"/>
          </a:p>
        </p:txBody>
      </p:sp>
      <p:sp>
        <p:nvSpPr>
          <p:cNvPr id="66590" name="Rectangle 27"/>
          <p:cNvSpPr>
            <a:spLocks noChangeArrowheads="1"/>
          </p:cNvSpPr>
          <p:nvPr/>
        </p:nvSpPr>
        <p:spPr bwMode="auto">
          <a:xfrm>
            <a:off x="381000" y="3838575"/>
            <a:ext cx="685800"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t>82</a:t>
            </a:r>
          </a:p>
        </p:txBody>
      </p:sp>
      <p:sp>
        <p:nvSpPr>
          <p:cNvPr id="66591" name="Rectangle 28"/>
          <p:cNvSpPr>
            <a:spLocks noChangeArrowheads="1"/>
          </p:cNvSpPr>
          <p:nvPr/>
        </p:nvSpPr>
        <p:spPr bwMode="auto">
          <a:xfrm>
            <a:off x="1524000" y="3838575"/>
            <a:ext cx="685800"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endParaRPr lang="en-US" altLang="en-US" sz="1200" b="1"/>
          </a:p>
        </p:txBody>
      </p:sp>
      <p:sp>
        <p:nvSpPr>
          <p:cNvPr id="66592" name="Rectangle 29"/>
          <p:cNvSpPr>
            <a:spLocks noChangeArrowheads="1"/>
          </p:cNvSpPr>
          <p:nvPr/>
        </p:nvSpPr>
        <p:spPr bwMode="auto">
          <a:xfrm>
            <a:off x="609600" y="4067175"/>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t>pluton dowodzenia</a:t>
            </a:r>
          </a:p>
        </p:txBody>
      </p:sp>
      <p:sp>
        <p:nvSpPr>
          <p:cNvPr id="66593" name="Rectangle 30"/>
          <p:cNvSpPr>
            <a:spLocks noChangeArrowheads="1"/>
          </p:cNvSpPr>
          <p:nvPr/>
        </p:nvSpPr>
        <p:spPr bwMode="auto">
          <a:xfrm>
            <a:off x="609600" y="4371975"/>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t>pluton rozpoznawczy</a:t>
            </a:r>
          </a:p>
        </p:txBody>
      </p:sp>
      <p:sp>
        <p:nvSpPr>
          <p:cNvPr id="66594" name="Rectangle 31"/>
          <p:cNvSpPr>
            <a:spLocks noChangeArrowheads="1"/>
          </p:cNvSpPr>
          <p:nvPr/>
        </p:nvSpPr>
        <p:spPr bwMode="auto">
          <a:xfrm>
            <a:off x="609600" y="4676775"/>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t>pluton ochrony i rr</a:t>
            </a:r>
          </a:p>
        </p:txBody>
      </p:sp>
      <p:sp>
        <p:nvSpPr>
          <p:cNvPr id="66595" name="Line 32"/>
          <p:cNvSpPr>
            <a:spLocks noChangeShapeType="1"/>
          </p:cNvSpPr>
          <p:nvPr/>
        </p:nvSpPr>
        <p:spPr bwMode="auto">
          <a:xfrm>
            <a:off x="457200" y="3990975"/>
            <a:ext cx="11113" cy="1131888"/>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596" name="Line 33"/>
          <p:cNvSpPr>
            <a:spLocks noChangeShapeType="1"/>
          </p:cNvSpPr>
          <p:nvPr/>
        </p:nvSpPr>
        <p:spPr bwMode="auto">
          <a:xfrm>
            <a:off x="457200" y="4219575"/>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597" name="Line 34"/>
          <p:cNvSpPr>
            <a:spLocks noChangeShapeType="1"/>
          </p:cNvSpPr>
          <p:nvPr/>
        </p:nvSpPr>
        <p:spPr bwMode="auto">
          <a:xfrm>
            <a:off x="457200" y="4524375"/>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598" name="Line 35"/>
          <p:cNvSpPr>
            <a:spLocks noChangeShapeType="1"/>
          </p:cNvSpPr>
          <p:nvPr/>
        </p:nvSpPr>
        <p:spPr bwMode="auto">
          <a:xfrm>
            <a:off x="457200" y="4829175"/>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599" name="Line 36"/>
          <p:cNvSpPr>
            <a:spLocks noChangeShapeType="1"/>
          </p:cNvSpPr>
          <p:nvPr/>
        </p:nvSpPr>
        <p:spPr bwMode="auto">
          <a:xfrm>
            <a:off x="2446338" y="1377950"/>
            <a:ext cx="152400"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600" name="Rectangle 37"/>
          <p:cNvSpPr>
            <a:spLocks noChangeArrowheads="1"/>
          </p:cNvSpPr>
          <p:nvPr/>
        </p:nvSpPr>
        <p:spPr bwMode="auto">
          <a:xfrm>
            <a:off x="2921000" y="1552575"/>
            <a:ext cx="1828800" cy="381000"/>
          </a:xfrm>
          <a:prstGeom prst="rect">
            <a:avLst/>
          </a:prstGeom>
          <a:solidFill>
            <a:srgbClr val="C0C0C0"/>
          </a:solidFill>
          <a:ln w="254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000" b="1"/>
              <a:t>kompania piechoty zmot.</a:t>
            </a:r>
            <a:br>
              <a:rPr lang="pl-PL" altLang="en-US" sz="1000" b="1"/>
            </a:br>
            <a:endParaRPr lang="pl-PL" altLang="en-US" sz="1000" b="1"/>
          </a:p>
        </p:txBody>
      </p:sp>
      <p:sp>
        <p:nvSpPr>
          <p:cNvPr id="66601" name="Rectangle 38"/>
          <p:cNvSpPr>
            <a:spLocks noChangeArrowheads="1"/>
          </p:cNvSpPr>
          <p:nvPr/>
        </p:nvSpPr>
        <p:spPr bwMode="auto">
          <a:xfrm>
            <a:off x="2921000" y="1781175"/>
            <a:ext cx="685800"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t>118</a:t>
            </a:r>
          </a:p>
        </p:txBody>
      </p:sp>
      <p:sp>
        <p:nvSpPr>
          <p:cNvPr id="66602" name="Rectangle 39"/>
          <p:cNvSpPr>
            <a:spLocks noChangeArrowheads="1"/>
          </p:cNvSpPr>
          <p:nvPr/>
        </p:nvSpPr>
        <p:spPr bwMode="auto">
          <a:xfrm>
            <a:off x="4064000" y="1781175"/>
            <a:ext cx="685800"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endParaRPr lang="en-US" altLang="en-US" sz="1200" b="1"/>
          </a:p>
        </p:txBody>
      </p:sp>
      <p:sp>
        <p:nvSpPr>
          <p:cNvPr id="66603" name="Rectangle 40"/>
          <p:cNvSpPr>
            <a:spLocks noChangeArrowheads="1"/>
          </p:cNvSpPr>
          <p:nvPr/>
        </p:nvSpPr>
        <p:spPr bwMode="auto">
          <a:xfrm>
            <a:off x="2819400" y="2009775"/>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t>pluton piechoty zmot.</a:t>
            </a:r>
          </a:p>
        </p:txBody>
      </p:sp>
      <p:sp>
        <p:nvSpPr>
          <p:cNvPr id="66604" name="Line 41"/>
          <p:cNvSpPr>
            <a:spLocks noChangeShapeType="1"/>
          </p:cNvSpPr>
          <p:nvPr/>
        </p:nvSpPr>
        <p:spPr bwMode="auto">
          <a:xfrm>
            <a:off x="2667000" y="1522413"/>
            <a:ext cx="0" cy="1706562"/>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605" name="Line 42"/>
          <p:cNvSpPr>
            <a:spLocks noChangeShapeType="1"/>
          </p:cNvSpPr>
          <p:nvPr/>
        </p:nvSpPr>
        <p:spPr bwMode="auto">
          <a:xfrm>
            <a:off x="2667000" y="2162175"/>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606" name="Rectangle 43"/>
          <p:cNvSpPr>
            <a:spLocks noChangeArrowheads="1"/>
          </p:cNvSpPr>
          <p:nvPr/>
        </p:nvSpPr>
        <p:spPr bwMode="auto">
          <a:xfrm>
            <a:off x="2819400" y="2314575"/>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t>pluton piechoty zmot.</a:t>
            </a:r>
          </a:p>
        </p:txBody>
      </p:sp>
      <p:sp>
        <p:nvSpPr>
          <p:cNvPr id="66607" name="Line 44"/>
          <p:cNvSpPr>
            <a:spLocks noChangeShapeType="1"/>
          </p:cNvSpPr>
          <p:nvPr/>
        </p:nvSpPr>
        <p:spPr bwMode="auto">
          <a:xfrm>
            <a:off x="2667000" y="2466975"/>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608" name="Rectangle 45"/>
          <p:cNvSpPr>
            <a:spLocks noChangeArrowheads="1"/>
          </p:cNvSpPr>
          <p:nvPr/>
        </p:nvSpPr>
        <p:spPr bwMode="auto">
          <a:xfrm>
            <a:off x="2819400" y="2619375"/>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t>pluton piechoty zmot.</a:t>
            </a:r>
          </a:p>
        </p:txBody>
      </p:sp>
      <p:sp>
        <p:nvSpPr>
          <p:cNvPr id="66609" name="Line 46"/>
          <p:cNvSpPr>
            <a:spLocks noChangeShapeType="1"/>
          </p:cNvSpPr>
          <p:nvPr/>
        </p:nvSpPr>
        <p:spPr bwMode="auto">
          <a:xfrm>
            <a:off x="2667000" y="2771775"/>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610" name="Rectangle 47"/>
          <p:cNvSpPr>
            <a:spLocks noChangeArrowheads="1"/>
          </p:cNvSpPr>
          <p:nvPr/>
        </p:nvSpPr>
        <p:spPr bwMode="auto">
          <a:xfrm>
            <a:off x="2819400" y="2924175"/>
            <a:ext cx="1447800" cy="152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t>drużyna zabezpieczenia</a:t>
            </a:r>
          </a:p>
        </p:txBody>
      </p:sp>
      <p:sp>
        <p:nvSpPr>
          <p:cNvPr id="66611" name="Line 48"/>
          <p:cNvSpPr>
            <a:spLocks noChangeShapeType="1"/>
          </p:cNvSpPr>
          <p:nvPr/>
        </p:nvSpPr>
        <p:spPr bwMode="auto">
          <a:xfrm>
            <a:off x="2667000" y="3000375"/>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612" name="Rectangle 49"/>
          <p:cNvSpPr>
            <a:spLocks noChangeArrowheads="1"/>
          </p:cNvSpPr>
          <p:nvPr/>
        </p:nvSpPr>
        <p:spPr bwMode="auto">
          <a:xfrm>
            <a:off x="2819400" y="3152775"/>
            <a:ext cx="1447800" cy="152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t>grupa ewakuacyjna</a:t>
            </a:r>
          </a:p>
        </p:txBody>
      </p:sp>
      <p:sp>
        <p:nvSpPr>
          <p:cNvPr id="66613" name="Line 50"/>
          <p:cNvSpPr>
            <a:spLocks noChangeShapeType="1"/>
          </p:cNvSpPr>
          <p:nvPr/>
        </p:nvSpPr>
        <p:spPr bwMode="auto">
          <a:xfrm>
            <a:off x="2667000" y="3228975"/>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614" name="Line 96"/>
          <p:cNvSpPr>
            <a:spLocks noChangeShapeType="1"/>
          </p:cNvSpPr>
          <p:nvPr/>
        </p:nvSpPr>
        <p:spPr bwMode="auto">
          <a:xfrm>
            <a:off x="2455863" y="3622675"/>
            <a:ext cx="152400"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615" name="Rectangle 97"/>
          <p:cNvSpPr>
            <a:spLocks noChangeArrowheads="1"/>
          </p:cNvSpPr>
          <p:nvPr/>
        </p:nvSpPr>
        <p:spPr bwMode="auto">
          <a:xfrm>
            <a:off x="2608263" y="3394075"/>
            <a:ext cx="1828800" cy="381000"/>
          </a:xfrm>
          <a:prstGeom prst="rect">
            <a:avLst/>
          </a:prstGeom>
          <a:solidFill>
            <a:srgbClr val="C0C0C0"/>
          </a:solidFill>
          <a:ln w="254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000" b="1"/>
              <a:t>kompania wsparcia</a:t>
            </a:r>
            <a:br>
              <a:rPr lang="pl-PL" altLang="en-US" sz="1000" b="1"/>
            </a:br>
            <a:endParaRPr lang="pl-PL" altLang="en-US" sz="1000" b="1"/>
          </a:p>
        </p:txBody>
      </p:sp>
      <p:sp>
        <p:nvSpPr>
          <p:cNvPr id="66616" name="Rectangle 98"/>
          <p:cNvSpPr>
            <a:spLocks noChangeArrowheads="1"/>
          </p:cNvSpPr>
          <p:nvPr/>
        </p:nvSpPr>
        <p:spPr bwMode="auto">
          <a:xfrm>
            <a:off x="2608263" y="3622675"/>
            <a:ext cx="685800"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t>89</a:t>
            </a:r>
          </a:p>
        </p:txBody>
      </p:sp>
      <p:sp>
        <p:nvSpPr>
          <p:cNvPr id="66617" name="Rectangle 99"/>
          <p:cNvSpPr>
            <a:spLocks noChangeArrowheads="1"/>
          </p:cNvSpPr>
          <p:nvPr/>
        </p:nvSpPr>
        <p:spPr bwMode="auto">
          <a:xfrm>
            <a:off x="3751263" y="3622675"/>
            <a:ext cx="685800"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endParaRPr lang="en-US" altLang="en-US" sz="1200" b="1"/>
          </a:p>
        </p:txBody>
      </p:sp>
      <p:sp>
        <p:nvSpPr>
          <p:cNvPr id="66618" name="Rectangle 100"/>
          <p:cNvSpPr>
            <a:spLocks noChangeArrowheads="1"/>
          </p:cNvSpPr>
          <p:nvPr/>
        </p:nvSpPr>
        <p:spPr bwMode="auto">
          <a:xfrm>
            <a:off x="2836863" y="3851275"/>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t>pluton ogniowy</a:t>
            </a:r>
          </a:p>
        </p:txBody>
      </p:sp>
      <p:sp>
        <p:nvSpPr>
          <p:cNvPr id="66619" name="Rectangle 101"/>
          <p:cNvSpPr>
            <a:spLocks noChangeArrowheads="1"/>
          </p:cNvSpPr>
          <p:nvPr/>
        </p:nvSpPr>
        <p:spPr bwMode="auto">
          <a:xfrm>
            <a:off x="2836863" y="4156075"/>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t>pluton ogniowy</a:t>
            </a:r>
          </a:p>
        </p:txBody>
      </p:sp>
      <p:sp>
        <p:nvSpPr>
          <p:cNvPr id="66620" name="Line 102"/>
          <p:cNvSpPr>
            <a:spLocks noChangeShapeType="1"/>
          </p:cNvSpPr>
          <p:nvPr/>
        </p:nvSpPr>
        <p:spPr bwMode="auto">
          <a:xfrm>
            <a:off x="2684463" y="3775075"/>
            <a:ext cx="0" cy="1328738"/>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621" name="Line 103"/>
          <p:cNvSpPr>
            <a:spLocks noChangeShapeType="1"/>
          </p:cNvSpPr>
          <p:nvPr/>
        </p:nvSpPr>
        <p:spPr bwMode="auto">
          <a:xfrm>
            <a:off x="2684463" y="4003675"/>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622" name="Line 104"/>
          <p:cNvSpPr>
            <a:spLocks noChangeShapeType="1"/>
          </p:cNvSpPr>
          <p:nvPr/>
        </p:nvSpPr>
        <p:spPr bwMode="auto">
          <a:xfrm>
            <a:off x="2684463" y="4308475"/>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623" name="Rectangle 105"/>
          <p:cNvSpPr>
            <a:spLocks noChangeArrowheads="1"/>
          </p:cNvSpPr>
          <p:nvPr/>
        </p:nvSpPr>
        <p:spPr bwMode="auto">
          <a:xfrm>
            <a:off x="2836863" y="5022850"/>
            <a:ext cx="1447800" cy="152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t>drużyna zabezpieczenia</a:t>
            </a:r>
          </a:p>
        </p:txBody>
      </p:sp>
      <p:sp>
        <p:nvSpPr>
          <p:cNvPr id="66624" name="Line 106"/>
          <p:cNvSpPr>
            <a:spLocks noChangeShapeType="1"/>
          </p:cNvSpPr>
          <p:nvPr/>
        </p:nvSpPr>
        <p:spPr bwMode="auto">
          <a:xfrm>
            <a:off x="2684463" y="5099050"/>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625" name="Rectangle 109"/>
          <p:cNvSpPr>
            <a:spLocks noChangeArrowheads="1"/>
          </p:cNvSpPr>
          <p:nvPr/>
        </p:nvSpPr>
        <p:spPr bwMode="auto">
          <a:xfrm>
            <a:off x="2836863" y="4794250"/>
            <a:ext cx="1447800" cy="152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t>załoga wozu dowodzenia</a:t>
            </a:r>
          </a:p>
        </p:txBody>
      </p:sp>
      <p:sp>
        <p:nvSpPr>
          <p:cNvPr id="66626" name="Line 110"/>
          <p:cNvSpPr>
            <a:spLocks noChangeShapeType="1"/>
          </p:cNvSpPr>
          <p:nvPr/>
        </p:nvSpPr>
        <p:spPr bwMode="auto">
          <a:xfrm>
            <a:off x="2684463" y="4870450"/>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627" name="Line 111"/>
          <p:cNvSpPr>
            <a:spLocks noChangeShapeType="1"/>
          </p:cNvSpPr>
          <p:nvPr/>
        </p:nvSpPr>
        <p:spPr bwMode="auto">
          <a:xfrm>
            <a:off x="241300" y="5783263"/>
            <a:ext cx="152400"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628" name="Rectangle 112"/>
          <p:cNvSpPr>
            <a:spLocks noChangeArrowheads="1"/>
          </p:cNvSpPr>
          <p:nvPr/>
        </p:nvSpPr>
        <p:spPr bwMode="auto">
          <a:xfrm>
            <a:off x="393700" y="5554663"/>
            <a:ext cx="1828800" cy="381000"/>
          </a:xfrm>
          <a:prstGeom prst="rect">
            <a:avLst/>
          </a:prstGeom>
          <a:solidFill>
            <a:srgbClr val="C0C0C0"/>
          </a:solidFill>
          <a:ln w="254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000" b="1"/>
              <a:t>kompania logistyczna</a:t>
            </a:r>
            <a:br>
              <a:rPr lang="pl-PL" altLang="en-US" sz="1000" b="1"/>
            </a:br>
            <a:endParaRPr lang="pl-PL" altLang="en-US" sz="1000" b="1"/>
          </a:p>
        </p:txBody>
      </p:sp>
      <p:sp>
        <p:nvSpPr>
          <p:cNvPr id="66629" name="Rectangle 113"/>
          <p:cNvSpPr>
            <a:spLocks noChangeArrowheads="1"/>
          </p:cNvSpPr>
          <p:nvPr/>
        </p:nvSpPr>
        <p:spPr bwMode="auto">
          <a:xfrm>
            <a:off x="393700" y="5783263"/>
            <a:ext cx="685800"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t>78</a:t>
            </a:r>
          </a:p>
        </p:txBody>
      </p:sp>
      <p:sp>
        <p:nvSpPr>
          <p:cNvPr id="66630" name="Rectangle 114"/>
          <p:cNvSpPr>
            <a:spLocks noChangeArrowheads="1"/>
          </p:cNvSpPr>
          <p:nvPr/>
        </p:nvSpPr>
        <p:spPr bwMode="auto">
          <a:xfrm>
            <a:off x="1536700" y="5783263"/>
            <a:ext cx="685800"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endParaRPr lang="en-US" altLang="en-US" sz="1200" b="1"/>
          </a:p>
        </p:txBody>
      </p:sp>
      <p:sp>
        <p:nvSpPr>
          <p:cNvPr id="66631" name="Rectangle 115"/>
          <p:cNvSpPr>
            <a:spLocks noChangeArrowheads="1"/>
          </p:cNvSpPr>
          <p:nvPr/>
        </p:nvSpPr>
        <p:spPr bwMode="auto">
          <a:xfrm>
            <a:off x="622300" y="6011863"/>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t>pluton zaopatrzenia </a:t>
            </a:r>
          </a:p>
        </p:txBody>
      </p:sp>
      <p:sp>
        <p:nvSpPr>
          <p:cNvPr id="66632" name="Rectangle 116"/>
          <p:cNvSpPr>
            <a:spLocks noChangeArrowheads="1"/>
          </p:cNvSpPr>
          <p:nvPr/>
        </p:nvSpPr>
        <p:spPr bwMode="auto">
          <a:xfrm>
            <a:off x="622300" y="6316663"/>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t>pluton remontowy</a:t>
            </a:r>
          </a:p>
        </p:txBody>
      </p:sp>
      <p:sp>
        <p:nvSpPr>
          <p:cNvPr id="66633" name="Line 117"/>
          <p:cNvSpPr>
            <a:spLocks noChangeShapeType="1"/>
          </p:cNvSpPr>
          <p:nvPr/>
        </p:nvSpPr>
        <p:spPr bwMode="auto">
          <a:xfrm>
            <a:off x="469900" y="5935663"/>
            <a:ext cx="0" cy="76200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634" name="Line 118"/>
          <p:cNvSpPr>
            <a:spLocks noChangeShapeType="1"/>
          </p:cNvSpPr>
          <p:nvPr/>
        </p:nvSpPr>
        <p:spPr bwMode="auto">
          <a:xfrm>
            <a:off x="469900" y="6164263"/>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635" name="Line 119"/>
          <p:cNvSpPr>
            <a:spLocks noChangeShapeType="1"/>
          </p:cNvSpPr>
          <p:nvPr/>
        </p:nvSpPr>
        <p:spPr bwMode="auto">
          <a:xfrm>
            <a:off x="469900" y="6469063"/>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636" name="Rectangle 122"/>
          <p:cNvSpPr>
            <a:spLocks noChangeArrowheads="1"/>
          </p:cNvSpPr>
          <p:nvPr/>
        </p:nvSpPr>
        <p:spPr bwMode="auto">
          <a:xfrm>
            <a:off x="622300" y="6621463"/>
            <a:ext cx="1447800" cy="152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t>załoga wozu dowodzenia</a:t>
            </a:r>
          </a:p>
        </p:txBody>
      </p:sp>
      <p:sp>
        <p:nvSpPr>
          <p:cNvPr id="66637" name="Line 123"/>
          <p:cNvSpPr>
            <a:spLocks noChangeShapeType="1"/>
          </p:cNvSpPr>
          <p:nvPr/>
        </p:nvSpPr>
        <p:spPr bwMode="auto">
          <a:xfrm>
            <a:off x="469900" y="6697663"/>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638" name="Line 124"/>
          <p:cNvSpPr>
            <a:spLocks noChangeShapeType="1"/>
          </p:cNvSpPr>
          <p:nvPr/>
        </p:nvSpPr>
        <p:spPr bwMode="auto">
          <a:xfrm>
            <a:off x="2436813" y="5465763"/>
            <a:ext cx="152400"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639" name="Rectangle 125"/>
          <p:cNvSpPr>
            <a:spLocks noChangeArrowheads="1"/>
          </p:cNvSpPr>
          <p:nvPr/>
        </p:nvSpPr>
        <p:spPr bwMode="auto">
          <a:xfrm>
            <a:off x="2589213" y="5237163"/>
            <a:ext cx="1828800" cy="381000"/>
          </a:xfrm>
          <a:prstGeom prst="rect">
            <a:avLst/>
          </a:prstGeom>
          <a:solidFill>
            <a:srgbClr val="C0C0C0"/>
          </a:solidFill>
          <a:ln w="254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000" b="1"/>
              <a:t>zespół ewakuacji medycznej</a:t>
            </a:r>
            <a:br>
              <a:rPr lang="pl-PL" altLang="en-US" sz="1000" b="1"/>
            </a:br>
            <a:endParaRPr lang="pl-PL" altLang="en-US" sz="1000" b="1"/>
          </a:p>
        </p:txBody>
      </p:sp>
      <p:sp>
        <p:nvSpPr>
          <p:cNvPr id="66640" name="Rectangle 126"/>
          <p:cNvSpPr>
            <a:spLocks noChangeArrowheads="1"/>
          </p:cNvSpPr>
          <p:nvPr/>
        </p:nvSpPr>
        <p:spPr bwMode="auto">
          <a:xfrm>
            <a:off x="2589213" y="5465763"/>
            <a:ext cx="685800"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t>16</a:t>
            </a:r>
          </a:p>
        </p:txBody>
      </p:sp>
      <p:sp>
        <p:nvSpPr>
          <p:cNvPr id="66641" name="Rectangle 127"/>
          <p:cNvSpPr>
            <a:spLocks noChangeArrowheads="1"/>
          </p:cNvSpPr>
          <p:nvPr/>
        </p:nvSpPr>
        <p:spPr bwMode="auto">
          <a:xfrm>
            <a:off x="3732213" y="5465763"/>
            <a:ext cx="685800"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endParaRPr lang="en-US" altLang="en-US" sz="1200" b="1"/>
          </a:p>
        </p:txBody>
      </p:sp>
      <p:sp>
        <p:nvSpPr>
          <p:cNvPr id="66642" name="Rectangle 128"/>
          <p:cNvSpPr>
            <a:spLocks noChangeArrowheads="1"/>
          </p:cNvSpPr>
          <p:nvPr/>
        </p:nvSpPr>
        <p:spPr bwMode="auto">
          <a:xfrm>
            <a:off x="2817813" y="5999163"/>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t>grupa ewakuacji medycznej </a:t>
            </a:r>
          </a:p>
        </p:txBody>
      </p:sp>
      <p:sp>
        <p:nvSpPr>
          <p:cNvPr id="66643" name="Line 129"/>
          <p:cNvSpPr>
            <a:spLocks noChangeShapeType="1"/>
          </p:cNvSpPr>
          <p:nvPr/>
        </p:nvSpPr>
        <p:spPr bwMode="auto">
          <a:xfrm>
            <a:off x="2665413" y="5618163"/>
            <a:ext cx="0" cy="114300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644" name="Line 130"/>
          <p:cNvSpPr>
            <a:spLocks noChangeShapeType="1"/>
          </p:cNvSpPr>
          <p:nvPr/>
        </p:nvSpPr>
        <p:spPr bwMode="auto">
          <a:xfrm>
            <a:off x="2665413" y="6151563"/>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645" name="Rectangle 131"/>
          <p:cNvSpPr>
            <a:spLocks noChangeArrowheads="1"/>
          </p:cNvSpPr>
          <p:nvPr/>
        </p:nvSpPr>
        <p:spPr bwMode="auto">
          <a:xfrm>
            <a:off x="2817813" y="6303963"/>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t>grupa ewakuacji medycznej </a:t>
            </a:r>
          </a:p>
        </p:txBody>
      </p:sp>
      <p:sp>
        <p:nvSpPr>
          <p:cNvPr id="66646" name="Line 132"/>
          <p:cNvSpPr>
            <a:spLocks noChangeShapeType="1"/>
          </p:cNvSpPr>
          <p:nvPr/>
        </p:nvSpPr>
        <p:spPr bwMode="auto">
          <a:xfrm>
            <a:off x="2665413" y="6456363"/>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647" name="Rectangle 133"/>
          <p:cNvSpPr>
            <a:spLocks noChangeArrowheads="1"/>
          </p:cNvSpPr>
          <p:nvPr/>
        </p:nvSpPr>
        <p:spPr bwMode="auto">
          <a:xfrm>
            <a:off x="2817813" y="6608763"/>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t>grupa ewakuacji medycznej </a:t>
            </a:r>
          </a:p>
        </p:txBody>
      </p:sp>
      <p:sp>
        <p:nvSpPr>
          <p:cNvPr id="66648" name="Line 134"/>
          <p:cNvSpPr>
            <a:spLocks noChangeShapeType="1"/>
          </p:cNvSpPr>
          <p:nvPr/>
        </p:nvSpPr>
        <p:spPr bwMode="auto">
          <a:xfrm>
            <a:off x="2665413" y="6761163"/>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pic>
        <p:nvPicPr>
          <p:cNvPr id="66649" name="Picture 143" descr="Rosomak_bojowy"/>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732588" y="836613"/>
            <a:ext cx="1871662" cy="777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6650" name="Rectangle 201"/>
          <p:cNvSpPr>
            <a:spLocks noChangeArrowheads="1"/>
          </p:cNvSpPr>
          <p:nvPr/>
        </p:nvSpPr>
        <p:spPr bwMode="auto">
          <a:xfrm>
            <a:off x="2836863" y="4460875"/>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t>pluton przeciwpancerny</a:t>
            </a:r>
          </a:p>
        </p:txBody>
      </p:sp>
      <p:sp>
        <p:nvSpPr>
          <p:cNvPr id="66651" name="Line 202"/>
          <p:cNvSpPr>
            <a:spLocks noChangeShapeType="1"/>
          </p:cNvSpPr>
          <p:nvPr/>
        </p:nvSpPr>
        <p:spPr bwMode="auto">
          <a:xfrm>
            <a:off x="2684463" y="4613275"/>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652" name="Rectangle 203"/>
          <p:cNvSpPr>
            <a:spLocks noChangeArrowheads="1"/>
          </p:cNvSpPr>
          <p:nvPr/>
        </p:nvSpPr>
        <p:spPr bwMode="auto">
          <a:xfrm>
            <a:off x="2817813" y="5694363"/>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t>grupa ewakuacji medycznej </a:t>
            </a:r>
          </a:p>
        </p:txBody>
      </p:sp>
      <p:sp>
        <p:nvSpPr>
          <p:cNvPr id="66653" name="Line 204"/>
          <p:cNvSpPr>
            <a:spLocks noChangeShapeType="1"/>
          </p:cNvSpPr>
          <p:nvPr/>
        </p:nvSpPr>
        <p:spPr bwMode="auto">
          <a:xfrm>
            <a:off x="2665413" y="5846763"/>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graphicFrame>
        <p:nvGraphicFramePr>
          <p:cNvPr id="21829" name="Group 325"/>
          <p:cNvGraphicFramePr>
            <a:graphicFrameLocks noGrp="1"/>
          </p:cNvGraphicFramePr>
          <p:nvPr/>
        </p:nvGraphicFramePr>
        <p:xfrm>
          <a:off x="5148263" y="1665288"/>
          <a:ext cx="3252787" cy="975120"/>
        </p:xfrm>
        <a:graphic>
          <a:graphicData uri="http://schemas.openxmlformats.org/drawingml/2006/table">
            <a:tbl>
              <a:tblPr/>
              <a:tblGrid>
                <a:gridCol w="2663825">
                  <a:extLst>
                    <a:ext uri="{9D8B030D-6E8A-4147-A177-3AD203B41FA5}">
                      <a16:colId xmlns:a16="http://schemas.microsoft.com/office/drawing/2014/main" xmlns="" val="20000"/>
                    </a:ext>
                  </a:extLst>
                </a:gridCol>
                <a:gridCol w="588962">
                  <a:extLst>
                    <a:ext uri="{9D8B030D-6E8A-4147-A177-3AD203B41FA5}">
                      <a16:colId xmlns:a16="http://schemas.microsoft.com/office/drawing/2014/main" xmlns="" val="20001"/>
                    </a:ext>
                  </a:extLst>
                </a:gridCol>
              </a:tblGrid>
              <a:tr h="2436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SIŁY</a:t>
                      </a:r>
                    </a:p>
                  </a:txBody>
                  <a:tcPr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ILOŚĆ</a:t>
                      </a:r>
                    </a:p>
                  </a:txBody>
                  <a:tcPr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0"/>
                  </a:ext>
                </a:extLst>
              </a:tr>
              <a:tr h="2436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Oficerów</a:t>
                      </a:r>
                    </a:p>
                  </a:txBody>
                  <a:tcPr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44</a:t>
                      </a:r>
                    </a:p>
                  </a:txBody>
                  <a:tcPr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1"/>
                  </a:ext>
                </a:extLst>
              </a:tr>
              <a:tr h="2436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Podoficerów</a:t>
                      </a:r>
                    </a:p>
                  </a:txBody>
                  <a:tcPr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181</a:t>
                      </a:r>
                    </a:p>
                  </a:txBody>
                  <a:tcPr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2"/>
                  </a:ext>
                </a:extLst>
              </a:tr>
              <a:tr h="2436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Szeregowych</a:t>
                      </a:r>
                    </a:p>
                  </a:txBody>
                  <a:tcPr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538</a:t>
                      </a:r>
                    </a:p>
                  </a:txBody>
                  <a:tcPr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3"/>
                  </a:ext>
                </a:extLst>
              </a:tr>
            </a:tbl>
          </a:graphicData>
        </a:graphic>
      </p:graphicFrame>
      <p:sp>
        <p:nvSpPr>
          <p:cNvPr id="66671" name="Rectangle 269"/>
          <p:cNvSpPr>
            <a:spLocks noChangeArrowheads="1"/>
          </p:cNvSpPr>
          <p:nvPr/>
        </p:nvSpPr>
        <p:spPr bwMode="auto">
          <a:xfrm>
            <a:off x="611188" y="5041900"/>
            <a:ext cx="1447800" cy="152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t>drużyna strzelców wyb.</a:t>
            </a:r>
          </a:p>
        </p:txBody>
      </p:sp>
      <p:sp>
        <p:nvSpPr>
          <p:cNvPr id="66672" name="Line 270"/>
          <p:cNvSpPr>
            <a:spLocks noChangeShapeType="1"/>
          </p:cNvSpPr>
          <p:nvPr/>
        </p:nvSpPr>
        <p:spPr bwMode="auto">
          <a:xfrm>
            <a:off x="458788" y="5122863"/>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graphicFrame>
        <p:nvGraphicFramePr>
          <p:cNvPr id="21850" name="Group 346"/>
          <p:cNvGraphicFramePr>
            <a:graphicFrameLocks noGrp="1"/>
          </p:cNvGraphicFramePr>
          <p:nvPr/>
        </p:nvGraphicFramePr>
        <p:xfrm>
          <a:off x="5148263" y="2897188"/>
          <a:ext cx="3267075" cy="3775075"/>
        </p:xfrm>
        <a:graphic>
          <a:graphicData uri="http://schemas.openxmlformats.org/drawingml/2006/table">
            <a:tbl>
              <a:tblPr/>
              <a:tblGrid>
                <a:gridCol w="2657475">
                  <a:extLst>
                    <a:ext uri="{9D8B030D-6E8A-4147-A177-3AD203B41FA5}">
                      <a16:colId xmlns:a16="http://schemas.microsoft.com/office/drawing/2014/main" xmlns="" val="20000"/>
                    </a:ext>
                  </a:extLst>
                </a:gridCol>
                <a:gridCol w="609600">
                  <a:extLst>
                    <a:ext uri="{9D8B030D-6E8A-4147-A177-3AD203B41FA5}">
                      <a16:colId xmlns:a16="http://schemas.microsoft.com/office/drawing/2014/main" xmlns="" val="20001"/>
                    </a:ext>
                  </a:extLst>
                </a:gridCol>
              </a:tblGrid>
              <a:tr h="2438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ZASADNICZE UZBROJENIE i SW</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ILOŚĆ</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2438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KTO Rosomak</a:t>
                      </a:r>
                      <a:endParaRPr kumimoji="0" lang="pl-PL" sz="800" b="1" i="0" u="none" strike="noStrike" cap="none" normalizeH="0" baseline="0">
                        <a:ln>
                          <a:noFill/>
                        </a:ln>
                        <a:solidFill>
                          <a:schemeClr val="tx1"/>
                        </a:solidFill>
                        <a:effectLst/>
                        <a:latin typeface="Arial" charset="0"/>
                      </a:endParaRP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53</a:t>
                      </a:r>
                      <a:endParaRPr kumimoji="0" lang="pl-PL" sz="900" b="1" i="0" u="none" strike="noStrike" cap="none" normalizeH="0" baseline="0" dirty="0">
                        <a:ln>
                          <a:noFill/>
                        </a:ln>
                        <a:solidFill>
                          <a:schemeClr val="tx1"/>
                        </a:solidFill>
                        <a:effectLst/>
                        <a:latin typeface="Arial"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1"/>
                  </a:ext>
                </a:extLst>
              </a:tr>
              <a:tr h="2438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UKM-2000 (kpz)</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36</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2"/>
                  </a:ext>
                </a:extLst>
              </a:tr>
              <a:tr h="2438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Ręczny karabin maszynowy</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7</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3"/>
                  </a:ext>
                </a:extLst>
              </a:tr>
              <a:tr h="2438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7,62 mm karabin wyborowy (</a:t>
                      </a:r>
                      <a:r>
                        <a:rPr kumimoji="0" lang="pl-PL" sz="1000" b="1" i="0" u="none" strike="noStrike" cap="none" normalizeH="0" baseline="0" dirty="0" err="1">
                          <a:ln>
                            <a:noFill/>
                          </a:ln>
                          <a:solidFill>
                            <a:schemeClr val="tx1"/>
                          </a:solidFill>
                          <a:effectLst/>
                          <a:latin typeface="Arial" charset="0"/>
                        </a:rPr>
                        <a:t>kdow</a:t>
                      </a:r>
                      <a:r>
                        <a:rPr kumimoji="0" lang="pl-PL" sz="1000" b="1" i="0" u="none" strike="noStrike" cap="none" normalizeH="0" baseline="0" dirty="0">
                          <a:ln>
                            <a:noFill/>
                          </a:ln>
                          <a:solidFill>
                            <a:schemeClr val="tx1"/>
                          </a:solidFill>
                          <a:effectLst/>
                          <a:latin typeface="Arial" charset="0"/>
                        </a:rPr>
                        <a:t>)</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13</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4"/>
                  </a:ext>
                </a:extLst>
              </a:tr>
              <a:tr h="243881">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pl-PL" sz="1000" b="1" i="0" u="none" strike="noStrike" cap="none" normalizeH="0" baseline="0" dirty="0">
                          <a:ln>
                            <a:noFill/>
                          </a:ln>
                          <a:solidFill>
                            <a:schemeClr val="tx1"/>
                          </a:solidFill>
                          <a:effectLst/>
                          <a:latin typeface="Arial" charset="0"/>
                        </a:rPr>
                        <a:t>12,7 mm karabin wyborowy  TOR (</a:t>
                      </a:r>
                      <a:r>
                        <a:rPr kumimoji="0" lang="pl-PL" sz="1000" b="1" i="0" u="none" strike="noStrike" cap="none" normalizeH="0" baseline="0" dirty="0" err="1">
                          <a:ln>
                            <a:noFill/>
                          </a:ln>
                          <a:solidFill>
                            <a:schemeClr val="tx1"/>
                          </a:solidFill>
                          <a:effectLst/>
                          <a:latin typeface="Arial" charset="0"/>
                        </a:rPr>
                        <a:t>kdow</a:t>
                      </a:r>
                      <a:r>
                        <a:rPr kumimoji="0" lang="pl-PL" sz="1000" b="1" i="0" u="none" strike="noStrike" cap="none" normalizeH="0" baseline="0" dirty="0">
                          <a:ln>
                            <a:noFill/>
                          </a:ln>
                          <a:solidFill>
                            <a:schemeClr val="tx1"/>
                          </a:solidFill>
                          <a:effectLst/>
                          <a:latin typeface="Arial" charset="0"/>
                        </a:rPr>
                        <a:t>)</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4</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5"/>
                  </a:ext>
                </a:extLst>
              </a:tr>
              <a:tr h="2438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Granatnik MK-19 (kpz)</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12</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6"/>
                  </a:ext>
                </a:extLst>
              </a:tr>
              <a:tr h="27309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RPG-7</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43</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7"/>
                  </a:ext>
                </a:extLst>
              </a:tr>
              <a:tr h="27309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60mm moździerz (kpz)</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12</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8"/>
                  </a:ext>
                </a:extLst>
              </a:tr>
              <a:tr h="27309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98mm moździerz (kwsp)</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6</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9"/>
                  </a:ext>
                </a:extLst>
              </a:tr>
              <a:tr h="27309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PPK SPIKE (kwsp)</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6</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10"/>
                  </a:ext>
                </a:extLst>
              </a:tr>
              <a:tr h="2438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Samochód opanc. SZAKAL</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3</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11"/>
                  </a:ext>
                </a:extLst>
              </a:tr>
              <a:tr h="2438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Ciągnik pancerny (WZT lub WPT)</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5</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12"/>
                  </a:ext>
                </a:extLst>
              </a:tr>
              <a:tr h="2438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Wóz dowodzenia</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5</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13"/>
                  </a:ext>
                </a:extLst>
              </a:tr>
              <a:tr h="2438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Samochód sanitarny (docel. KTO)</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4</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14"/>
                  </a:ext>
                </a:extLst>
              </a:tr>
            </a:tbl>
          </a:graphicData>
        </a:graphic>
      </p:graphicFrame>
      <p:sp>
        <p:nvSpPr>
          <p:cNvPr id="66723" name="Line 347"/>
          <p:cNvSpPr>
            <a:spLocks noChangeShapeType="1"/>
          </p:cNvSpPr>
          <p:nvPr/>
        </p:nvSpPr>
        <p:spPr bwMode="auto">
          <a:xfrm>
            <a:off x="2439988" y="936625"/>
            <a:ext cx="0" cy="4535488"/>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00" name="Elipsa 99"/>
          <p:cNvSpPr/>
          <p:nvPr/>
        </p:nvSpPr>
        <p:spPr>
          <a:xfrm>
            <a:off x="4276725" y="2066925"/>
            <a:ext cx="287338" cy="144463"/>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34</a:t>
            </a:r>
          </a:p>
        </p:txBody>
      </p:sp>
      <p:sp>
        <p:nvSpPr>
          <p:cNvPr id="101" name="Elipsa 100"/>
          <p:cNvSpPr/>
          <p:nvPr/>
        </p:nvSpPr>
        <p:spPr>
          <a:xfrm>
            <a:off x="4284663" y="2386013"/>
            <a:ext cx="287337" cy="144462"/>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34</a:t>
            </a:r>
          </a:p>
        </p:txBody>
      </p:sp>
      <p:sp>
        <p:nvSpPr>
          <p:cNvPr id="102" name="Elipsa 101"/>
          <p:cNvSpPr/>
          <p:nvPr/>
        </p:nvSpPr>
        <p:spPr>
          <a:xfrm>
            <a:off x="4284663" y="2700338"/>
            <a:ext cx="287337" cy="144462"/>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34</a:t>
            </a:r>
          </a:p>
        </p:txBody>
      </p:sp>
      <p:sp>
        <p:nvSpPr>
          <p:cNvPr id="103" name="Elipsa 102"/>
          <p:cNvSpPr/>
          <p:nvPr/>
        </p:nvSpPr>
        <p:spPr>
          <a:xfrm>
            <a:off x="4284663" y="2940050"/>
            <a:ext cx="287337" cy="144463"/>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4</a:t>
            </a:r>
          </a:p>
        </p:txBody>
      </p:sp>
      <p:sp>
        <p:nvSpPr>
          <p:cNvPr id="104" name="Elipsa 103"/>
          <p:cNvSpPr/>
          <p:nvPr/>
        </p:nvSpPr>
        <p:spPr>
          <a:xfrm>
            <a:off x="4287838" y="3157538"/>
            <a:ext cx="287337" cy="144462"/>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4</a:t>
            </a:r>
          </a:p>
        </p:txBody>
      </p:sp>
      <p:sp>
        <p:nvSpPr>
          <p:cNvPr id="106" name="Elipsa 105"/>
          <p:cNvSpPr/>
          <p:nvPr/>
        </p:nvSpPr>
        <p:spPr>
          <a:xfrm>
            <a:off x="4356100" y="1787525"/>
            <a:ext cx="287338" cy="144463"/>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8</a:t>
            </a:r>
          </a:p>
        </p:txBody>
      </p:sp>
      <p:pic>
        <p:nvPicPr>
          <p:cNvPr id="56322"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504464" y="26913"/>
            <a:ext cx="1639536" cy="73779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117329261"/>
      </p:ext>
    </p:extLst>
  </p:cSld>
  <p:clrMapOvr>
    <a:masterClrMapping/>
  </p:clrMapOvr>
  <p:transition>
    <p:zoom/>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392" descr="bwp1"/>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563938" y="4292600"/>
            <a:ext cx="3016250" cy="1008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Rectangle 5"/>
          <p:cNvSpPr>
            <a:spLocks noChangeArrowheads="1"/>
          </p:cNvSpPr>
          <p:nvPr/>
        </p:nvSpPr>
        <p:spPr bwMode="auto">
          <a:xfrm>
            <a:off x="0" y="1052736"/>
            <a:ext cx="9144000" cy="1324081"/>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lIns="92075" tIns="46038" rIns="92075" bIns="46038">
            <a:spAutoFit/>
          </a:bodyPr>
          <a:lstStyle/>
          <a:p>
            <a:pPr marL="514350" indent="-514350" algn="ctr">
              <a:spcBef>
                <a:spcPct val="50000"/>
              </a:spcBef>
              <a:defRPr/>
            </a:pPr>
            <a:r>
              <a:rPr lang="pl-PL" sz="4000" b="1" dirty="0">
                <a:solidFill>
                  <a:srgbClr val="FFFF00"/>
                </a:solidFill>
                <a:latin typeface="Arial" charset="0"/>
              </a:rPr>
              <a:t>STRUKTURA PODODDZIAŁÓW</a:t>
            </a:r>
            <a:br>
              <a:rPr lang="pl-PL" sz="4000" b="1" dirty="0">
                <a:solidFill>
                  <a:srgbClr val="FFFF00"/>
                </a:solidFill>
                <a:latin typeface="Arial" charset="0"/>
              </a:rPr>
            </a:br>
            <a:r>
              <a:rPr lang="pl-PL" sz="4000" b="1" dirty="0">
                <a:solidFill>
                  <a:srgbClr val="FFFF00"/>
                </a:solidFill>
                <a:latin typeface="Arial" charset="0"/>
              </a:rPr>
              <a:t>ZMECHANIZOWANYCH</a:t>
            </a:r>
          </a:p>
        </p:txBody>
      </p:sp>
      <p:pic>
        <p:nvPicPr>
          <p:cNvPr id="77835" name="Picture 392" descr="bwp1"/>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5053013"/>
            <a:ext cx="5400675" cy="1804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7836" name="Picture 392" descr="bwp1"/>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703888" y="3716338"/>
            <a:ext cx="1963737" cy="657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7837" name="Picture 392" descr="bwp1"/>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235825" y="3429000"/>
            <a:ext cx="1317625" cy="4397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7838"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987675" y="3573463"/>
            <a:ext cx="869950" cy="9286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7839"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572000" y="3441700"/>
            <a:ext cx="581025" cy="620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7840"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0" y="3644900"/>
            <a:ext cx="1525588" cy="1628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407191176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4"/>
          <p:cNvSpPr>
            <a:spLocks noChangeArrowheads="1"/>
          </p:cNvSpPr>
          <p:nvPr/>
        </p:nvSpPr>
        <p:spPr bwMode="auto">
          <a:xfrm>
            <a:off x="2916238" y="332656"/>
            <a:ext cx="2514600" cy="457200"/>
          </a:xfrm>
          <a:prstGeom prst="rect">
            <a:avLst/>
          </a:prstGeom>
          <a:solidFill>
            <a:srgbClr val="808080"/>
          </a:solidFill>
          <a:ln w="381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400" b="1">
                <a:solidFill>
                  <a:srgbClr val="FFFFFF"/>
                </a:solidFill>
              </a:rPr>
              <a:t>Pluton zmechanizowany</a:t>
            </a:r>
            <a:br>
              <a:rPr lang="pl-PL" altLang="en-US" sz="1400" b="1">
                <a:solidFill>
                  <a:srgbClr val="FFFFFF"/>
                </a:solidFill>
              </a:rPr>
            </a:br>
            <a:r>
              <a:rPr lang="pl-PL" altLang="en-US" sz="1400" b="1">
                <a:solidFill>
                  <a:srgbClr val="FFFFFF"/>
                </a:solidFill>
              </a:rPr>
              <a:t>BWP</a:t>
            </a:r>
            <a:endParaRPr lang="pl-PL" altLang="en-US" sz="1000" b="1">
              <a:solidFill>
                <a:srgbClr val="FFFFFF"/>
              </a:solidFill>
            </a:endParaRPr>
          </a:p>
        </p:txBody>
      </p:sp>
      <p:sp>
        <p:nvSpPr>
          <p:cNvPr id="83972" name="Rectangle 45"/>
          <p:cNvSpPr>
            <a:spLocks noChangeArrowheads="1"/>
          </p:cNvSpPr>
          <p:nvPr/>
        </p:nvSpPr>
        <p:spPr bwMode="auto">
          <a:xfrm>
            <a:off x="34925" y="2117725"/>
            <a:ext cx="2089150" cy="287338"/>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drużyna zmechanizowana</a:t>
            </a:r>
          </a:p>
        </p:txBody>
      </p:sp>
      <p:sp>
        <p:nvSpPr>
          <p:cNvPr id="83973" name="Rectangle 47"/>
          <p:cNvSpPr>
            <a:spLocks noChangeArrowheads="1"/>
          </p:cNvSpPr>
          <p:nvPr/>
        </p:nvSpPr>
        <p:spPr bwMode="auto">
          <a:xfrm>
            <a:off x="241300" y="2492375"/>
            <a:ext cx="801688" cy="36036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sekcja </a:t>
            </a:r>
            <a:br>
              <a:rPr lang="pl-PL" altLang="en-US" sz="1200" b="1">
                <a:solidFill>
                  <a:srgbClr val="000000"/>
                </a:solidFill>
              </a:rPr>
            </a:br>
            <a:r>
              <a:rPr lang="pl-PL" altLang="en-US" sz="1200" b="1">
                <a:solidFill>
                  <a:srgbClr val="000000"/>
                </a:solidFill>
              </a:rPr>
              <a:t>ogniowa</a:t>
            </a:r>
          </a:p>
        </p:txBody>
      </p:sp>
      <p:sp>
        <p:nvSpPr>
          <p:cNvPr id="83974" name="Rectangle 49"/>
          <p:cNvSpPr>
            <a:spLocks noChangeArrowheads="1"/>
          </p:cNvSpPr>
          <p:nvPr/>
        </p:nvSpPr>
        <p:spPr bwMode="auto">
          <a:xfrm>
            <a:off x="241300" y="4724400"/>
            <a:ext cx="730250" cy="36036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załoga</a:t>
            </a:r>
          </a:p>
        </p:txBody>
      </p:sp>
      <p:sp>
        <p:nvSpPr>
          <p:cNvPr id="83975" name="Line 51"/>
          <p:cNvSpPr>
            <a:spLocks noChangeShapeType="1"/>
          </p:cNvSpPr>
          <p:nvPr/>
        </p:nvSpPr>
        <p:spPr bwMode="auto">
          <a:xfrm>
            <a:off x="95250" y="2419350"/>
            <a:ext cx="0" cy="2519363"/>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pic>
        <p:nvPicPr>
          <p:cNvPr id="83976" name="Picture 122" descr="bwp1"/>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7950" y="1628775"/>
            <a:ext cx="1295400" cy="4333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83977" name="Group 126"/>
          <p:cNvGrpSpPr>
            <a:grpSpLocks/>
          </p:cNvGrpSpPr>
          <p:nvPr/>
        </p:nvGrpSpPr>
        <p:grpSpPr bwMode="auto">
          <a:xfrm>
            <a:off x="1855788" y="2420938"/>
            <a:ext cx="342900" cy="454025"/>
            <a:chOff x="2545" y="3602"/>
            <a:chExt cx="216" cy="286"/>
          </a:xfrm>
        </p:grpSpPr>
        <p:pic>
          <p:nvPicPr>
            <p:cNvPr id="83978" name="Picture 127"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545" y="3602"/>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3979" name="Picture 128"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653" y="3606"/>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83980" name="Group 141"/>
          <p:cNvGrpSpPr>
            <a:grpSpLocks/>
          </p:cNvGrpSpPr>
          <p:nvPr/>
        </p:nvGrpSpPr>
        <p:grpSpPr bwMode="auto">
          <a:xfrm>
            <a:off x="1042988" y="2420938"/>
            <a:ext cx="838200" cy="450850"/>
            <a:chOff x="2290" y="1983"/>
            <a:chExt cx="511" cy="284"/>
          </a:xfrm>
        </p:grpSpPr>
        <p:pic>
          <p:nvPicPr>
            <p:cNvPr id="83981" name="Picture 136"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590"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3982" name="Picture 137"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693"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3983" name="Picture 138"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487"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3984" name="Picture 139"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391" y="1985"/>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3985" name="Picture 140"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290"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aphicFrame>
        <p:nvGraphicFramePr>
          <p:cNvPr id="28834" name="Group 162"/>
          <p:cNvGraphicFramePr>
            <a:graphicFrameLocks noGrp="1"/>
          </p:cNvGraphicFramePr>
          <p:nvPr/>
        </p:nvGraphicFramePr>
        <p:xfrm>
          <a:off x="107950" y="5708650"/>
          <a:ext cx="3252788" cy="1084502"/>
        </p:xfrm>
        <a:graphic>
          <a:graphicData uri="http://schemas.openxmlformats.org/drawingml/2006/table">
            <a:tbl>
              <a:tblPr/>
              <a:tblGrid>
                <a:gridCol w="2663826">
                  <a:extLst>
                    <a:ext uri="{9D8B030D-6E8A-4147-A177-3AD203B41FA5}">
                      <a16:colId xmlns:a16="http://schemas.microsoft.com/office/drawing/2014/main" xmlns="" val="20000"/>
                    </a:ext>
                  </a:extLst>
                </a:gridCol>
                <a:gridCol w="588962">
                  <a:extLst>
                    <a:ext uri="{9D8B030D-6E8A-4147-A177-3AD203B41FA5}">
                      <a16:colId xmlns:a16="http://schemas.microsoft.com/office/drawing/2014/main" xmlns="" val="20001"/>
                    </a:ext>
                  </a:extLst>
                </a:gridCol>
              </a:tblGrid>
              <a:tr h="35312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SIŁY</a:t>
                      </a: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ILOŚĆ</a:t>
                      </a:r>
                    </a:p>
                  </a:txBody>
                  <a:tcPr marT="45696" marB="456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24371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Oficerów</a:t>
                      </a: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1</a:t>
                      </a:r>
                    </a:p>
                  </a:txBody>
                  <a:tcPr marT="45696" marB="456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24371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Podoficerów</a:t>
                      </a: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8</a:t>
                      </a:r>
                    </a:p>
                  </a:txBody>
                  <a:tcPr marT="45696" marB="456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24371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Szeregowych</a:t>
                      </a: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25</a:t>
                      </a:r>
                    </a:p>
                  </a:txBody>
                  <a:tcPr marT="45696" marB="456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bl>
          </a:graphicData>
        </a:graphic>
      </p:graphicFrame>
      <p:sp>
        <p:nvSpPr>
          <p:cNvPr id="123" name="Text Box 38"/>
          <p:cNvSpPr txBox="1">
            <a:spLocks noChangeArrowheads="1"/>
          </p:cNvSpPr>
          <p:nvPr/>
        </p:nvSpPr>
        <p:spPr bwMode="auto">
          <a:xfrm>
            <a:off x="107504" y="2852936"/>
            <a:ext cx="2520280" cy="1785104"/>
          </a:xfrm>
          <a:prstGeom prst="rect">
            <a:avLst/>
          </a:prstGeom>
          <a:noFill/>
          <a:ln>
            <a:noFill/>
            <a:headEnd/>
            <a:tailEnd/>
          </a:ln>
        </p:spPr>
        <p:style>
          <a:lnRef idx="0">
            <a:schemeClr val="accent1"/>
          </a:lnRef>
          <a:fillRef idx="3">
            <a:schemeClr val="accent1"/>
          </a:fillRef>
          <a:effectRef idx="3">
            <a:schemeClr val="accent1"/>
          </a:effectRef>
          <a:fontRef idx="minor">
            <a:schemeClr val="lt1"/>
          </a:fontRef>
        </p:style>
        <p:txBody>
          <a:bodyPr>
            <a:spAutoFit/>
          </a:bodyPr>
          <a:lstStyle/>
          <a:p>
            <a:pPr marL="180975" indent="-180975">
              <a:spcBef>
                <a:spcPct val="50000"/>
              </a:spcBef>
              <a:buFontTx/>
              <a:buAutoNum type="arabicPeriod"/>
              <a:defRPr/>
            </a:pPr>
            <a:r>
              <a:rPr lang="pl-PL" sz="1100" b="1" dirty="0">
                <a:solidFill>
                  <a:schemeClr val="tx1"/>
                </a:solidFill>
                <a:latin typeface="Arial" pitchFamily="34" charset="0"/>
                <a:cs typeface="Arial" pitchFamily="34" charset="0"/>
              </a:rPr>
              <a:t>Dowódca plutonu</a:t>
            </a:r>
          </a:p>
          <a:p>
            <a:pPr marL="180975" indent="-180975">
              <a:spcBef>
                <a:spcPct val="50000"/>
              </a:spcBef>
              <a:buFontTx/>
              <a:buAutoNum type="arabicPeriod"/>
              <a:defRPr/>
            </a:pPr>
            <a:r>
              <a:rPr lang="pl-PL" sz="1100" b="1" dirty="0">
                <a:solidFill>
                  <a:schemeClr val="tx1"/>
                </a:solidFill>
                <a:latin typeface="Arial" pitchFamily="34" charset="0"/>
                <a:cs typeface="Arial" pitchFamily="34" charset="0"/>
              </a:rPr>
              <a:t>Dowódca dr / sekcji</a:t>
            </a:r>
          </a:p>
          <a:p>
            <a:pPr marL="180975" indent="-180975">
              <a:spcBef>
                <a:spcPct val="50000"/>
              </a:spcBef>
              <a:buFontTx/>
              <a:buAutoNum type="arabicPeriod"/>
              <a:defRPr/>
            </a:pPr>
            <a:r>
              <a:rPr lang="pl-PL" sz="1100" b="1" dirty="0">
                <a:solidFill>
                  <a:schemeClr val="tx1"/>
                </a:solidFill>
                <a:latin typeface="Arial" pitchFamily="34" charset="0"/>
                <a:cs typeface="Arial" pitchFamily="34" charset="0"/>
              </a:rPr>
              <a:t>Celowniczy </a:t>
            </a:r>
            <a:r>
              <a:rPr lang="pl-PL" sz="1100" b="1" dirty="0" err="1">
                <a:solidFill>
                  <a:schemeClr val="tx1"/>
                </a:solidFill>
                <a:latin typeface="Arial" pitchFamily="34" charset="0"/>
                <a:cs typeface="Arial" pitchFamily="34" charset="0"/>
              </a:rPr>
              <a:t>rgp</a:t>
            </a:r>
            <a:endParaRPr lang="pl-PL" sz="1100" b="1" dirty="0">
              <a:solidFill>
                <a:schemeClr val="tx1"/>
              </a:solidFill>
              <a:latin typeface="Arial" pitchFamily="34" charset="0"/>
              <a:cs typeface="Arial" pitchFamily="34" charset="0"/>
            </a:endParaRPr>
          </a:p>
          <a:p>
            <a:pPr marL="180975" indent="-180975">
              <a:spcBef>
                <a:spcPct val="50000"/>
              </a:spcBef>
              <a:buFontTx/>
              <a:buAutoNum type="arabicPeriod"/>
              <a:defRPr/>
            </a:pPr>
            <a:r>
              <a:rPr lang="pl-PL" sz="1100" b="1" dirty="0">
                <a:solidFill>
                  <a:schemeClr val="tx1"/>
                </a:solidFill>
                <a:latin typeface="Arial" pitchFamily="34" charset="0"/>
                <a:cs typeface="Arial" pitchFamily="34" charset="0"/>
              </a:rPr>
              <a:t>Strzelec - </a:t>
            </a:r>
            <a:r>
              <a:rPr lang="pl-PL" sz="1100" b="1" dirty="0" err="1">
                <a:solidFill>
                  <a:schemeClr val="tx1"/>
                </a:solidFill>
                <a:latin typeface="Arial" pitchFamily="34" charset="0"/>
                <a:cs typeface="Arial" pitchFamily="34" charset="0"/>
              </a:rPr>
              <a:t>pom</a:t>
            </a:r>
            <a:r>
              <a:rPr lang="pl-PL" sz="1100" b="1" dirty="0">
                <a:solidFill>
                  <a:schemeClr val="tx1"/>
                </a:solidFill>
                <a:latin typeface="Arial" pitchFamily="34" charset="0"/>
                <a:cs typeface="Arial" pitchFamily="34" charset="0"/>
              </a:rPr>
              <a:t>. cel. </a:t>
            </a:r>
            <a:r>
              <a:rPr lang="pl-PL" sz="1100" b="1" dirty="0" err="1">
                <a:solidFill>
                  <a:schemeClr val="tx1"/>
                </a:solidFill>
                <a:latin typeface="Arial" pitchFamily="34" charset="0"/>
                <a:cs typeface="Arial" pitchFamily="34" charset="0"/>
              </a:rPr>
              <a:t>rgp</a:t>
            </a:r>
            <a:endParaRPr lang="pl-PL" sz="1100" b="1" dirty="0">
              <a:solidFill>
                <a:schemeClr val="tx1"/>
              </a:solidFill>
              <a:latin typeface="Arial" pitchFamily="34" charset="0"/>
              <a:cs typeface="Arial" pitchFamily="34" charset="0"/>
            </a:endParaRPr>
          </a:p>
          <a:p>
            <a:pPr marL="180975" indent="-180975">
              <a:spcBef>
                <a:spcPct val="50000"/>
              </a:spcBef>
              <a:buFontTx/>
              <a:buAutoNum type="arabicPeriod"/>
              <a:defRPr/>
            </a:pPr>
            <a:r>
              <a:rPr lang="pl-PL" sz="1100" b="1" dirty="0">
                <a:solidFill>
                  <a:schemeClr val="tx1"/>
                </a:solidFill>
                <a:latin typeface="Arial" pitchFamily="34" charset="0"/>
                <a:cs typeface="Arial" pitchFamily="34" charset="0"/>
              </a:rPr>
              <a:t>Celowniczy km</a:t>
            </a:r>
          </a:p>
          <a:p>
            <a:pPr marL="180975" indent="-180975">
              <a:spcBef>
                <a:spcPct val="50000"/>
              </a:spcBef>
              <a:buFontTx/>
              <a:buAutoNum type="arabicPeriod"/>
              <a:defRPr/>
            </a:pPr>
            <a:r>
              <a:rPr lang="pl-PL" sz="1100" b="1" dirty="0">
                <a:solidFill>
                  <a:schemeClr val="tx1"/>
                </a:solidFill>
                <a:latin typeface="Arial" pitchFamily="34" charset="0"/>
                <a:cs typeface="Arial" pitchFamily="34" charset="0"/>
              </a:rPr>
              <a:t>Strzelec - </a:t>
            </a:r>
            <a:r>
              <a:rPr lang="pl-PL" sz="1100" b="1" dirty="0" err="1">
                <a:solidFill>
                  <a:schemeClr val="tx1"/>
                </a:solidFill>
                <a:latin typeface="Arial" pitchFamily="34" charset="0"/>
                <a:cs typeface="Arial" pitchFamily="34" charset="0"/>
              </a:rPr>
              <a:t>Pom</a:t>
            </a:r>
            <a:r>
              <a:rPr lang="pl-PL" sz="1100" b="1" dirty="0">
                <a:solidFill>
                  <a:schemeClr val="tx1"/>
                </a:solidFill>
                <a:latin typeface="Arial" pitchFamily="34" charset="0"/>
                <a:cs typeface="Arial" pitchFamily="34" charset="0"/>
              </a:rPr>
              <a:t>. cel. km </a:t>
            </a:r>
          </a:p>
          <a:p>
            <a:pPr marL="180975" indent="-180975">
              <a:spcBef>
                <a:spcPct val="50000"/>
              </a:spcBef>
              <a:buFontTx/>
              <a:buAutoNum type="arabicPeriod"/>
              <a:defRPr/>
            </a:pPr>
            <a:r>
              <a:rPr lang="pl-PL" sz="1100" b="1" dirty="0">
                <a:solidFill>
                  <a:schemeClr val="tx1"/>
                </a:solidFill>
                <a:latin typeface="Arial" pitchFamily="34" charset="0"/>
                <a:cs typeface="Arial" pitchFamily="34" charset="0"/>
              </a:rPr>
              <a:t>Strzelec  </a:t>
            </a:r>
          </a:p>
        </p:txBody>
      </p:sp>
      <p:sp>
        <p:nvSpPr>
          <p:cNvPr id="125" name="Text Box 39"/>
          <p:cNvSpPr txBox="1">
            <a:spLocks noChangeArrowheads="1"/>
          </p:cNvSpPr>
          <p:nvPr/>
        </p:nvSpPr>
        <p:spPr bwMode="auto">
          <a:xfrm>
            <a:off x="107504" y="5085184"/>
            <a:ext cx="2520280" cy="515526"/>
          </a:xfrm>
          <a:prstGeom prst="rect">
            <a:avLst/>
          </a:prstGeom>
          <a:noFill/>
          <a:ln>
            <a:noFill/>
            <a:headEnd/>
            <a:tailEnd/>
          </a:ln>
          <a:effectLst/>
          <a:scene3d>
            <a:camera prst="orthographicFront">
              <a:rot lat="0" lon="0" rev="0"/>
            </a:camera>
            <a:lightRig rig="threePt" dir="t">
              <a:rot lat="0" lon="0" rev="1200000"/>
            </a:lightRig>
          </a:scene3d>
          <a:sp3d>
            <a:bevelT w="0" h="0"/>
          </a:sp3d>
        </p:spPr>
        <p:style>
          <a:lnRef idx="0">
            <a:schemeClr val="accent1"/>
          </a:lnRef>
          <a:fillRef idx="3">
            <a:schemeClr val="accent1"/>
          </a:fillRef>
          <a:effectRef idx="3">
            <a:schemeClr val="accent1"/>
          </a:effectRef>
          <a:fontRef idx="minor">
            <a:schemeClr val="lt1"/>
          </a:fontRef>
        </p:style>
        <p:txBody>
          <a:bodyPr>
            <a:spAutoFit/>
          </a:bodyPr>
          <a:lstStyle/>
          <a:p>
            <a:pPr marL="180975" indent="-180975">
              <a:spcBef>
                <a:spcPct val="50000"/>
              </a:spcBef>
              <a:buFontTx/>
              <a:buAutoNum type="arabicPeriod"/>
              <a:defRPr/>
            </a:pPr>
            <a:r>
              <a:rPr lang="pl-PL" sz="1100" b="1" u="sng" dirty="0">
                <a:solidFill>
                  <a:schemeClr val="tx1"/>
                </a:solidFill>
                <a:latin typeface="Arial" pitchFamily="34" charset="0"/>
                <a:cs typeface="Arial" pitchFamily="34" charset="0"/>
              </a:rPr>
              <a:t>Dowódca załogi – </a:t>
            </a:r>
            <a:r>
              <a:rPr lang="pl-PL" sz="1100" b="1" u="sng" dirty="0" err="1">
                <a:solidFill>
                  <a:schemeClr val="tx1"/>
                </a:solidFill>
                <a:latin typeface="Arial" pitchFamily="34" charset="0"/>
                <a:cs typeface="Arial" pitchFamily="34" charset="0"/>
              </a:rPr>
              <a:t>DzO</a:t>
            </a:r>
            <a:r>
              <a:rPr lang="pl-PL" sz="1100" b="1" u="sng" dirty="0">
                <a:solidFill>
                  <a:schemeClr val="tx1"/>
                </a:solidFill>
                <a:latin typeface="Arial" pitchFamily="34" charset="0"/>
                <a:cs typeface="Arial" pitchFamily="34" charset="0"/>
              </a:rPr>
              <a:t> (</a:t>
            </a:r>
            <a:r>
              <a:rPr lang="pl-PL" sz="1100" b="1" u="sng" dirty="0" err="1">
                <a:solidFill>
                  <a:schemeClr val="tx1"/>
                </a:solidFill>
                <a:latin typeface="Arial" pitchFamily="34" charset="0"/>
                <a:cs typeface="Arial" pitchFamily="34" charset="0"/>
              </a:rPr>
              <a:t>kpr</a:t>
            </a:r>
            <a:r>
              <a:rPr lang="pl-PL" sz="1100" b="1" u="sng" dirty="0">
                <a:solidFill>
                  <a:schemeClr val="tx1"/>
                </a:solidFill>
                <a:latin typeface="Arial" pitchFamily="34" charset="0"/>
                <a:cs typeface="Arial" pitchFamily="34" charset="0"/>
              </a:rPr>
              <a:t>)</a:t>
            </a:r>
          </a:p>
          <a:p>
            <a:pPr marL="180975" indent="-180975">
              <a:spcBef>
                <a:spcPct val="50000"/>
              </a:spcBef>
              <a:buFontTx/>
              <a:buAutoNum type="arabicPeriod"/>
              <a:defRPr/>
            </a:pPr>
            <a:r>
              <a:rPr lang="pl-PL" sz="1100" b="1" dirty="0">
                <a:solidFill>
                  <a:schemeClr val="tx1"/>
                </a:solidFill>
                <a:latin typeface="Arial" pitchFamily="34" charset="0"/>
                <a:cs typeface="Arial" pitchFamily="34" charset="0"/>
              </a:rPr>
              <a:t>Kierowca  </a:t>
            </a:r>
            <a:r>
              <a:rPr lang="pl-PL" sz="1100" b="1" dirty="0" err="1">
                <a:solidFill>
                  <a:schemeClr val="tx1"/>
                </a:solidFill>
                <a:latin typeface="Arial" pitchFamily="34" charset="0"/>
                <a:cs typeface="Arial" pitchFamily="34" charset="0"/>
              </a:rPr>
              <a:t>BWP</a:t>
            </a:r>
            <a:endParaRPr lang="pl-PL" sz="1100" b="1" dirty="0">
              <a:solidFill>
                <a:schemeClr val="tx1"/>
              </a:solidFill>
              <a:latin typeface="Arial" pitchFamily="34" charset="0"/>
              <a:cs typeface="Arial" pitchFamily="34" charset="0"/>
            </a:endParaRPr>
          </a:p>
        </p:txBody>
      </p:sp>
      <p:grpSp>
        <p:nvGrpSpPr>
          <p:cNvPr id="84013" name="Group 126"/>
          <p:cNvGrpSpPr>
            <a:grpSpLocks/>
          </p:cNvGrpSpPr>
          <p:nvPr/>
        </p:nvGrpSpPr>
        <p:grpSpPr bwMode="auto">
          <a:xfrm>
            <a:off x="1133475" y="4652963"/>
            <a:ext cx="342900" cy="454025"/>
            <a:chOff x="2545" y="3602"/>
            <a:chExt cx="216" cy="286"/>
          </a:xfrm>
        </p:grpSpPr>
        <p:pic>
          <p:nvPicPr>
            <p:cNvPr id="84014" name="Picture 127"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545" y="3602"/>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4015" name="Picture 128"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653" y="3606"/>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84016" name="Picture 24" descr="300px-PKM_DD-ST-85-01257"/>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403350" y="3916363"/>
            <a:ext cx="720725" cy="2333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4017" name="Picture 39" descr="RPG-7A"/>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1455738" y="3357563"/>
            <a:ext cx="642937" cy="2873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54" name="Łącznik prosty 153"/>
          <p:cNvCxnSpPr/>
          <p:nvPr/>
        </p:nvCxnSpPr>
        <p:spPr>
          <a:xfrm>
            <a:off x="95250" y="2636838"/>
            <a:ext cx="1428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Łącznik prosty 154"/>
          <p:cNvCxnSpPr/>
          <p:nvPr/>
        </p:nvCxnSpPr>
        <p:spPr>
          <a:xfrm>
            <a:off x="107950" y="4914900"/>
            <a:ext cx="1428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4020" name="Rectangle 5"/>
          <p:cNvSpPr>
            <a:spLocks noChangeArrowheads="1"/>
          </p:cNvSpPr>
          <p:nvPr/>
        </p:nvSpPr>
        <p:spPr bwMode="auto">
          <a:xfrm>
            <a:off x="2921000" y="1268413"/>
            <a:ext cx="942975"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„W” 34</a:t>
            </a:r>
          </a:p>
        </p:txBody>
      </p:sp>
      <p:sp>
        <p:nvSpPr>
          <p:cNvPr id="84021" name="Rectangle 6"/>
          <p:cNvSpPr>
            <a:spLocks noChangeArrowheads="1"/>
          </p:cNvSpPr>
          <p:nvPr/>
        </p:nvSpPr>
        <p:spPr bwMode="auto">
          <a:xfrm>
            <a:off x="4492625" y="1268413"/>
            <a:ext cx="942975"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endParaRPr lang="en-US" altLang="en-US" sz="1200" b="1">
              <a:solidFill>
                <a:srgbClr val="000000"/>
              </a:solidFill>
            </a:endParaRPr>
          </a:p>
        </p:txBody>
      </p:sp>
      <p:sp>
        <p:nvSpPr>
          <p:cNvPr id="84022" name="Rectangle 45"/>
          <p:cNvSpPr>
            <a:spLocks noChangeArrowheads="1"/>
          </p:cNvSpPr>
          <p:nvPr/>
        </p:nvSpPr>
        <p:spPr bwMode="auto">
          <a:xfrm>
            <a:off x="2203450" y="2117725"/>
            <a:ext cx="2089150" cy="287338"/>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drużyna zmechanizowana</a:t>
            </a:r>
          </a:p>
        </p:txBody>
      </p:sp>
      <p:sp>
        <p:nvSpPr>
          <p:cNvPr id="84023" name="Rectangle 47"/>
          <p:cNvSpPr>
            <a:spLocks noChangeArrowheads="1"/>
          </p:cNvSpPr>
          <p:nvPr/>
        </p:nvSpPr>
        <p:spPr bwMode="auto">
          <a:xfrm>
            <a:off x="2409825" y="2492375"/>
            <a:ext cx="801688" cy="36036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sekcja </a:t>
            </a:r>
            <a:br>
              <a:rPr lang="pl-PL" altLang="en-US" sz="1200" b="1">
                <a:solidFill>
                  <a:srgbClr val="000000"/>
                </a:solidFill>
              </a:rPr>
            </a:br>
            <a:r>
              <a:rPr lang="pl-PL" altLang="en-US" sz="1200" b="1">
                <a:solidFill>
                  <a:srgbClr val="000000"/>
                </a:solidFill>
              </a:rPr>
              <a:t>ogniowa</a:t>
            </a:r>
          </a:p>
        </p:txBody>
      </p:sp>
      <p:sp>
        <p:nvSpPr>
          <p:cNvPr id="84024" name="Rectangle 49"/>
          <p:cNvSpPr>
            <a:spLocks noChangeArrowheads="1"/>
          </p:cNvSpPr>
          <p:nvPr/>
        </p:nvSpPr>
        <p:spPr bwMode="auto">
          <a:xfrm>
            <a:off x="2408238" y="4724400"/>
            <a:ext cx="731837" cy="36036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załoga</a:t>
            </a:r>
          </a:p>
        </p:txBody>
      </p:sp>
      <p:sp>
        <p:nvSpPr>
          <p:cNvPr id="84025" name="Line 51"/>
          <p:cNvSpPr>
            <a:spLocks noChangeShapeType="1"/>
          </p:cNvSpPr>
          <p:nvPr/>
        </p:nvSpPr>
        <p:spPr bwMode="auto">
          <a:xfrm>
            <a:off x="2262188" y="2419350"/>
            <a:ext cx="0" cy="2519363"/>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pic>
        <p:nvPicPr>
          <p:cNvPr id="84026" name="Picture 122" descr="bwp1"/>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124075" y="1628775"/>
            <a:ext cx="1295400" cy="4333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84027" name="Group 141"/>
          <p:cNvGrpSpPr>
            <a:grpSpLocks/>
          </p:cNvGrpSpPr>
          <p:nvPr/>
        </p:nvGrpSpPr>
        <p:grpSpPr bwMode="auto">
          <a:xfrm>
            <a:off x="3211513" y="2420938"/>
            <a:ext cx="838200" cy="450850"/>
            <a:chOff x="2290" y="1983"/>
            <a:chExt cx="511" cy="284"/>
          </a:xfrm>
        </p:grpSpPr>
        <p:pic>
          <p:nvPicPr>
            <p:cNvPr id="84028" name="Picture 136"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590"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4029" name="Picture 137"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693"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4030" name="Picture 138"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487"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4031" name="Picture 139"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391" y="1985"/>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4032" name="Picture 140"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290"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327" name="Text Box 38"/>
          <p:cNvSpPr txBox="1">
            <a:spLocks noChangeArrowheads="1"/>
          </p:cNvSpPr>
          <p:nvPr/>
        </p:nvSpPr>
        <p:spPr bwMode="auto">
          <a:xfrm>
            <a:off x="2275357" y="2852936"/>
            <a:ext cx="2520280" cy="1785104"/>
          </a:xfrm>
          <a:prstGeom prst="rect">
            <a:avLst/>
          </a:prstGeom>
          <a:noFill/>
          <a:ln>
            <a:noFill/>
            <a:headEnd/>
            <a:tailEnd/>
          </a:ln>
        </p:spPr>
        <p:style>
          <a:lnRef idx="0">
            <a:schemeClr val="accent1"/>
          </a:lnRef>
          <a:fillRef idx="3">
            <a:schemeClr val="accent1"/>
          </a:fillRef>
          <a:effectRef idx="3">
            <a:schemeClr val="accent1"/>
          </a:effectRef>
          <a:fontRef idx="minor">
            <a:schemeClr val="lt1"/>
          </a:fontRef>
        </p:style>
        <p:txBody>
          <a:bodyPr>
            <a:spAutoFit/>
          </a:bodyPr>
          <a:lstStyle/>
          <a:p>
            <a:pPr marL="180975" indent="-180975">
              <a:spcBef>
                <a:spcPct val="50000"/>
              </a:spcBef>
              <a:buFontTx/>
              <a:buAutoNum type="arabicPeriod"/>
              <a:defRPr/>
            </a:pPr>
            <a:r>
              <a:rPr lang="pl-PL" sz="1100" b="1" dirty="0">
                <a:solidFill>
                  <a:schemeClr val="tx1"/>
                </a:solidFill>
                <a:latin typeface="Arial" pitchFamily="34" charset="0"/>
                <a:cs typeface="Arial" pitchFamily="34" charset="0"/>
              </a:rPr>
              <a:t>Dowódca dr / sekcji</a:t>
            </a:r>
          </a:p>
          <a:p>
            <a:pPr marL="180975" indent="-180975">
              <a:spcBef>
                <a:spcPct val="50000"/>
              </a:spcBef>
              <a:buFontTx/>
              <a:buAutoNum type="arabicPeriod"/>
              <a:defRPr/>
            </a:pPr>
            <a:r>
              <a:rPr lang="pl-PL" sz="1100" b="1" dirty="0">
                <a:solidFill>
                  <a:schemeClr val="tx1"/>
                </a:solidFill>
                <a:latin typeface="Arial" pitchFamily="34" charset="0"/>
                <a:cs typeface="Arial" pitchFamily="34" charset="0"/>
              </a:rPr>
              <a:t>Celowniczy </a:t>
            </a:r>
            <a:r>
              <a:rPr lang="pl-PL" sz="1100" b="1" dirty="0" err="1">
                <a:solidFill>
                  <a:schemeClr val="tx1"/>
                </a:solidFill>
                <a:latin typeface="Arial" pitchFamily="34" charset="0"/>
                <a:cs typeface="Arial" pitchFamily="34" charset="0"/>
              </a:rPr>
              <a:t>rgp</a:t>
            </a:r>
            <a:endParaRPr lang="pl-PL" sz="1100" b="1" dirty="0">
              <a:solidFill>
                <a:schemeClr val="tx1"/>
              </a:solidFill>
              <a:latin typeface="Arial" pitchFamily="34" charset="0"/>
              <a:cs typeface="Arial" pitchFamily="34" charset="0"/>
            </a:endParaRPr>
          </a:p>
          <a:p>
            <a:pPr marL="180975" indent="-180975">
              <a:spcBef>
                <a:spcPct val="50000"/>
              </a:spcBef>
              <a:buFontTx/>
              <a:buAutoNum type="arabicPeriod"/>
              <a:defRPr/>
            </a:pPr>
            <a:r>
              <a:rPr lang="pl-PL" sz="1100" b="1" dirty="0">
                <a:solidFill>
                  <a:schemeClr val="tx1"/>
                </a:solidFill>
                <a:latin typeface="Arial" pitchFamily="34" charset="0"/>
                <a:cs typeface="Arial" pitchFamily="34" charset="0"/>
              </a:rPr>
              <a:t>Strzelec - </a:t>
            </a:r>
            <a:r>
              <a:rPr lang="pl-PL" sz="1100" b="1" dirty="0" err="1">
                <a:solidFill>
                  <a:schemeClr val="tx1"/>
                </a:solidFill>
                <a:latin typeface="Arial" pitchFamily="34" charset="0"/>
                <a:cs typeface="Arial" pitchFamily="34" charset="0"/>
              </a:rPr>
              <a:t>pom</a:t>
            </a:r>
            <a:r>
              <a:rPr lang="pl-PL" sz="1100" b="1" dirty="0">
                <a:solidFill>
                  <a:schemeClr val="tx1"/>
                </a:solidFill>
                <a:latin typeface="Arial" pitchFamily="34" charset="0"/>
                <a:cs typeface="Arial" pitchFamily="34" charset="0"/>
              </a:rPr>
              <a:t>. cel. </a:t>
            </a:r>
            <a:r>
              <a:rPr lang="pl-PL" sz="1100" b="1" dirty="0" err="1">
                <a:solidFill>
                  <a:schemeClr val="tx1"/>
                </a:solidFill>
                <a:latin typeface="Arial" pitchFamily="34" charset="0"/>
                <a:cs typeface="Arial" pitchFamily="34" charset="0"/>
              </a:rPr>
              <a:t>rgp</a:t>
            </a:r>
            <a:endParaRPr lang="pl-PL" sz="1100" b="1" dirty="0">
              <a:solidFill>
                <a:schemeClr val="tx1"/>
              </a:solidFill>
              <a:latin typeface="Arial" pitchFamily="34" charset="0"/>
              <a:cs typeface="Arial" pitchFamily="34" charset="0"/>
            </a:endParaRPr>
          </a:p>
          <a:p>
            <a:pPr marL="180975" indent="-180975">
              <a:spcBef>
                <a:spcPct val="50000"/>
              </a:spcBef>
              <a:buFontTx/>
              <a:buAutoNum type="arabicPeriod"/>
              <a:defRPr/>
            </a:pPr>
            <a:r>
              <a:rPr lang="pl-PL" sz="1100" b="1" dirty="0">
                <a:solidFill>
                  <a:schemeClr val="tx1"/>
                </a:solidFill>
                <a:latin typeface="Arial" pitchFamily="34" charset="0"/>
                <a:cs typeface="Arial" pitchFamily="34" charset="0"/>
              </a:rPr>
              <a:t>Celowniczy km</a:t>
            </a:r>
          </a:p>
          <a:p>
            <a:pPr marL="180975" indent="-180975">
              <a:spcBef>
                <a:spcPct val="50000"/>
              </a:spcBef>
              <a:buFontTx/>
              <a:buAutoNum type="arabicPeriod"/>
              <a:defRPr/>
            </a:pPr>
            <a:r>
              <a:rPr lang="pl-PL" sz="1100" b="1" dirty="0">
                <a:solidFill>
                  <a:schemeClr val="tx1"/>
                </a:solidFill>
                <a:latin typeface="Arial" pitchFamily="34" charset="0"/>
                <a:cs typeface="Arial" pitchFamily="34" charset="0"/>
              </a:rPr>
              <a:t>Strzelec - </a:t>
            </a:r>
            <a:r>
              <a:rPr lang="pl-PL" sz="1100" b="1" dirty="0" err="1">
                <a:solidFill>
                  <a:schemeClr val="tx1"/>
                </a:solidFill>
                <a:latin typeface="Arial" pitchFamily="34" charset="0"/>
                <a:cs typeface="Arial" pitchFamily="34" charset="0"/>
              </a:rPr>
              <a:t>Pom</a:t>
            </a:r>
            <a:r>
              <a:rPr lang="pl-PL" sz="1100" b="1" dirty="0">
                <a:solidFill>
                  <a:schemeClr val="tx1"/>
                </a:solidFill>
                <a:latin typeface="Arial" pitchFamily="34" charset="0"/>
                <a:cs typeface="Arial" pitchFamily="34" charset="0"/>
              </a:rPr>
              <a:t>. cel. km </a:t>
            </a:r>
          </a:p>
          <a:p>
            <a:pPr marL="180975" indent="-180975">
              <a:spcBef>
                <a:spcPct val="50000"/>
              </a:spcBef>
              <a:buFontTx/>
              <a:buAutoNum type="arabicPeriod"/>
              <a:defRPr/>
            </a:pPr>
            <a:r>
              <a:rPr lang="pl-PL" sz="1100" b="1" dirty="0">
                <a:solidFill>
                  <a:schemeClr val="tx1"/>
                </a:solidFill>
                <a:latin typeface="Arial" pitchFamily="34" charset="0"/>
                <a:cs typeface="Arial" pitchFamily="34" charset="0"/>
              </a:rPr>
              <a:t>Strzelec </a:t>
            </a:r>
          </a:p>
          <a:p>
            <a:pPr marL="180975" indent="-180975">
              <a:spcBef>
                <a:spcPct val="50000"/>
              </a:spcBef>
              <a:buFontTx/>
              <a:buAutoNum type="arabicPeriod"/>
              <a:defRPr/>
            </a:pPr>
            <a:r>
              <a:rPr lang="pl-PL" sz="1100" b="1" dirty="0">
                <a:solidFill>
                  <a:schemeClr val="tx1"/>
                </a:solidFill>
                <a:latin typeface="Arial" pitchFamily="34" charset="0"/>
                <a:cs typeface="Arial" pitchFamily="34" charset="0"/>
              </a:rPr>
              <a:t> Strzelec - </a:t>
            </a:r>
            <a:r>
              <a:rPr lang="pl-PL" sz="1100" b="1" dirty="0" err="1">
                <a:solidFill>
                  <a:schemeClr val="tx1"/>
                </a:solidFill>
                <a:latin typeface="Arial" pitchFamily="34" charset="0"/>
                <a:cs typeface="Arial" pitchFamily="34" charset="0"/>
              </a:rPr>
              <a:t>radiotelefonista</a:t>
            </a:r>
            <a:endParaRPr lang="pl-PL" sz="1100" b="1" dirty="0">
              <a:solidFill>
                <a:schemeClr val="tx1"/>
              </a:solidFill>
              <a:latin typeface="Arial" pitchFamily="34" charset="0"/>
              <a:cs typeface="Arial" pitchFamily="34" charset="0"/>
            </a:endParaRPr>
          </a:p>
        </p:txBody>
      </p:sp>
      <p:sp>
        <p:nvSpPr>
          <p:cNvPr id="328" name="Text Box 39"/>
          <p:cNvSpPr txBox="1">
            <a:spLocks noChangeArrowheads="1"/>
          </p:cNvSpPr>
          <p:nvPr/>
        </p:nvSpPr>
        <p:spPr bwMode="auto">
          <a:xfrm>
            <a:off x="2275356" y="5085184"/>
            <a:ext cx="2296644" cy="515526"/>
          </a:xfrm>
          <a:prstGeom prst="rect">
            <a:avLst/>
          </a:prstGeom>
          <a:noFill/>
          <a:ln>
            <a:noFill/>
            <a:headEnd/>
            <a:tailEnd/>
          </a:ln>
          <a:effectLst/>
          <a:scene3d>
            <a:camera prst="orthographicFront">
              <a:rot lat="0" lon="0" rev="0"/>
            </a:camera>
            <a:lightRig rig="threePt" dir="t">
              <a:rot lat="0" lon="0" rev="1200000"/>
            </a:lightRig>
          </a:scene3d>
          <a:sp3d>
            <a:bevelT w="0" h="0"/>
          </a:sp3d>
        </p:spPr>
        <p:style>
          <a:lnRef idx="0">
            <a:schemeClr val="accent1"/>
          </a:lnRef>
          <a:fillRef idx="3">
            <a:schemeClr val="accent1"/>
          </a:fillRef>
          <a:effectRef idx="3">
            <a:schemeClr val="accent1"/>
          </a:effectRef>
          <a:fontRef idx="minor">
            <a:schemeClr val="lt1"/>
          </a:fontRef>
        </p:style>
        <p:txBody>
          <a:bodyPr>
            <a:spAutoFit/>
          </a:bodyPr>
          <a:lstStyle/>
          <a:p>
            <a:pPr marL="180975" indent="-180975">
              <a:spcBef>
                <a:spcPct val="50000"/>
              </a:spcBef>
              <a:buFontTx/>
              <a:buAutoNum type="arabicPeriod"/>
              <a:defRPr/>
            </a:pPr>
            <a:r>
              <a:rPr lang="pl-PL" sz="1100" b="1" u="sng" dirty="0">
                <a:solidFill>
                  <a:schemeClr val="tx1"/>
                </a:solidFill>
                <a:latin typeface="Arial" pitchFamily="34" charset="0"/>
                <a:cs typeface="Arial" pitchFamily="34" charset="0"/>
              </a:rPr>
              <a:t>Dowódca załogi – </a:t>
            </a:r>
            <a:r>
              <a:rPr lang="pl-PL" sz="1100" b="1" u="sng" dirty="0" err="1">
                <a:solidFill>
                  <a:schemeClr val="tx1"/>
                </a:solidFill>
                <a:latin typeface="Arial" pitchFamily="34" charset="0"/>
                <a:cs typeface="Arial" pitchFamily="34" charset="0"/>
              </a:rPr>
              <a:t>DzO</a:t>
            </a:r>
            <a:r>
              <a:rPr lang="pl-PL" sz="1100" b="1" u="sng" dirty="0">
                <a:solidFill>
                  <a:schemeClr val="tx1"/>
                </a:solidFill>
                <a:latin typeface="Arial" pitchFamily="34" charset="0"/>
                <a:cs typeface="Arial" pitchFamily="34" charset="0"/>
              </a:rPr>
              <a:t> (</a:t>
            </a:r>
            <a:r>
              <a:rPr lang="pl-PL" sz="1100" b="1" u="sng" dirty="0" err="1">
                <a:solidFill>
                  <a:schemeClr val="tx1"/>
                </a:solidFill>
                <a:latin typeface="Arial" pitchFamily="34" charset="0"/>
                <a:cs typeface="Arial" pitchFamily="34" charset="0"/>
              </a:rPr>
              <a:t>kpr</a:t>
            </a:r>
            <a:r>
              <a:rPr lang="pl-PL" sz="1100" b="1" u="sng" dirty="0">
                <a:solidFill>
                  <a:schemeClr val="tx1"/>
                </a:solidFill>
                <a:latin typeface="Arial" pitchFamily="34" charset="0"/>
                <a:cs typeface="Arial" pitchFamily="34" charset="0"/>
              </a:rPr>
              <a:t>)</a:t>
            </a:r>
          </a:p>
          <a:p>
            <a:pPr marL="180975" indent="-180975">
              <a:spcBef>
                <a:spcPct val="50000"/>
              </a:spcBef>
              <a:buFontTx/>
              <a:buAutoNum type="arabicPeriod"/>
              <a:defRPr/>
            </a:pPr>
            <a:r>
              <a:rPr lang="pl-PL" sz="1100" b="1" dirty="0">
                <a:solidFill>
                  <a:schemeClr val="tx1"/>
                </a:solidFill>
                <a:latin typeface="Arial" pitchFamily="34" charset="0"/>
                <a:cs typeface="Arial" pitchFamily="34" charset="0"/>
              </a:rPr>
              <a:t>Kierowca  </a:t>
            </a:r>
            <a:r>
              <a:rPr lang="pl-PL" sz="1100" b="1" dirty="0" err="1">
                <a:solidFill>
                  <a:schemeClr val="tx1"/>
                </a:solidFill>
                <a:latin typeface="Arial" pitchFamily="34" charset="0"/>
                <a:cs typeface="Arial" pitchFamily="34" charset="0"/>
              </a:rPr>
              <a:t>BWP</a:t>
            </a:r>
            <a:endParaRPr lang="pl-PL" sz="1100" b="1" dirty="0">
              <a:solidFill>
                <a:schemeClr val="tx1"/>
              </a:solidFill>
              <a:latin typeface="Arial" pitchFamily="34" charset="0"/>
              <a:cs typeface="Arial" pitchFamily="34" charset="0"/>
            </a:endParaRPr>
          </a:p>
        </p:txBody>
      </p:sp>
      <p:grpSp>
        <p:nvGrpSpPr>
          <p:cNvPr id="84039" name="Group 126"/>
          <p:cNvGrpSpPr>
            <a:grpSpLocks/>
          </p:cNvGrpSpPr>
          <p:nvPr/>
        </p:nvGrpSpPr>
        <p:grpSpPr bwMode="auto">
          <a:xfrm>
            <a:off x="3300413" y="4652963"/>
            <a:ext cx="342900" cy="454025"/>
            <a:chOff x="2545" y="3602"/>
            <a:chExt cx="216" cy="286"/>
          </a:xfrm>
        </p:grpSpPr>
        <p:pic>
          <p:nvPicPr>
            <p:cNvPr id="84040" name="Picture 127"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545" y="3602"/>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4041" name="Picture 128"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653" y="3606"/>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84042" name="Picture 24" descr="300px-PKM_DD-ST-85-01257"/>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571875" y="3619500"/>
            <a:ext cx="719138" cy="231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4043" name="Picture 39" descr="RPG-7A"/>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3624263" y="3068638"/>
            <a:ext cx="641350" cy="288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334" name="Łącznik prosty 333"/>
          <p:cNvCxnSpPr/>
          <p:nvPr/>
        </p:nvCxnSpPr>
        <p:spPr>
          <a:xfrm>
            <a:off x="2262188" y="2636838"/>
            <a:ext cx="1444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5" name="Łącznik prosty 334"/>
          <p:cNvCxnSpPr/>
          <p:nvPr/>
        </p:nvCxnSpPr>
        <p:spPr>
          <a:xfrm>
            <a:off x="2274888" y="4914900"/>
            <a:ext cx="1444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4046" name="Rectangle 45"/>
          <p:cNvSpPr>
            <a:spLocks noChangeArrowheads="1"/>
          </p:cNvSpPr>
          <p:nvPr/>
        </p:nvSpPr>
        <p:spPr bwMode="auto">
          <a:xfrm>
            <a:off x="4356100" y="2117725"/>
            <a:ext cx="2089150" cy="287338"/>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drużyna zmechanizowana</a:t>
            </a:r>
          </a:p>
        </p:txBody>
      </p:sp>
      <p:sp>
        <p:nvSpPr>
          <p:cNvPr id="84047" name="Rectangle 47"/>
          <p:cNvSpPr>
            <a:spLocks noChangeArrowheads="1"/>
          </p:cNvSpPr>
          <p:nvPr/>
        </p:nvSpPr>
        <p:spPr bwMode="auto">
          <a:xfrm>
            <a:off x="4562475" y="2492375"/>
            <a:ext cx="801688" cy="36036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sekcja </a:t>
            </a:r>
            <a:br>
              <a:rPr lang="pl-PL" altLang="en-US" sz="1200" b="1">
                <a:solidFill>
                  <a:srgbClr val="000000"/>
                </a:solidFill>
              </a:rPr>
            </a:br>
            <a:r>
              <a:rPr lang="pl-PL" altLang="en-US" sz="1200" b="1">
                <a:solidFill>
                  <a:srgbClr val="000000"/>
                </a:solidFill>
              </a:rPr>
              <a:t>ogniowa</a:t>
            </a:r>
          </a:p>
        </p:txBody>
      </p:sp>
      <p:sp>
        <p:nvSpPr>
          <p:cNvPr id="84048" name="Rectangle 49"/>
          <p:cNvSpPr>
            <a:spLocks noChangeArrowheads="1"/>
          </p:cNvSpPr>
          <p:nvPr/>
        </p:nvSpPr>
        <p:spPr bwMode="auto">
          <a:xfrm>
            <a:off x="4560888" y="4724400"/>
            <a:ext cx="731837" cy="36036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załoga</a:t>
            </a:r>
          </a:p>
        </p:txBody>
      </p:sp>
      <p:sp>
        <p:nvSpPr>
          <p:cNvPr id="84049" name="Line 51"/>
          <p:cNvSpPr>
            <a:spLocks noChangeShapeType="1"/>
          </p:cNvSpPr>
          <p:nvPr/>
        </p:nvSpPr>
        <p:spPr bwMode="auto">
          <a:xfrm>
            <a:off x="4414838" y="2419350"/>
            <a:ext cx="0" cy="2519363"/>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pic>
        <p:nvPicPr>
          <p:cNvPr id="84050" name="Picture 122" descr="bwp1"/>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076825" y="1628775"/>
            <a:ext cx="1295400" cy="4333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84051" name="Group 141"/>
          <p:cNvGrpSpPr>
            <a:grpSpLocks/>
          </p:cNvGrpSpPr>
          <p:nvPr/>
        </p:nvGrpSpPr>
        <p:grpSpPr bwMode="auto">
          <a:xfrm>
            <a:off x="5364163" y="2420938"/>
            <a:ext cx="838200" cy="450850"/>
            <a:chOff x="2290" y="1983"/>
            <a:chExt cx="511" cy="284"/>
          </a:xfrm>
        </p:grpSpPr>
        <p:pic>
          <p:nvPicPr>
            <p:cNvPr id="84052" name="Picture 136"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590"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4053" name="Picture 137"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693"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4054" name="Picture 138"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487"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4055" name="Picture 139"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391" y="1985"/>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4056" name="Picture 140"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290"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350" name="Text Box 38"/>
          <p:cNvSpPr txBox="1">
            <a:spLocks noChangeArrowheads="1"/>
          </p:cNvSpPr>
          <p:nvPr/>
        </p:nvSpPr>
        <p:spPr bwMode="auto">
          <a:xfrm>
            <a:off x="4427984" y="2852936"/>
            <a:ext cx="2520280" cy="1531188"/>
          </a:xfrm>
          <a:prstGeom prst="rect">
            <a:avLst/>
          </a:prstGeom>
          <a:noFill/>
          <a:ln>
            <a:noFill/>
            <a:headEnd/>
            <a:tailEnd/>
          </a:ln>
        </p:spPr>
        <p:style>
          <a:lnRef idx="0">
            <a:schemeClr val="accent1"/>
          </a:lnRef>
          <a:fillRef idx="3">
            <a:schemeClr val="accent1"/>
          </a:fillRef>
          <a:effectRef idx="3">
            <a:schemeClr val="accent1"/>
          </a:effectRef>
          <a:fontRef idx="minor">
            <a:schemeClr val="lt1"/>
          </a:fontRef>
        </p:style>
        <p:txBody>
          <a:bodyPr>
            <a:spAutoFit/>
          </a:bodyPr>
          <a:lstStyle/>
          <a:p>
            <a:pPr marL="180975" indent="-180975">
              <a:spcBef>
                <a:spcPct val="50000"/>
              </a:spcBef>
              <a:buFontTx/>
              <a:buAutoNum type="arabicPeriod"/>
              <a:defRPr/>
            </a:pPr>
            <a:r>
              <a:rPr lang="pl-PL" sz="1100" b="1" dirty="0">
                <a:solidFill>
                  <a:schemeClr val="tx1"/>
                </a:solidFill>
                <a:latin typeface="Arial" pitchFamily="34" charset="0"/>
                <a:cs typeface="Arial" pitchFamily="34" charset="0"/>
              </a:rPr>
              <a:t>Dowódca dr / sekcji</a:t>
            </a:r>
          </a:p>
          <a:p>
            <a:pPr marL="180975" indent="-180975">
              <a:spcBef>
                <a:spcPct val="50000"/>
              </a:spcBef>
              <a:buFontTx/>
              <a:buAutoNum type="arabicPeriod"/>
              <a:defRPr/>
            </a:pPr>
            <a:r>
              <a:rPr lang="pl-PL" sz="1100" b="1" dirty="0">
                <a:solidFill>
                  <a:schemeClr val="tx1"/>
                </a:solidFill>
                <a:latin typeface="Arial" pitchFamily="34" charset="0"/>
                <a:cs typeface="Arial" pitchFamily="34" charset="0"/>
              </a:rPr>
              <a:t>Celowniczy </a:t>
            </a:r>
            <a:r>
              <a:rPr lang="pl-PL" sz="1100" b="1" dirty="0" err="1">
                <a:solidFill>
                  <a:schemeClr val="tx1"/>
                </a:solidFill>
                <a:latin typeface="Arial" pitchFamily="34" charset="0"/>
                <a:cs typeface="Arial" pitchFamily="34" charset="0"/>
              </a:rPr>
              <a:t>rgp</a:t>
            </a:r>
            <a:endParaRPr lang="pl-PL" sz="1100" b="1" dirty="0">
              <a:solidFill>
                <a:schemeClr val="tx1"/>
              </a:solidFill>
              <a:latin typeface="Arial" pitchFamily="34" charset="0"/>
              <a:cs typeface="Arial" pitchFamily="34" charset="0"/>
            </a:endParaRPr>
          </a:p>
          <a:p>
            <a:pPr marL="180975" indent="-180975">
              <a:spcBef>
                <a:spcPct val="50000"/>
              </a:spcBef>
              <a:buFontTx/>
              <a:buAutoNum type="arabicPeriod"/>
              <a:defRPr/>
            </a:pPr>
            <a:r>
              <a:rPr lang="pl-PL" sz="1100" b="1" dirty="0">
                <a:solidFill>
                  <a:schemeClr val="tx1"/>
                </a:solidFill>
                <a:latin typeface="Arial" pitchFamily="34" charset="0"/>
                <a:cs typeface="Arial" pitchFamily="34" charset="0"/>
              </a:rPr>
              <a:t>Strzelec - </a:t>
            </a:r>
            <a:r>
              <a:rPr lang="pl-PL" sz="1100" b="1" dirty="0" err="1">
                <a:solidFill>
                  <a:schemeClr val="tx1"/>
                </a:solidFill>
                <a:latin typeface="Arial" pitchFamily="34" charset="0"/>
                <a:cs typeface="Arial" pitchFamily="34" charset="0"/>
              </a:rPr>
              <a:t>pom</a:t>
            </a:r>
            <a:r>
              <a:rPr lang="pl-PL" sz="1100" b="1" dirty="0">
                <a:solidFill>
                  <a:schemeClr val="tx1"/>
                </a:solidFill>
                <a:latin typeface="Arial" pitchFamily="34" charset="0"/>
                <a:cs typeface="Arial" pitchFamily="34" charset="0"/>
              </a:rPr>
              <a:t>. cel. </a:t>
            </a:r>
            <a:r>
              <a:rPr lang="pl-PL" sz="1100" b="1" dirty="0" err="1">
                <a:solidFill>
                  <a:schemeClr val="tx1"/>
                </a:solidFill>
                <a:latin typeface="Arial" pitchFamily="34" charset="0"/>
                <a:cs typeface="Arial" pitchFamily="34" charset="0"/>
              </a:rPr>
              <a:t>rgp</a:t>
            </a:r>
            <a:endParaRPr lang="pl-PL" sz="1100" b="1" dirty="0">
              <a:solidFill>
                <a:schemeClr val="tx1"/>
              </a:solidFill>
              <a:latin typeface="Arial" pitchFamily="34" charset="0"/>
              <a:cs typeface="Arial" pitchFamily="34" charset="0"/>
            </a:endParaRPr>
          </a:p>
          <a:p>
            <a:pPr marL="180975" indent="-180975">
              <a:spcBef>
                <a:spcPct val="50000"/>
              </a:spcBef>
              <a:buFontTx/>
              <a:buAutoNum type="arabicPeriod"/>
              <a:defRPr/>
            </a:pPr>
            <a:r>
              <a:rPr lang="pl-PL" sz="1100" b="1" dirty="0">
                <a:solidFill>
                  <a:schemeClr val="tx1"/>
                </a:solidFill>
                <a:latin typeface="Arial" pitchFamily="34" charset="0"/>
                <a:cs typeface="Arial" pitchFamily="34" charset="0"/>
              </a:rPr>
              <a:t>Celowniczy km</a:t>
            </a:r>
          </a:p>
          <a:p>
            <a:pPr marL="180975" indent="-180975">
              <a:spcBef>
                <a:spcPct val="50000"/>
              </a:spcBef>
              <a:buFontTx/>
              <a:buAutoNum type="arabicPeriod"/>
              <a:defRPr/>
            </a:pPr>
            <a:r>
              <a:rPr lang="pl-PL" sz="1100" b="1" dirty="0">
                <a:solidFill>
                  <a:schemeClr val="tx1"/>
                </a:solidFill>
                <a:latin typeface="Arial" pitchFamily="34" charset="0"/>
                <a:cs typeface="Arial" pitchFamily="34" charset="0"/>
              </a:rPr>
              <a:t>Strzelec - </a:t>
            </a:r>
            <a:r>
              <a:rPr lang="pl-PL" sz="1100" b="1" dirty="0" err="1">
                <a:solidFill>
                  <a:schemeClr val="tx1"/>
                </a:solidFill>
                <a:latin typeface="Arial" pitchFamily="34" charset="0"/>
                <a:cs typeface="Arial" pitchFamily="34" charset="0"/>
              </a:rPr>
              <a:t>Pom</a:t>
            </a:r>
            <a:r>
              <a:rPr lang="pl-PL" sz="1100" b="1" dirty="0">
                <a:solidFill>
                  <a:schemeClr val="tx1"/>
                </a:solidFill>
                <a:latin typeface="Arial" pitchFamily="34" charset="0"/>
                <a:cs typeface="Arial" pitchFamily="34" charset="0"/>
              </a:rPr>
              <a:t>. cel. km </a:t>
            </a:r>
          </a:p>
          <a:p>
            <a:pPr marL="180975" indent="-180975">
              <a:spcBef>
                <a:spcPct val="50000"/>
              </a:spcBef>
              <a:buFontTx/>
              <a:buAutoNum type="arabicPeriod"/>
              <a:defRPr/>
            </a:pPr>
            <a:r>
              <a:rPr lang="pl-PL" sz="1100" b="1" dirty="0">
                <a:solidFill>
                  <a:schemeClr val="tx1"/>
                </a:solidFill>
                <a:latin typeface="Arial" pitchFamily="34" charset="0"/>
                <a:cs typeface="Arial" pitchFamily="34" charset="0"/>
              </a:rPr>
              <a:t>Strzelec  </a:t>
            </a:r>
          </a:p>
        </p:txBody>
      </p:sp>
      <p:sp>
        <p:nvSpPr>
          <p:cNvPr id="351" name="Text Box 39"/>
          <p:cNvSpPr txBox="1">
            <a:spLocks noChangeArrowheads="1"/>
          </p:cNvSpPr>
          <p:nvPr/>
        </p:nvSpPr>
        <p:spPr bwMode="auto">
          <a:xfrm>
            <a:off x="4427984" y="5085184"/>
            <a:ext cx="2232248" cy="515526"/>
          </a:xfrm>
          <a:prstGeom prst="rect">
            <a:avLst/>
          </a:prstGeom>
          <a:noFill/>
          <a:ln>
            <a:noFill/>
            <a:headEnd/>
            <a:tailEnd/>
          </a:ln>
          <a:effectLst/>
          <a:scene3d>
            <a:camera prst="orthographicFront">
              <a:rot lat="0" lon="0" rev="0"/>
            </a:camera>
            <a:lightRig rig="threePt" dir="t">
              <a:rot lat="0" lon="0" rev="1200000"/>
            </a:lightRig>
          </a:scene3d>
          <a:sp3d>
            <a:bevelT w="0" h="0"/>
          </a:sp3d>
        </p:spPr>
        <p:style>
          <a:lnRef idx="0">
            <a:schemeClr val="accent1"/>
          </a:lnRef>
          <a:fillRef idx="3">
            <a:schemeClr val="accent1"/>
          </a:fillRef>
          <a:effectRef idx="3">
            <a:schemeClr val="accent1"/>
          </a:effectRef>
          <a:fontRef idx="minor">
            <a:schemeClr val="lt1"/>
          </a:fontRef>
        </p:style>
        <p:txBody>
          <a:bodyPr>
            <a:spAutoFit/>
          </a:bodyPr>
          <a:lstStyle/>
          <a:p>
            <a:pPr marL="180975" indent="-180975">
              <a:spcBef>
                <a:spcPct val="50000"/>
              </a:spcBef>
              <a:buFontTx/>
              <a:buAutoNum type="arabicPeriod"/>
              <a:defRPr/>
            </a:pPr>
            <a:r>
              <a:rPr lang="pl-PL" sz="1100" b="1" u="sng" dirty="0">
                <a:solidFill>
                  <a:schemeClr val="tx1"/>
                </a:solidFill>
                <a:latin typeface="Arial" pitchFamily="34" charset="0"/>
                <a:cs typeface="Arial" pitchFamily="34" charset="0"/>
              </a:rPr>
              <a:t>Dowódca załogi – </a:t>
            </a:r>
            <a:r>
              <a:rPr lang="pl-PL" sz="1100" b="1" u="sng" dirty="0" err="1">
                <a:solidFill>
                  <a:schemeClr val="tx1"/>
                </a:solidFill>
                <a:latin typeface="Arial" pitchFamily="34" charset="0"/>
                <a:cs typeface="Arial" pitchFamily="34" charset="0"/>
              </a:rPr>
              <a:t>DzO</a:t>
            </a:r>
            <a:r>
              <a:rPr lang="pl-PL" sz="1100" b="1" u="sng" dirty="0">
                <a:solidFill>
                  <a:schemeClr val="tx1"/>
                </a:solidFill>
                <a:latin typeface="Arial" pitchFamily="34" charset="0"/>
                <a:cs typeface="Arial" pitchFamily="34" charset="0"/>
              </a:rPr>
              <a:t> (</a:t>
            </a:r>
            <a:r>
              <a:rPr lang="pl-PL" sz="1100" b="1" u="sng" dirty="0" err="1">
                <a:solidFill>
                  <a:schemeClr val="tx1"/>
                </a:solidFill>
                <a:latin typeface="Arial" pitchFamily="34" charset="0"/>
                <a:cs typeface="Arial" pitchFamily="34" charset="0"/>
              </a:rPr>
              <a:t>kpr</a:t>
            </a:r>
            <a:r>
              <a:rPr lang="pl-PL" sz="1100" b="1" u="sng" dirty="0">
                <a:solidFill>
                  <a:schemeClr val="tx1"/>
                </a:solidFill>
                <a:latin typeface="Arial" pitchFamily="34" charset="0"/>
                <a:cs typeface="Arial" pitchFamily="34" charset="0"/>
              </a:rPr>
              <a:t>)</a:t>
            </a:r>
          </a:p>
          <a:p>
            <a:pPr marL="180975" indent="-180975">
              <a:spcBef>
                <a:spcPct val="50000"/>
              </a:spcBef>
              <a:buFontTx/>
              <a:buAutoNum type="arabicPeriod"/>
              <a:defRPr/>
            </a:pPr>
            <a:r>
              <a:rPr lang="pl-PL" sz="1100" b="1" dirty="0">
                <a:solidFill>
                  <a:schemeClr val="tx1"/>
                </a:solidFill>
                <a:latin typeface="Arial" pitchFamily="34" charset="0"/>
                <a:cs typeface="Arial" pitchFamily="34" charset="0"/>
              </a:rPr>
              <a:t>Kierowca  </a:t>
            </a:r>
            <a:r>
              <a:rPr lang="pl-PL" sz="1100" b="1" dirty="0" err="1">
                <a:solidFill>
                  <a:schemeClr val="tx1"/>
                </a:solidFill>
                <a:latin typeface="Arial" pitchFamily="34" charset="0"/>
                <a:cs typeface="Arial" pitchFamily="34" charset="0"/>
              </a:rPr>
              <a:t>BWP</a:t>
            </a:r>
            <a:endParaRPr lang="pl-PL" sz="1100" b="1" dirty="0">
              <a:solidFill>
                <a:schemeClr val="tx1"/>
              </a:solidFill>
              <a:latin typeface="Arial" pitchFamily="34" charset="0"/>
              <a:cs typeface="Arial" pitchFamily="34" charset="0"/>
            </a:endParaRPr>
          </a:p>
        </p:txBody>
      </p:sp>
      <p:pic>
        <p:nvPicPr>
          <p:cNvPr id="84063" name="Picture 127"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453063" y="4652963"/>
            <a:ext cx="171450" cy="447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4064" name="Picture 128"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651500" y="4652963"/>
            <a:ext cx="171450" cy="447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4065" name="Picture 24" descr="300px-PKM_DD-ST-85-01257"/>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5724525" y="3619500"/>
            <a:ext cx="719138" cy="231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4066" name="Picture 39" descr="RPG-7A"/>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5776913" y="3068638"/>
            <a:ext cx="641350" cy="288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357" name="Łącznik prosty 356"/>
          <p:cNvCxnSpPr/>
          <p:nvPr/>
        </p:nvCxnSpPr>
        <p:spPr>
          <a:xfrm>
            <a:off x="4414838" y="2636838"/>
            <a:ext cx="1444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8" name="Łącznik prosty 357"/>
          <p:cNvCxnSpPr/>
          <p:nvPr/>
        </p:nvCxnSpPr>
        <p:spPr>
          <a:xfrm>
            <a:off x="4427538" y="4914900"/>
            <a:ext cx="1444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4069" name="Rectangle 45"/>
          <p:cNvSpPr>
            <a:spLocks noChangeArrowheads="1"/>
          </p:cNvSpPr>
          <p:nvPr/>
        </p:nvSpPr>
        <p:spPr bwMode="auto">
          <a:xfrm>
            <a:off x="6588125" y="2117725"/>
            <a:ext cx="2089150" cy="287338"/>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drużyna wsparcia</a:t>
            </a:r>
          </a:p>
        </p:txBody>
      </p:sp>
      <p:sp>
        <p:nvSpPr>
          <p:cNvPr id="84070" name="Rectangle 47"/>
          <p:cNvSpPr>
            <a:spLocks noChangeArrowheads="1"/>
          </p:cNvSpPr>
          <p:nvPr/>
        </p:nvSpPr>
        <p:spPr bwMode="auto">
          <a:xfrm>
            <a:off x="6794500" y="3481388"/>
            <a:ext cx="801688" cy="360362"/>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sekcja </a:t>
            </a:r>
            <a:br>
              <a:rPr lang="pl-PL" altLang="en-US" sz="1200" b="1">
                <a:solidFill>
                  <a:srgbClr val="000000"/>
                </a:solidFill>
              </a:rPr>
            </a:br>
            <a:r>
              <a:rPr lang="pl-PL" altLang="en-US" sz="1200" b="1">
                <a:solidFill>
                  <a:srgbClr val="000000"/>
                </a:solidFill>
              </a:rPr>
              <a:t>ogniowa</a:t>
            </a:r>
          </a:p>
        </p:txBody>
      </p:sp>
      <p:sp>
        <p:nvSpPr>
          <p:cNvPr id="84071" name="Line 51"/>
          <p:cNvSpPr>
            <a:spLocks noChangeShapeType="1"/>
          </p:cNvSpPr>
          <p:nvPr/>
        </p:nvSpPr>
        <p:spPr bwMode="auto">
          <a:xfrm>
            <a:off x="6646863" y="2420938"/>
            <a:ext cx="0" cy="1223962"/>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pic>
        <p:nvPicPr>
          <p:cNvPr id="84072" name="Picture 122" descr="bwp1"/>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380288" y="1628775"/>
            <a:ext cx="1295400" cy="4333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84073" name="Group 141"/>
          <p:cNvGrpSpPr>
            <a:grpSpLocks/>
          </p:cNvGrpSpPr>
          <p:nvPr/>
        </p:nvGrpSpPr>
        <p:grpSpPr bwMode="auto">
          <a:xfrm>
            <a:off x="7596188" y="3409950"/>
            <a:ext cx="838200" cy="450850"/>
            <a:chOff x="2290" y="1983"/>
            <a:chExt cx="511" cy="284"/>
          </a:xfrm>
        </p:grpSpPr>
        <p:pic>
          <p:nvPicPr>
            <p:cNvPr id="84074" name="Picture 136"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590"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4075" name="Picture 137"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693"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4076" name="Picture 138"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487"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4077" name="Picture 139"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391" y="1985"/>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4078" name="Picture 140"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290" y="1983"/>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373" name="Text Box 38"/>
          <p:cNvSpPr txBox="1">
            <a:spLocks noChangeArrowheads="1"/>
          </p:cNvSpPr>
          <p:nvPr/>
        </p:nvSpPr>
        <p:spPr bwMode="auto">
          <a:xfrm>
            <a:off x="6660232" y="3842028"/>
            <a:ext cx="2520280" cy="1446550"/>
          </a:xfrm>
          <a:prstGeom prst="rect">
            <a:avLst/>
          </a:prstGeom>
          <a:noFill/>
          <a:ln>
            <a:noFill/>
            <a:headEnd/>
            <a:tailEnd/>
          </a:ln>
        </p:spPr>
        <p:style>
          <a:lnRef idx="0">
            <a:schemeClr val="accent1"/>
          </a:lnRef>
          <a:fillRef idx="3">
            <a:schemeClr val="accent1"/>
          </a:fillRef>
          <a:effectRef idx="3">
            <a:schemeClr val="accent1"/>
          </a:effectRef>
          <a:fontRef idx="minor">
            <a:schemeClr val="lt1"/>
          </a:fontRef>
        </p:style>
        <p:txBody>
          <a:bodyPr>
            <a:spAutoFit/>
          </a:bodyPr>
          <a:lstStyle/>
          <a:p>
            <a:pPr marL="180975" indent="-180975">
              <a:spcBef>
                <a:spcPct val="50000"/>
              </a:spcBef>
              <a:buFontTx/>
              <a:buAutoNum type="arabicPeriod"/>
              <a:defRPr/>
            </a:pPr>
            <a:r>
              <a:rPr lang="pl-PL" sz="1100" b="1" dirty="0">
                <a:solidFill>
                  <a:schemeClr val="tx1"/>
                </a:solidFill>
                <a:latin typeface="Arial" pitchFamily="34" charset="0"/>
                <a:cs typeface="Arial" pitchFamily="34" charset="0"/>
              </a:rPr>
              <a:t>Dowódca dr / sekcji</a:t>
            </a:r>
          </a:p>
          <a:p>
            <a:pPr marL="180975" indent="-180975">
              <a:spcBef>
                <a:spcPct val="50000"/>
              </a:spcBef>
              <a:buFontTx/>
              <a:buAutoNum type="arabicPeriod"/>
              <a:defRPr/>
            </a:pPr>
            <a:r>
              <a:rPr lang="pl-PL" sz="1100" b="1" dirty="0">
                <a:solidFill>
                  <a:schemeClr val="tx1"/>
                </a:solidFill>
                <a:latin typeface="Arial" pitchFamily="34" charset="0"/>
                <a:cs typeface="Arial" pitchFamily="34" charset="0"/>
              </a:rPr>
              <a:t>Strzelec 40  mm </a:t>
            </a:r>
            <a:br>
              <a:rPr lang="pl-PL" sz="1100" b="1" dirty="0">
                <a:solidFill>
                  <a:schemeClr val="tx1"/>
                </a:solidFill>
                <a:latin typeface="Arial" pitchFamily="34" charset="0"/>
                <a:cs typeface="Arial" pitchFamily="34" charset="0"/>
              </a:rPr>
            </a:br>
            <a:r>
              <a:rPr lang="pl-PL" sz="1100" b="1" dirty="0">
                <a:solidFill>
                  <a:schemeClr val="tx1"/>
                </a:solidFill>
                <a:latin typeface="Arial" pitchFamily="34" charset="0"/>
                <a:cs typeface="Arial" pitchFamily="34" charset="0"/>
              </a:rPr>
              <a:t>granatnik lekki</a:t>
            </a:r>
          </a:p>
          <a:p>
            <a:pPr marL="180975" indent="-180975">
              <a:spcBef>
                <a:spcPct val="50000"/>
              </a:spcBef>
              <a:buFontTx/>
              <a:buAutoNum type="arabicPeriod"/>
              <a:defRPr/>
            </a:pPr>
            <a:r>
              <a:rPr lang="pl-PL" sz="1100" b="1" dirty="0">
                <a:solidFill>
                  <a:schemeClr val="tx1"/>
                </a:solidFill>
                <a:latin typeface="Arial" pitchFamily="34" charset="0"/>
                <a:cs typeface="Arial" pitchFamily="34" charset="0"/>
              </a:rPr>
              <a:t>Celowniczy LM-60</a:t>
            </a:r>
          </a:p>
          <a:p>
            <a:pPr marL="180975" indent="-180975">
              <a:spcBef>
                <a:spcPct val="50000"/>
              </a:spcBef>
              <a:buFontTx/>
              <a:buAutoNum type="arabicPeriod"/>
              <a:defRPr/>
            </a:pPr>
            <a:r>
              <a:rPr lang="pl-PL" sz="1100" b="1" dirty="0">
                <a:solidFill>
                  <a:schemeClr val="tx1"/>
                </a:solidFill>
                <a:latin typeface="Arial" pitchFamily="34" charset="0"/>
                <a:cs typeface="Arial" pitchFamily="34" charset="0"/>
              </a:rPr>
              <a:t>Obsługa LM-60 </a:t>
            </a:r>
          </a:p>
          <a:p>
            <a:pPr marL="180975" indent="-180975">
              <a:spcBef>
                <a:spcPct val="50000"/>
              </a:spcBef>
              <a:buFontTx/>
              <a:buAutoNum type="arabicPeriod"/>
              <a:defRPr/>
            </a:pPr>
            <a:r>
              <a:rPr lang="pl-PL" sz="1100" b="1" dirty="0">
                <a:solidFill>
                  <a:schemeClr val="tx1"/>
                </a:solidFill>
                <a:latin typeface="Arial" pitchFamily="34" charset="0"/>
                <a:cs typeface="Arial" pitchFamily="34" charset="0"/>
              </a:rPr>
              <a:t>Strzelec   sanitariusz</a:t>
            </a:r>
          </a:p>
        </p:txBody>
      </p:sp>
      <p:sp>
        <p:nvSpPr>
          <p:cNvPr id="374" name="Text Box 39"/>
          <p:cNvSpPr txBox="1">
            <a:spLocks noChangeArrowheads="1"/>
          </p:cNvSpPr>
          <p:nvPr/>
        </p:nvSpPr>
        <p:spPr bwMode="auto">
          <a:xfrm>
            <a:off x="6660232" y="2371527"/>
            <a:ext cx="2232248" cy="769441"/>
          </a:xfrm>
          <a:prstGeom prst="rect">
            <a:avLst/>
          </a:prstGeom>
          <a:noFill/>
          <a:ln>
            <a:noFill/>
            <a:headEnd/>
            <a:tailEnd/>
          </a:ln>
          <a:effectLst/>
          <a:scene3d>
            <a:camera prst="orthographicFront">
              <a:rot lat="0" lon="0" rev="0"/>
            </a:camera>
            <a:lightRig rig="threePt" dir="t">
              <a:rot lat="0" lon="0" rev="1200000"/>
            </a:lightRig>
          </a:scene3d>
          <a:sp3d>
            <a:bevelT w="0" h="0"/>
          </a:sp3d>
        </p:spPr>
        <p:style>
          <a:lnRef idx="0">
            <a:schemeClr val="accent1"/>
          </a:lnRef>
          <a:fillRef idx="3">
            <a:schemeClr val="accent1"/>
          </a:fillRef>
          <a:effectRef idx="3">
            <a:schemeClr val="accent1"/>
          </a:effectRef>
          <a:fontRef idx="minor">
            <a:schemeClr val="lt1"/>
          </a:fontRef>
        </p:style>
        <p:txBody>
          <a:bodyPr>
            <a:spAutoFit/>
          </a:bodyPr>
          <a:lstStyle/>
          <a:p>
            <a:pPr marL="180975" indent="-180975">
              <a:spcBef>
                <a:spcPct val="50000"/>
              </a:spcBef>
              <a:buFontTx/>
              <a:buAutoNum type="arabicPeriod"/>
              <a:defRPr/>
            </a:pPr>
            <a:r>
              <a:rPr lang="pl-PL" sz="1100" b="1" u="sng" dirty="0">
                <a:solidFill>
                  <a:schemeClr val="tx1"/>
                </a:solidFill>
                <a:latin typeface="Arial" pitchFamily="34" charset="0"/>
                <a:cs typeface="Arial" pitchFamily="34" charset="0"/>
              </a:rPr>
              <a:t> d-ca dr </a:t>
            </a:r>
            <a:r>
              <a:rPr lang="pl-PL" sz="1100" b="1" u="sng" dirty="0" err="1">
                <a:solidFill>
                  <a:schemeClr val="tx1"/>
                </a:solidFill>
                <a:latin typeface="Arial" pitchFamily="34" charset="0"/>
                <a:cs typeface="Arial" pitchFamily="34" charset="0"/>
              </a:rPr>
              <a:t>wsp</a:t>
            </a:r>
            <a:r>
              <a:rPr lang="pl-PL" sz="1100" b="1" u="sng" dirty="0">
                <a:solidFill>
                  <a:schemeClr val="tx1"/>
                </a:solidFill>
                <a:latin typeface="Arial" pitchFamily="34" charset="0"/>
                <a:cs typeface="Arial" pitchFamily="34" charset="0"/>
              </a:rPr>
              <a:t>. Z-ca </a:t>
            </a:r>
            <a:r>
              <a:rPr lang="pl-PL" sz="1100" b="1" u="sng" dirty="0" err="1">
                <a:solidFill>
                  <a:schemeClr val="tx1"/>
                </a:solidFill>
                <a:latin typeface="Arial" pitchFamily="34" charset="0"/>
                <a:cs typeface="Arial" pitchFamily="34" charset="0"/>
              </a:rPr>
              <a:t>dcy</a:t>
            </a:r>
            <a:r>
              <a:rPr lang="pl-PL" sz="1100" b="1" u="sng" dirty="0">
                <a:solidFill>
                  <a:schemeClr val="tx1"/>
                </a:solidFill>
                <a:latin typeface="Arial" pitchFamily="34" charset="0"/>
                <a:cs typeface="Arial" pitchFamily="34" charset="0"/>
              </a:rPr>
              <a:t> </a:t>
            </a:r>
            <a:r>
              <a:rPr lang="pl-PL" sz="1100" b="1" u="sng" dirty="0" err="1">
                <a:solidFill>
                  <a:schemeClr val="tx1"/>
                </a:solidFill>
                <a:latin typeface="Arial" pitchFamily="34" charset="0"/>
                <a:cs typeface="Arial" pitchFamily="34" charset="0"/>
              </a:rPr>
              <a:t>pl</a:t>
            </a:r>
            <a:endParaRPr lang="pl-PL" sz="1100" b="1" u="sng" dirty="0">
              <a:solidFill>
                <a:schemeClr val="tx1"/>
              </a:solidFill>
              <a:latin typeface="Arial" pitchFamily="34" charset="0"/>
              <a:cs typeface="Arial" pitchFamily="34" charset="0"/>
            </a:endParaRPr>
          </a:p>
          <a:p>
            <a:pPr marL="180975" indent="-180975">
              <a:spcBef>
                <a:spcPct val="50000"/>
              </a:spcBef>
              <a:buFontTx/>
              <a:buAutoNum type="arabicPeriod"/>
              <a:defRPr/>
            </a:pPr>
            <a:r>
              <a:rPr lang="pl-PL" sz="1100" b="1" u="sng" dirty="0" err="1">
                <a:solidFill>
                  <a:schemeClr val="tx1"/>
                </a:solidFill>
                <a:latin typeface="Arial" pitchFamily="34" charset="0"/>
                <a:cs typeface="Arial" pitchFamily="34" charset="0"/>
              </a:rPr>
              <a:t>DzO</a:t>
            </a:r>
            <a:r>
              <a:rPr lang="pl-PL" sz="1100" b="1" u="sng" dirty="0">
                <a:solidFill>
                  <a:schemeClr val="tx1"/>
                </a:solidFill>
                <a:latin typeface="Arial" pitchFamily="34" charset="0"/>
                <a:cs typeface="Arial" pitchFamily="34" charset="0"/>
              </a:rPr>
              <a:t> </a:t>
            </a:r>
          </a:p>
          <a:p>
            <a:pPr marL="180975" indent="-180975">
              <a:spcBef>
                <a:spcPct val="50000"/>
              </a:spcBef>
              <a:buFontTx/>
              <a:buAutoNum type="arabicPeriod"/>
              <a:defRPr/>
            </a:pPr>
            <a:r>
              <a:rPr lang="pl-PL" sz="1100" b="1" dirty="0">
                <a:solidFill>
                  <a:schemeClr val="tx1"/>
                </a:solidFill>
                <a:latin typeface="Arial" pitchFamily="34" charset="0"/>
                <a:cs typeface="Arial" pitchFamily="34" charset="0"/>
              </a:rPr>
              <a:t>Kierowca  </a:t>
            </a:r>
            <a:r>
              <a:rPr lang="pl-PL" sz="1100" b="1" dirty="0" err="1">
                <a:solidFill>
                  <a:schemeClr val="tx1"/>
                </a:solidFill>
                <a:latin typeface="Arial" pitchFamily="34" charset="0"/>
                <a:cs typeface="Arial" pitchFamily="34" charset="0"/>
              </a:rPr>
              <a:t>BWP</a:t>
            </a:r>
            <a:endParaRPr lang="pl-PL" sz="1100" b="1" dirty="0">
              <a:solidFill>
                <a:schemeClr val="tx1"/>
              </a:solidFill>
              <a:latin typeface="Arial" pitchFamily="34" charset="0"/>
              <a:cs typeface="Arial" pitchFamily="34" charset="0"/>
            </a:endParaRPr>
          </a:p>
        </p:txBody>
      </p:sp>
      <p:grpSp>
        <p:nvGrpSpPr>
          <p:cNvPr id="84085" name="Group 126"/>
          <p:cNvGrpSpPr>
            <a:grpSpLocks/>
          </p:cNvGrpSpPr>
          <p:nvPr/>
        </p:nvGrpSpPr>
        <p:grpSpPr bwMode="auto">
          <a:xfrm>
            <a:off x="8388350" y="2924175"/>
            <a:ext cx="342900" cy="454025"/>
            <a:chOff x="2545" y="3602"/>
            <a:chExt cx="216" cy="286"/>
          </a:xfrm>
        </p:grpSpPr>
        <p:pic>
          <p:nvPicPr>
            <p:cNvPr id="84086" name="Picture 127"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545" y="3602"/>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4087" name="Picture 128"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653" y="3606"/>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cxnSp>
        <p:nvCxnSpPr>
          <p:cNvPr id="380" name="Łącznik prosty 379"/>
          <p:cNvCxnSpPr/>
          <p:nvPr/>
        </p:nvCxnSpPr>
        <p:spPr>
          <a:xfrm>
            <a:off x="6646863" y="3625850"/>
            <a:ext cx="1444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4089" name="Picture 128"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067175" y="2420938"/>
            <a:ext cx="171450" cy="447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4090" name="Picture 128"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227763" y="2420938"/>
            <a:ext cx="171450" cy="447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4091" name="Picture 128"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8723313" y="2943225"/>
            <a:ext cx="171450" cy="447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4092" name="Picture 33" descr="GRANATNIK OKK"/>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8101013" y="4149725"/>
            <a:ext cx="765175" cy="260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4093" name="Picture 28" descr="aero7"/>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a:fillRect/>
          </a:stretch>
        </p:blipFill>
        <p:spPr bwMode="auto">
          <a:xfrm>
            <a:off x="8316913" y="4508500"/>
            <a:ext cx="503237" cy="5445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388" name="Łącznik prosty 387"/>
          <p:cNvCxnSpPr/>
          <p:nvPr/>
        </p:nvCxnSpPr>
        <p:spPr>
          <a:xfrm flipV="1">
            <a:off x="1763713" y="1557338"/>
            <a:ext cx="529272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9" name="Łącznik prosty 388"/>
          <p:cNvCxnSpPr/>
          <p:nvPr/>
        </p:nvCxnSpPr>
        <p:spPr>
          <a:xfrm rot="5400000">
            <a:off x="1493838" y="1827213"/>
            <a:ext cx="5397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1" name="Łącznik prosty 390"/>
          <p:cNvCxnSpPr/>
          <p:nvPr/>
        </p:nvCxnSpPr>
        <p:spPr>
          <a:xfrm rot="5400000">
            <a:off x="3581400" y="1827213"/>
            <a:ext cx="5397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2" name="Łącznik prosty 391"/>
          <p:cNvCxnSpPr/>
          <p:nvPr/>
        </p:nvCxnSpPr>
        <p:spPr>
          <a:xfrm rot="5400000">
            <a:off x="4662488" y="1827213"/>
            <a:ext cx="5397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3" name="Łącznik prosty 392"/>
          <p:cNvCxnSpPr/>
          <p:nvPr/>
        </p:nvCxnSpPr>
        <p:spPr>
          <a:xfrm rot="5400000">
            <a:off x="6808788" y="1827213"/>
            <a:ext cx="5397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99" name="Group 162"/>
          <p:cNvGraphicFramePr>
            <a:graphicFrameLocks noGrp="1"/>
          </p:cNvGraphicFramePr>
          <p:nvPr/>
        </p:nvGraphicFramePr>
        <p:xfrm>
          <a:off x="3851275" y="5773738"/>
          <a:ext cx="2160588" cy="979559"/>
        </p:xfrm>
        <a:graphic>
          <a:graphicData uri="http://schemas.openxmlformats.org/drawingml/2006/table">
            <a:tbl>
              <a:tblPr/>
              <a:tblGrid>
                <a:gridCol w="1296353">
                  <a:extLst>
                    <a:ext uri="{9D8B030D-6E8A-4147-A177-3AD203B41FA5}">
                      <a16:colId xmlns:a16="http://schemas.microsoft.com/office/drawing/2014/main" xmlns="" val="20000"/>
                    </a:ext>
                  </a:extLst>
                </a:gridCol>
                <a:gridCol w="864235">
                  <a:extLst>
                    <a:ext uri="{9D8B030D-6E8A-4147-A177-3AD203B41FA5}">
                      <a16:colId xmlns:a16="http://schemas.microsoft.com/office/drawing/2014/main" xmlns="" val="20001"/>
                    </a:ext>
                  </a:extLst>
                </a:gridCol>
              </a:tblGrid>
              <a:tr h="2480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err="1">
                          <a:ln>
                            <a:noFill/>
                          </a:ln>
                          <a:solidFill>
                            <a:schemeClr val="tx1"/>
                          </a:solidFill>
                          <a:effectLst/>
                          <a:latin typeface="Arial" charset="0"/>
                        </a:rPr>
                        <a:t>UiSW</a:t>
                      </a:r>
                      <a:endParaRPr kumimoji="0" lang="pl-PL" sz="1000" b="1" i="0" u="none" strike="noStrike" cap="none" normalizeH="0" baseline="0" dirty="0">
                        <a:ln>
                          <a:noFill/>
                        </a:ln>
                        <a:solidFill>
                          <a:schemeClr val="tx1"/>
                        </a:solidFill>
                        <a:effectLst/>
                        <a:latin typeface="Arial" charset="0"/>
                      </a:endParaRPr>
                    </a:p>
                  </a:txBody>
                  <a:tcPr marL="91455" marR="91455"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ILOŚĆ</a:t>
                      </a:r>
                    </a:p>
                  </a:txBody>
                  <a:tcPr marL="91455" marR="91455"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24380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err="1">
                          <a:ln>
                            <a:noFill/>
                          </a:ln>
                          <a:solidFill>
                            <a:schemeClr val="tx1"/>
                          </a:solidFill>
                          <a:effectLst/>
                          <a:latin typeface="Arial" charset="0"/>
                        </a:rPr>
                        <a:t>BWP</a:t>
                      </a:r>
                      <a:endParaRPr kumimoji="0" lang="pl-PL" sz="1000" b="1" i="0" u="none" strike="noStrike" cap="none" normalizeH="0" baseline="0" dirty="0">
                        <a:ln>
                          <a:noFill/>
                        </a:ln>
                        <a:solidFill>
                          <a:schemeClr val="tx1"/>
                        </a:solidFill>
                        <a:effectLst/>
                        <a:latin typeface="Arial" charset="0"/>
                      </a:endParaRPr>
                    </a:p>
                  </a:txBody>
                  <a:tcPr marL="91455" marR="91455"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4</a:t>
                      </a:r>
                    </a:p>
                  </a:txBody>
                  <a:tcPr marL="91455" marR="91455"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24380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err="1">
                          <a:ln>
                            <a:noFill/>
                          </a:ln>
                          <a:solidFill>
                            <a:schemeClr val="tx1"/>
                          </a:solidFill>
                          <a:effectLst/>
                          <a:latin typeface="Arial" charset="0"/>
                        </a:rPr>
                        <a:t>rpg</a:t>
                      </a:r>
                      <a:endParaRPr kumimoji="0" lang="pl-PL" sz="1000" b="1" i="0" u="none" strike="noStrike" cap="none" normalizeH="0" baseline="0" dirty="0">
                        <a:ln>
                          <a:noFill/>
                        </a:ln>
                        <a:solidFill>
                          <a:schemeClr val="tx1"/>
                        </a:solidFill>
                        <a:effectLst/>
                        <a:latin typeface="Arial" charset="0"/>
                      </a:endParaRPr>
                    </a:p>
                  </a:txBody>
                  <a:tcPr marL="91455" marR="91455"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3</a:t>
                      </a:r>
                    </a:p>
                  </a:txBody>
                  <a:tcPr marL="91455" marR="91455"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24380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7,62 km</a:t>
                      </a:r>
                    </a:p>
                  </a:txBody>
                  <a:tcPr marL="91455" marR="91455"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3</a:t>
                      </a:r>
                    </a:p>
                  </a:txBody>
                  <a:tcPr marL="91455" marR="91455"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bl>
          </a:graphicData>
        </a:graphic>
      </p:graphicFrame>
      <p:graphicFrame>
        <p:nvGraphicFramePr>
          <p:cNvPr id="100" name="Group 162"/>
          <p:cNvGraphicFramePr>
            <a:graphicFrameLocks noGrp="1"/>
          </p:cNvGraphicFramePr>
          <p:nvPr/>
        </p:nvGraphicFramePr>
        <p:xfrm>
          <a:off x="6227763" y="5784850"/>
          <a:ext cx="2160587" cy="887819"/>
        </p:xfrm>
        <a:graphic>
          <a:graphicData uri="http://schemas.openxmlformats.org/drawingml/2006/table">
            <a:tbl>
              <a:tblPr/>
              <a:tblGrid>
                <a:gridCol w="1296352">
                  <a:extLst>
                    <a:ext uri="{9D8B030D-6E8A-4147-A177-3AD203B41FA5}">
                      <a16:colId xmlns:a16="http://schemas.microsoft.com/office/drawing/2014/main" xmlns="" val="20000"/>
                    </a:ext>
                  </a:extLst>
                </a:gridCol>
                <a:gridCol w="864235">
                  <a:extLst>
                    <a:ext uri="{9D8B030D-6E8A-4147-A177-3AD203B41FA5}">
                      <a16:colId xmlns:a16="http://schemas.microsoft.com/office/drawing/2014/main" xmlns="" val="20001"/>
                    </a:ext>
                  </a:extLst>
                </a:gridCol>
              </a:tblGrid>
              <a:tr h="24789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err="1">
                          <a:ln>
                            <a:noFill/>
                          </a:ln>
                          <a:solidFill>
                            <a:schemeClr val="tx1"/>
                          </a:solidFill>
                          <a:effectLst/>
                          <a:latin typeface="Arial" charset="0"/>
                        </a:rPr>
                        <a:t>UiSW</a:t>
                      </a:r>
                      <a:endParaRPr kumimoji="0" lang="pl-PL" sz="1000" b="1" i="0" u="none" strike="noStrike" cap="none" normalizeH="0" baseline="0" dirty="0">
                        <a:ln>
                          <a:noFill/>
                        </a:ln>
                        <a:solidFill>
                          <a:schemeClr val="tx1"/>
                        </a:solidFill>
                        <a:effectLst/>
                        <a:latin typeface="Arial" charset="0"/>
                      </a:endParaRPr>
                    </a:p>
                  </a:txBody>
                  <a:tcPr marL="91455" marR="91455" marT="45680" marB="4568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ILOŚĆ</a:t>
                      </a:r>
                    </a:p>
                  </a:txBody>
                  <a:tcPr marL="91455" marR="91455" marT="45680" marB="4568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24362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LM-60</a:t>
                      </a:r>
                    </a:p>
                  </a:txBody>
                  <a:tcPr marL="91455" marR="91455" marT="45680" marB="4568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1</a:t>
                      </a:r>
                    </a:p>
                  </a:txBody>
                  <a:tcPr marL="91455" marR="91455" marT="45680" marB="4568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39588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40 mm granatnik lekki</a:t>
                      </a:r>
                    </a:p>
                  </a:txBody>
                  <a:tcPr marL="91455" marR="91455" marT="45680" marB="4568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1</a:t>
                      </a:r>
                    </a:p>
                  </a:txBody>
                  <a:tcPr marL="91455" marR="91455" marT="45680" marB="4568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bl>
          </a:graphicData>
        </a:graphic>
      </p:graphicFrame>
      <p:pic>
        <p:nvPicPr>
          <p:cNvPr id="189442" name="Picture 2" descr="naramiennik"/>
          <p:cNvPicPr>
            <a:picLocks noChangeAspect="1" noChangeArrowheads="1"/>
          </p:cNvPicPr>
          <p:nvPr/>
        </p:nvPicPr>
        <p:blipFill>
          <a:blip r:embed="rId9" cstate="print"/>
          <a:srcRect/>
          <a:stretch>
            <a:fillRect/>
          </a:stretch>
        </p:blipFill>
        <p:spPr bwMode="auto">
          <a:xfrm>
            <a:off x="6944577" y="1"/>
            <a:ext cx="2199423" cy="980727"/>
          </a:xfrm>
          <a:prstGeom prst="rect">
            <a:avLst/>
          </a:prstGeom>
          <a:noFill/>
        </p:spPr>
      </p:pic>
    </p:spTree>
    <p:extLst>
      <p:ext uri="{BB962C8B-B14F-4D97-AF65-F5344CB8AC3E}">
        <p14:creationId xmlns="" xmlns:p14="http://schemas.microsoft.com/office/powerpoint/2010/main" val="847046125"/>
      </p:ext>
    </p:extLst>
  </p:cSld>
  <p:clrMapOvr>
    <a:masterClrMapping/>
  </p:clrMapOvr>
  <p:transition>
    <p:zoom/>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4"/>
          <p:cNvSpPr>
            <a:spLocks noChangeArrowheads="1"/>
          </p:cNvSpPr>
          <p:nvPr/>
        </p:nvSpPr>
        <p:spPr bwMode="auto">
          <a:xfrm>
            <a:off x="1331913" y="692696"/>
            <a:ext cx="6337300" cy="582612"/>
          </a:xfrm>
          <a:prstGeom prst="rect">
            <a:avLst/>
          </a:prstGeom>
          <a:solidFill>
            <a:srgbClr val="808080"/>
          </a:solidFill>
          <a:ln w="381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b="1" dirty="0">
                <a:solidFill>
                  <a:srgbClr val="FFFFFF"/>
                </a:solidFill>
              </a:rPr>
              <a:t>kompania zmechanizowana</a:t>
            </a:r>
            <a:br>
              <a:rPr lang="pl-PL" altLang="en-US" b="1" dirty="0">
                <a:solidFill>
                  <a:srgbClr val="FFFFFF"/>
                </a:solidFill>
              </a:rPr>
            </a:br>
            <a:r>
              <a:rPr lang="pl-PL" altLang="en-US" b="1" dirty="0">
                <a:solidFill>
                  <a:srgbClr val="FFFFFF"/>
                </a:solidFill>
              </a:rPr>
              <a:t>BWP</a:t>
            </a:r>
            <a:endParaRPr lang="pl-PL" altLang="en-US" sz="1100" b="1" dirty="0">
              <a:solidFill>
                <a:srgbClr val="FFFFFF"/>
              </a:solidFill>
            </a:endParaRPr>
          </a:p>
        </p:txBody>
      </p:sp>
      <p:sp>
        <p:nvSpPr>
          <p:cNvPr id="81924" name="Rectangle 5"/>
          <p:cNvSpPr>
            <a:spLocks noChangeArrowheads="1"/>
          </p:cNvSpPr>
          <p:nvPr/>
        </p:nvSpPr>
        <p:spPr bwMode="auto">
          <a:xfrm>
            <a:off x="1612900" y="1771650"/>
            <a:ext cx="942975"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„W” 118</a:t>
            </a:r>
          </a:p>
        </p:txBody>
      </p:sp>
      <p:sp>
        <p:nvSpPr>
          <p:cNvPr id="81925" name="Rectangle 6"/>
          <p:cNvSpPr>
            <a:spLocks noChangeArrowheads="1"/>
          </p:cNvSpPr>
          <p:nvPr/>
        </p:nvSpPr>
        <p:spPr bwMode="auto">
          <a:xfrm>
            <a:off x="4056063" y="1771650"/>
            <a:ext cx="942975"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endParaRPr lang="en-US" altLang="en-US" sz="1200" b="1">
              <a:solidFill>
                <a:srgbClr val="000000"/>
              </a:solidFill>
            </a:endParaRPr>
          </a:p>
        </p:txBody>
      </p:sp>
      <p:sp>
        <p:nvSpPr>
          <p:cNvPr id="81926" name="Line 7"/>
          <p:cNvSpPr>
            <a:spLocks noChangeShapeType="1"/>
          </p:cNvSpPr>
          <p:nvPr/>
        </p:nvSpPr>
        <p:spPr bwMode="auto">
          <a:xfrm>
            <a:off x="2627313" y="1936750"/>
            <a:ext cx="0" cy="2016125"/>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81927" name="Line 8"/>
          <p:cNvSpPr>
            <a:spLocks noChangeShapeType="1"/>
          </p:cNvSpPr>
          <p:nvPr/>
        </p:nvSpPr>
        <p:spPr bwMode="auto">
          <a:xfrm>
            <a:off x="1116013" y="3948113"/>
            <a:ext cx="6408737"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81928" name="Rectangle 9"/>
          <p:cNvSpPr>
            <a:spLocks noChangeArrowheads="1"/>
          </p:cNvSpPr>
          <p:nvPr/>
        </p:nvSpPr>
        <p:spPr bwMode="auto">
          <a:xfrm>
            <a:off x="2771775" y="2232025"/>
            <a:ext cx="2089150" cy="28733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drużyna zabezpieczenia</a:t>
            </a:r>
          </a:p>
        </p:txBody>
      </p:sp>
      <p:sp>
        <p:nvSpPr>
          <p:cNvPr id="81929" name="Line 10"/>
          <p:cNvSpPr>
            <a:spLocks noChangeShapeType="1"/>
          </p:cNvSpPr>
          <p:nvPr/>
        </p:nvSpPr>
        <p:spPr bwMode="auto">
          <a:xfrm>
            <a:off x="2619375" y="2374900"/>
            <a:ext cx="152400"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81930" name="Rectangle 11"/>
          <p:cNvSpPr>
            <a:spLocks noChangeArrowheads="1"/>
          </p:cNvSpPr>
          <p:nvPr/>
        </p:nvSpPr>
        <p:spPr bwMode="auto">
          <a:xfrm>
            <a:off x="2771775" y="2827338"/>
            <a:ext cx="2089150" cy="296862"/>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grupa ewakuacyjna</a:t>
            </a:r>
          </a:p>
        </p:txBody>
      </p:sp>
      <p:sp>
        <p:nvSpPr>
          <p:cNvPr id="81931" name="Line 12"/>
          <p:cNvSpPr>
            <a:spLocks noChangeShapeType="1"/>
          </p:cNvSpPr>
          <p:nvPr/>
        </p:nvSpPr>
        <p:spPr bwMode="auto">
          <a:xfrm>
            <a:off x="2619375" y="2995613"/>
            <a:ext cx="152400"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pic>
        <p:nvPicPr>
          <p:cNvPr id="81932" name="Picture 14" descr="wpt"/>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435600" y="2840038"/>
            <a:ext cx="1223963"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1933" name="Rectangle 16"/>
          <p:cNvSpPr>
            <a:spLocks noChangeArrowheads="1"/>
          </p:cNvSpPr>
          <p:nvPr/>
        </p:nvSpPr>
        <p:spPr bwMode="auto">
          <a:xfrm>
            <a:off x="3284538" y="4148138"/>
            <a:ext cx="2151062" cy="376237"/>
          </a:xfrm>
          <a:prstGeom prst="rect">
            <a:avLst/>
          </a:prstGeom>
          <a:solidFill>
            <a:schemeClr val="folHlink"/>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2 pluton zmechanizowany</a:t>
            </a:r>
          </a:p>
        </p:txBody>
      </p:sp>
      <p:grpSp>
        <p:nvGrpSpPr>
          <p:cNvPr id="81934" name="Group 18"/>
          <p:cNvGrpSpPr>
            <a:grpSpLocks/>
          </p:cNvGrpSpPr>
          <p:nvPr/>
        </p:nvGrpSpPr>
        <p:grpSpPr bwMode="auto">
          <a:xfrm>
            <a:off x="5148263" y="1497013"/>
            <a:ext cx="887412" cy="454025"/>
            <a:chOff x="2290" y="115"/>
            <a:chExt cx="559" cy="286"/>
          </a:xfrm>
        </p:grpSpPr>
        <p:pic>
          <p:nvPicPr>
            <p:cNvPr id="81935" name="Picture 19"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632" y="119"/>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1936" name="Picture 20"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741" y="119"/>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1937" name="Picture 21"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517" y="119"/>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1938" name="Picture 22"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403" y="115"/>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1939" name="Picture 23"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290" y="119"/>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81940" name="Group 24"/>
          <p:cNvGrpSpPr>
            <a:grpSpLocks/>
          </p:cNvGrpSpPr>
          <p:nvPr/>
        </p:nvGrpSpPr>
        <p:grpSpPr bwMode="auto">
          <a:xfrm>
            <a:off x="6046788" y="1503363"/>
            <a:ext cx="887412" cy="454025"/>
            <a:chOff x="2290" y="115"/>
            <a:chExt cx="559" cy="286"/>
          </a:xfrm>
        </p:grpSpPr>
        <p:pic>
          <p:nvPicPr>
            <p:cNvPr id="81941" name="Picture 25"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632" y="119"/>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1942" name="Picture 26"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741" y="119"/>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1943" name="Picture 27"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517" y="119"/>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1944" name="Picture 28"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403" y="115"/>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1945" name="Picture 29"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290" y="119"/>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81946" name="Picture 30" descr="honker copy"/>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8316913" y="1574800"/>
            <a:ext cx="792162" cy="381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81947" name="Group 31"/>
          <p:cNvGrpSpPr>
            <a:grpSpLocks/>
          </p:cNvGrpSpPr>
          <p:nvPr/>
        </p:nvGrpSpPr>
        <p:grpSpPr bwMode="auto">
          <a:xfrm>
            <a:off x="4940300" y="2763838"/>
            <a:ext cx="460375" cy="447675"/>
            <a:chOff x="2154" y="1162"/>
            <a:chExt cx="290" cy="282"/>
          </a:xfrm>
        </p:grpSpPr>
        <p:pic>
          <p:nvPicPr>
            <p:cNvPr id="81948" name="Picture 32"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154" y="1162"/>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1949" name="Picture 33"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245" y="1162"/>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1950" name="Picture 34"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336" y="1162"/>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81951" name="Picture 36" descr="star_266_skrzyniak copy"/>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5472113" y="2201863"/>
            <a:ext cx="1189037" cy="506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81952" name="Group 37"/>
          <p:cNvGrpSpPr>
            <a:grpSpLocks/>
          </p:cNvGrpSpPr>
          <p:nvPr/>
        </p:nvGrpSpPr>
        <p:grpSpPr bwMode="auto">
          <a:xfrm>
            <a:off x="4932363" y="2203450"/>
            <a:ext cx="460375" cy="447675"/>
            <a:chOff x="2154" y="1162"/>
            <a:chExt cx="290" cy="282"/>
          </a:xfrm>
        </p:grpSpPr>
        <p:pic>
          <p:nvPicPr>
            <p:cNvPr id="81953" name="Picture 38"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154" y="1162"/>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1954" name="Picture 39"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245" y="1162"/>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1955" name="Picture 40" descr="Pancerniak_PL_new"/>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336" y="1162"/>
              <a:ext cx="108" cy="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81956" name="Rectangle 45"/>
          <p:cNvSpPr>
            <a:spLocks noChangeArrowheads="1"/>
          </p:cNvSpPr>
          <p:nvPr/>
        </p:nvSpPr>
        <p:spPr bwMode="auto">
          <a:xfrm>
            <a:off x="403225" y="4711700"/>
            <a:ext cx="855663" cy="300038"/>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dr zmech.</a:t>
            </a:r>
          </a:p>
        </p:txBody>
      </p:sp>
      <p:sp>
        <p:nvSpPr>
          <p:cNvPr id="81957" name="Line 46"/>
          <p:cNvSpPr>
            <a:spLocks noChangeShapeType="1"/>
          </p:cNvSpPr>
          <p:nvPr/>
        </p:nvSpPr>
        <p:spPr bwMode="auto">
          <a:xfrm>
            <a:off x="250825" y="4856163"/>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81958" name="Line 50"/>
          <p:cNvSpPr>
            <a:spLocks noChangeShapeType="1"/>
          </p:cNvSpPr>
          <p:nvPr/>
        </p:nvSpPr>
        <p:spPr bwMode="auto">
          <a:xfrm>
            <a:off x="258763" y="4508500"/>
            <a:ext cx="0" cy="1655763"/>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pic>
        <p:nvPicPr>
          <p:cNvPr id="81959" name="Picture 63" descr="star_266_skrzyniak copy"/>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6677025" y="2201863"/>
            <a:ext cx="1189038" cy="506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1960" name="Picture 121" descr="bwp1"/>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7021513" y="1489075"/>
            <a:ext cx="1295400" cy="4333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28834" name="Group 162"/>
          <p:cNvGraphicFramePr>
            <a:graphicFrameLocks noGrp="1"/>
          </p:cNvGraphicFramePr>
          <p:nvPr/>
        </p:nvGraphicFramePr>
        <p:xfrm>
          <a:off x="107950" y="2420938"/>
          <a:ext cx="2016125" cy="975120"/>
        </p:xfrm>
        <a:graphic>
          <a:graphicData uri="http://schemas.openxmlformats.org/drawingml/2006/table">
            <a:tbl>
              <a:tblPr/>
              <a:tblGrid>
                <a:gridCol w="1197075">
                  <a:extLst>
                    <a:ext uri="{9D8B030D-6E8A-4147-A177-3AD203B41FA5}">
                      <a16:colId xmlns:a16="http://schemas.microsoft.com/office/drawing/2014/main" xmlns="" val="20000"/>
                    </a:ext>
                  </a:extLst>
                </a:gridCol>
                <a:gridCol w="819050">
                  <a:extLst>
                    <a:ext uri="{9D8B030D-6E8A-4147-A177-3AD203B41FA5}">
                      <a16:colId xmlns:a16="http://schemas.microsoft.com/office/drawing/2014/main" xmlns="" val="20001"/>
                    </a:ext>
                  </a:extLst>
                </a:gridCol>
              </a:tblGrid>
              <a:tr h="2436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SIŁY</a:t>
                      </a:r>
                    </a:p>
                  </a:txBody>
                  <a:tcPr marL="91436" marR="91436"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ILOŚĆ</a:t>
                      </a:r>
                    </a:p>
                  </a:txBody>
                  <a:tcPr marL="91436" marR="91436"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2436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Oficerów</a:t>
                      </a:r>
                    </a:p>
                  </a:txBody>
                  <a:tcPr marL="91436" marR="91436"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5</a:t>
                      </a:r>
                    </a:p>
                  </a:txBody>
                  <a:tcPr marL="91436" marR="91436"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2436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Podoficerów</a:t>
                      </a:r>
                    </a:p>
                  </a:txBody>
                  <a:tcPr marL="91436" marR="91436"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27</a:t>
                      </a:r>
                    </a:p>
                  </a:txBody>
                  <a:tcPr marL="91436" marR="91436"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2436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Szeregowych</a:t>
                      </a:r>
                    </a:p>
                  </a:txBody>
                  <a:tcPr marL="91436" marR="91436"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86</a:t>
                      </a:r>
                    </a:p>
                  </a:txBody>
                  <a:tcPr marL="91436" marR="91436"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bl>
          </a:graphicData>
        </a:graphic>
      </p:graphicFrame>
      <p:sp>
        <p:nvSpPr>
          <p:cNvPr id="81982" name="Rectangle 16"/>
          <p:cNvSpPr>
            <a:spLocks noChangeArrowheads="1"/>
          </p:cNvSpPr>
          <p:nvPr/>
        </p:nvSpPr>
        <p:spPr bwMode="auto">
          <a:xfrm>
            <a:off x="188913" y="4148138"/>
            <a:ext cx="2151062" cy="376237"/>
          </a:xfrm>
          <a:prstGeom prst="rect">
            <a:avLst/>
          </a:prstGeom>
          <a:solidFill>
            <a:schemeClr val="folHlink"/>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1 pluton zmechanizowany</a:t>
            </a:r>
          </a:p>
        </p:txBody>
      </p:sp>
      <p:sp>
        <p:nvSpPr>
          <p:cNvPr id="81983" name="Rectangle 16"/>
          <p:cNvSpPr>
            <a:spLocks noChangeArrowheads="1"/>
          </p:cNvSpPr>
          <p:nvPr/>
        </p:nvSpPr>
        <p:spPr bwMode="auto">
          <a:xfrm>
            <a:off x="6308725" y="4148138"/>
            <a:ext cx="2151063" cy="376237"/>
          </a:xfrm>
          <a:prstGeom prst="rect">
            <a:avLst/>
          </a:prstGeom>
          <a:solidFill>
            <a:schemeClr val="folHlink"/>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3 pluton zmechanizowany</a:t>
            </a:r>
          </a:p>
        </p:txBody>
      </p:sp>
      <p:sp>
        <p:nvSpPr>
          <p:cNvPr id="81984" name="Line 7"/>
          <p:cNvSpPr>
            <a:spLocks noChangeShapeType="1"/>
          </p:cNvSpPr>
          <p:nvPr/>
        </p:nvSpPr>
        <p:spPr bwMode="auto">
          <a:xfrm>
            <a:off x="1128713" y="3932238"/>
            <a:ext cx="0" cy="21590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81985" name="Line 7"/>
          <p:cNvSpPr>
            <a:spLocks noChangeShapeType="1"/>
          </p:cNvSpPr>
          <p:nvPr/>
        </p:nvSpPr>
        <p:spPr bwMode="auto">
          <a:xfrm>
            <a:off x="4356100" y="3932238"/>
            <a:ext cx="0" cy="21590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81986" name="Line 7"/>
          <p:cNvSpPr>
            <a:spLocks noChangeShapeType="1"/>
          </p:cNvSpPr>
          <p:nvPr/>
        </p:nvSpPr>
        <p:spPr bwMode="auto">
          <a:xfrm>
            <a:off x="7524750" y="3932238"/>
            <a:ext cx="0" cy="21590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pic>
        <p:nvPicPr>
          <p:cNvPr id="81987" name="Picture 122" descr="bwp1"/>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1331913" y="4579938"/>
            <a:ext cx="1295400" cy="433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1988" name="Rectangle 45"/>
          <p:cNvSpPr>
            <a:spLocks noChangeArrowheads="1"/>
          </p:cNvSpPr>
          <p:nvPr/>
        </p:nvSpPr>
        <p:spPr bwMode="auto">
          <a:xfrm>
            <a:off x="403225" y="5146675"/>
            <a:ext cx="855663" cy="301625"/>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dr zmech.</a:t>
            </a:r>
          </a:p>
        </p:txBody>
      </p:sp>
      <p:sp>
        <p:nvSpPr>
          <p:cNvPr id="81989" name="Line 46"/>
          <p:cNvSpPr>
            <a:spLocks noChangeShapeType="1"/>
          </p:cNvSpPr>
          <p:nvPr/>
        </p:nvSpPr>
        <p:spPr bwMode="auto">
          <a:xfrm>
            <a:off x="250825" y="5291138"/>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pic>
        <p:nvPicPr>
          <p:cNvPr id="81990" name="Picture 122" descr="bwp1"/>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1331913" y="5014913"/>
            <a:ext cx="1295400" cy="433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1991" name="Rectangle 45"/>
          <p:cNvSpPr>
            <a:spLocks noChangeArrowheads="1"/>
          </p:cNvSpPr>
          <p:nvPr/>
        </p:nvSpPr>
        <p:spPr bwMode="auto">
          <a:xfrm>
            <a:off x="403225" y="5580063"/>
            <a:ext cx="855663" cy="301625"/>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dr zmech.</a:t>
            </a:r>
          </a:p>
        </p:txBody>
      </p:sp>
      <p:sp>
        <p:nvSpPr>
          <p:cNvPr id="81992" name="Line 46"/>
          <p:cNvSpPr>
            <a:spLocks noChangeShapeType="1"/>
          </p:cNvSpPr>
          <p:nvPr/>
        </p:nvSpPr>
        <p:spPr bwMode="auto">
          <a:xfrm>
            <a:off x="250825" y="5724525"/>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pic>
        <p:nvPicPr>
          <p:cNvPr id="81993" name="Picture 122" descr="bwp1"/>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1331913" y="5449888"/>
            <a:ext cx="1295400" cy="433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1994" name="Rectangle 45"/>
          <p:cNvSpPr>
            <a:spLocks noChangeArrowheads="1"/>
          </p:cNvSpPr>
          <p:nvPr/>
        </p:nvSpPr>
        <p:spPr bwMode="auto">
          <a:xfrm>
            <a:off x="403225" y="6007100"/>
            <a:ext cx="855663" cy="301625"/>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dr wsp.</a:t>
            </a:r>
          </a:p>
        </p:txBody>
      </p:sp>
      <p:sp>
        <p:nvSpPr>
          <p:cNvPr id="81995" name="Line 46"/>
          <p:cNvSpPr>
            <a:spLocks noChangeShapeType="1"/>
          </p:cNvSpPr>
          <p:nvPr/>
        </p:nvSpPr>
        <p:spPr bwMode="auto">
          <a:xfrm>
            <a:off x="250825" y="6151563"/>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pic>
        <p:nvPicPr>
          <p:cNvPr id="81996" name="Picture 122" descr="bwp1"/>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1331913" y="5875338"/>
            <a:ext cx="1295400" cy="433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1997" name="Rectangle 45"/>
          <p:cNvSpPr>
            <a:spLocks noChangeArrowheads="1"/>
          </p:cNvSpPr>
          <p:nvPr/>
        </p:nvSpPr>
        <p:spPr bwMode="auto">
          <a:xfrm>
            <a:off x="3500438" y="4711700"/>
            <a:ext cx="855662" cy="300038"/>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dr zmech.</a:t>
            </a:r>
          </a:p>
        </p:txBody>
      </p:sp>
      <p:sp>
        <p:nvSpPr>
          <p:cNvPr id="81998" name="Line 46"/>
          <p:cNvSpPr>
            <a:spLocks noChangeShapeType="1"/>
          </p:cNvSpPr>
          <p:nvPr/>
        </p:nvSpPr>
        <p:spPr bwMode="auto">
          <a:xfrm>
            <a:off x="3348038" y="4856163"/>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81999" name="Line 50"/>
          <p:cNvSpPr>
            <a:spLocks noChangeShapeType="1"/>
          </p:cNvSpPr>
          <p:nvPr/>
        </p:nvSpPr>
        <p:spPr bwMode="auto">
          <a:xfrm>
            <a:off x="3355975" y="4508500"/>
            <a:ext cx="0" cy="1655763"/>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pic>
        <p:nvPicPr>
          <p:cNvPr id="82000" name="Picture 122" descr="bwp1"/>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4429125" y="4579938"/>
            <a:ext cx="1295400" cy="433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2001" name="Rectangle 45"/>
          <p:cNvSpPr>
            <a:spLocks noChangeArrowheads="1"/>
          </p:cNvSpPr>
          <p:nvPr/>
        </p:nvSpPr>
        <p:spPr bwMode="auto">
          <a:xfrm>
            <a:off x="3500438" y="5146675"/>
            <a:ext cx="855662" cy="301625"/>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dr zmech.</a:t>
            </a:r>
          </a:p>
        </p:txBody>
      </p:sp>
      <p:sp>
        <p:nvSpPr>
          <p:cNvPr id="82002" name="Line 46"/>
          <p:cNvSpPr>
            <a:spLocks noChangeShapeType="1"/>
          </p:cNvSpPr>
          <p:nvPr/>
        </p:nvSpPr>
        <p:spPr bwMode="auto">
          <a:xfrm>
            <a:off x="3348038" y="5291138"/>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pic>
        <p:nvPicPr>
          <p:cNvPr id="82003" name="Picture 122" descr="bwp1"/>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4429125" y="5014913"/>
            <a:ext cx="1295400" cy="433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2004" name="Rectangle 45"/>
          <p:cNvSpPr>
            <a:spLocks noChangeArrowheads="1"/>
          </p:cNvSpPr>
          <p:nvPr/>
        </p:nvSpPr>
        <p:spPr bwMode="auto">
          <a:xfrm>
            <a:off x="3500438" y="5580063"/>
            <a:ext cx="855662" cy="301625"/>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dr zmech.</a:t>
            </a:r>
          </a:p>
        </p:txBody>
      </p:sp>
      <p:sp>
        <p:nvSpPr>
          <p:cNvPr id="82005" name="Line 46"/>
          <p:cNvSpPr>
            <a:spLocks noChangeShapeType="1"/>
          </p:cNvSpPr>
          <p:nvPr/>
        </p:nvSpPr>
        <p:spPr bwMode="auto">
          <a:xfrm>
            <a:off x="3348038" y="5724525"/>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pic>
        <p:nvPicPr>
          <p:cNvPr id="82006" name="Picture 122" descr="bwp1"/>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4429125" y="5449888"/>
            <a:ext cx="1295400" cy="433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2007" name="Rectangle 45"/>
          <p:cNvSpPr>
            <a:spLocks noChangeArrowheads="1"/>
          </p:cNvSpPr>
          <p:nvPr/>
        </p:nvSpPr>
        <p:spPr bwMode="auto">
          <a:xfrm>
            <a:off x="3500438" y="6007100"/>
            <a:ext cx="855662" cy="301625"/>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dr wsp.</a:t>
            </a:r>
          </a:p>
        </p:txBody>
      </p:sp>
      <p:sp>
        <p:nvSpPr>
          <p:cNvPr id="82008" name="Line 46"/>
          <p:cNvSpPr>
            <a:spLocks noChangeShapeType="1"/>
          </p:cNvSpPr>
          <p:nvPr/>
        </p:nvSpPr>
        <p:spPr bwMode="auto">
          <a:xfrm>
            <a:off x="3348038" y="6151563"/>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pic>
        <p:nvPicPr>
          <p:cNvPr id="82009" name="Picture 122" descr="bwp1"/>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4429125" y="5875338"/>
            <a:ext cx="1295400" cy="433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2010" name="Rectangle 45"/>
          <p:cNvSpPr>
            <a:spLocks noChangeArrowheads="1"/>
          </p:cNvSpPr>
          <p:nvPr/>
        </p:nvSpPr>
        <p:spPr bwMode="auto">
          <a:xfrm>
            <a:off x="6524625" y="4711700"/>
            <a:ext cx="855663" cy="300038"/>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dr zmech.</a:t>
            </a:r>
          </a:p>
        </p:txBody>
      </p:sp>
      <p:sp>
        <p:nvSpPr>
          <p:cNvPr id="82011" name="Line 46"/>
          <p:cNvSpPr>
            <a:spLocks noChangeShapeType="1"/>
          </p:cNvSpPr>
          <p:nvPr/>
        </p:nvSpPr>
        <p:spPr bwMode="auto">
          <a:xfrm>
            <a:off x="6372225" y="4856163"/>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82012" name="Line 50"/>
          <p:cNvSpPr>
            <a:spLocks noChangeShapeType="1"/>
          </p:cNvSpPr>
          <p:nvPr/>
        </p:nvSpPr>
        <p:spPr bwMode="auto">
          <a:xfrm>
            <a:off x="6380163" y="4508500"/>
            <a:ext cx="0" cy="1655763"/>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pic>
        <p:nvPicPr>
          <p:cNvPr id="82013" name="Picture 122" descr="bwp1"/>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7451725" y="4579938"/>
            <a:ext cx="1295400" cy="433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2014" name="Rectangle 45"/>
          <p:cNvSpPr>
            <a:spLocks noChangeArrowheads="1"/>
          </p:cNvSpPr>
          <p:nvPr/>
        </p:nvSpPr>
        <p:spPr bwMode="auto">
          <a:xfrm>
            <a:off x="6524625" y="5146675"/>
            <a:ext cx="855663" cy="301625"/>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dr zmech.</a:t>
            </a:r>
          </a:p>
        </p:txBody>
      </p:sp>
      <p:sp>
        <p:nvSpPr>
          <p:cNvPr id="82015" name="Line 46"/>
          <p:cNvSpPr>
            <a:spLocks noChangeShapeType="1"/>
          </p:cNvSpPr>
          <p:nvPr/>
        </p:nvSpPr>
        <p:spPr bwMode="auto">
          <a:xfrm>
            <a:off x="6372225" y="5291138"/>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pic>
        <p:nvPicPr>
          <p:cNvPr id="82016" name="Picture 122" descr="bwp1"/>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7451725" y="5014913"/>
            <a:ext cx="1295400" cy="433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2017" name="Rectangle 45"/>
          <p:cNvSpPr>
            <a:spLocks noChangeArrowheads="1"/>
          </p:cNvSpPr>
          <p:nvPr/>
        </p:nvSpPr>
        <p:spPr bwMode="auto">
          <a:xfrm>
            <a:off x="6524625" y="5580063"/>
            <a:ext cx="855663" cy="301625"/>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dr zmech.</a:t>
            </a:r>
          </a:p>
        </p:txBody>
      </p:sp>
      <p:sp>
        <p:nvSpPr>
          <p:cNvPr id="82018" name="Line 46"/>
          <p:cNvSpPr>
            <a:spLocks noChangeShapeType="1"/>
          </p:cNvSpPr>
          <p:nvPr/>
        </p:nvSpPr>
        <p:spPr bwMode="auto">
          <a:xfrm>
            <a:off x="6372225" y="5724525"/>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pic>
        <p:nvPicPr>
          <p:cNvPr id="82019" name="Picture 122" descr="bwp1"/>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7451725" y="5449888"/>
            <a:ext cx="1295400" cy="433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2020" name="Rectangle 45"/>
          <p:cNvSpPr>
            <a:spLocks noChangeArrowheads="1"/>
          </p:cNvSpPr>
          <p:nvPr/>
        </p:nvSpPr>
        <p:spPr bwMode="auto">
          <a:xfrm>
            <a:off x="6524625" y="6007100"/>
            <a:ext cx="855663" cy="301625"/>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dr wsp.</a:t>
            </a:r>
          </a:p>
        </p:txBody>
      </p:sp>
      <p:sp>
        <p:nvSpPr>
          <p:cNvPr id="82021" name="Line 46"/>
          <p:cNvSpPr>
            <a:spLocks noChangeShapeType="1"/>
          </p:cNvSpPr>
          <p:nvPr/>
        </p:nvSpPr>
        <p:spPr bwMode="auto">
          <a:xfrm>
            <a:off x="6372225" y="6151563"/>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pic>
        <p:nvPicPr>
          <p:cNvPr id="82022" name="Picture 122" descr="bwp1"/>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7451725" y="5875338"/>
            <a:ext cx="1295400" cy="433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4274" name="Picture 2"/>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7545468" y="-20092"/>
            <a:ext cx="1598532" cy="71278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240287318"/>
      </p:ext>
    </p:extLst>
  </p:cSld>
  <p:clrMapOvr>
    <a:masterClrMapping/>
  </p:clrMapOvr>
  <p:transition>
    <p:zoom/>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Line 268"/>
          <p:cNvSpPr>
            <a:spLocks noChangeShapeType="1"/>
          </p:cNvSpPr>
          <p:nvPr/>
        </p:nvSpPr>
        <p:spPr bwMode="auto">
          <a:xfrm>
            <a:off x="468313" y="3852863"/>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876" name="Line 279"/>
          <p:cNvSpPr>
            <a:spLocks noChangeShapeType="1"/>
          </p:cNvSpPr>
          <p:nvPr/>
        </p:nvSpPr>
        <p:spPr bwMode="auto">
          <a:xfrm>
            <a:off x="2667000" y="1384300"/>
            <a:ext cx="0" cy="1779588"/>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877" name="Rectangle 292"/>
          <p:cNvSpPr>
            <a:spLocks noChangeArrowheads="1"/>
          </p:cNvSpPr>
          <p:nvPr/>
        </p:nvSpPr>
        <p:spPr bwMode="auto">
          <a:xfrm>
            <a:off x="2598738" y="1058863"/>
            <a:ext cx="1828800" cy="381000"/>
          </a:xfrm>
          <a:prstGeom prst="rect">
            <a:avLst/>
          </a:prstGeom>
          <a:solidFill>
            <a:srgbClr val="C0C0C0"/>
          </a:solidFill>
          <a:ln w="254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000" b="1">
                <a:solidFill>
                  <a:srgbClr val="000000"/>
                </a:solidFill>
              </a:rPr>
              <a:t>.</a:t>
            </a:r>
            <a:br>
              <a:rPr lang="pl-PL" altLang="en-US" sz="1000" b="1">
                <a:solidFill>
                  <a:srgbClr val="000000"/>
                </a:solidFill>
              </a:rPr>
            </a:br>
            <a:endParaRPr lang="pl-PL" altLang="en-US" sz="1000" b="1">
              <a:solidFill>
                <a:srgbClr val="000000"/>
              </a:solidFill>
            </a:endParaRPr>
          </a:p>
        </p:txBody>
      </p:sp>
      <p:sp>
        <p:nvSpPr>
          <p:cNvPr id="79878" name="Rectangle 436"/>
          <p:cNvSpPr>
            <a:spLocks noChangeArrowheads="1"/>
          </p:cNvSpPr>
          <p:nvPr/>
        </p:nvSpPr>
        <p:spPr bwMode="auto">
          <a:xfrm>
            <a:off x="2708275" y="1203325"/>
            <a:ext cx="1828800" cy="381000"/>
          </a:xfrm>
          <a:prstGeom prst="rect">
            <a:avLst/>
          </a:prstGeom>
          <a:solidFill>
            <a:srgbClr val="C0C0C0"/>
          </a:solidFill>
          <a:ln w="254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000" b="1">
                <a:solidFill>
                  <a:srgbClr val="000000"/>
                </a:solidFill>
              </a:rPr>
              <a:t>.</a:t>
            </a:r>
            <a:br>
              <a:rPr lang="pl-PL" altLang="en-US" sz="1000" b="1">
                <a:solidFill>
                  <a:srgbClr val="000000"/>
                </a:solidFill>
              </a:rPr>
            </a:br>
            <a:endParaRPr lang="pl-PL" altLang="en-US" sz="1000" b="1">
              <a:solidFill>
                <a:srgbClr val="000000"/>
              </a:solidFill>
            </a:endParaRPr>
          </a:p>
        </p:txBody>
      </p:sp>
      <p:sp>
        <p:nvSpPr>
          <p:cNvPr id="79879" name="Rectangle 437"/>
          <p:cNvSpPr>
            <a:spLocks noChangeArrowheads="1"/>
          </p:cNvSpPr>
          <p:nvPr/>
        </p:nvSpPr>
        <p:spPr bwMode="auto">
          <a:xfrm>
            <a:off x="2779713" y="1346200"/>
            <a:ext cx="1828800" cy="381000"/>
          </a:xfrm>
          <a:prstGeom prst="rect">
            <a:avLst/>
          </a:prstGeom>
          <a:solidFill>
            <a:srgbClr val="C0C0C0"/>
          </a:solidFill>
          <a:ln w="254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000" b="1">
                <a:solidFill>
                  <a:srgbClr val="000000"/>
                </a:solidFill>
              </a:rPr>
              <a:t>.</a:t>
            </a:r>
            <a:br>
              <a:rPr lang="pl-PL" altLang="en-US" sz="1000" b="1">
                <a:solidFill>
                  <a:srgbClr val="000000"/>
                </a:solidFill>
              </a:rPr>
            </a:br>
            <a:endParaRPr lang="pl-PL" altLang="en-US" sz="1000" b="1">
              <a:solidFill>
                <a:srgbClr val="000000"/>
              </a:solidFill>
            </a:endParaRPr>
          </a:p>
        </p:txBody>
      </p:sp>
      <p:sp>
        <p:nvSpPr>
          <p:cNvPr id="79880" name="Rectangle 11"/>
          <p:cNvSpPr>
            <a:spLocks noChangeArrowheads="1"/>
          </p:cNvSpPr>
          <p:nvPr/>
        </p:nvSpPr>
        <p:spPr bwMode="auto">
          <a:xfrm>
            <a:off x="609600" y="1576388"/>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a:r>
              <a:rPr lang="pl-PL" altLang="en-US" sz="900">
                <a:solidFill>
                  <a:srgbClr val="000000"/>
                </a:solidFill>
              </a:rPr>
              <a:t>Sekcja Personalna S-1</a:t>
            </a:r>
          </a:p>
        </p:txBody>
      </p:sp>
      <p:sp>
        <p:nvSpPr>
          <p:cNvPr id="79881" name="Rectangle 12"/>
          <p:cNvSpPr>
            <a:spLocks noChangeArrowheads="1"/>
          </p:cNvSpPr>
          <p:nvPr/>
        </p:nvSpPr>
        <p:spPr bwMode="auto">
          <a:xfrm>
            <a:off x="609600" y="1881188"/>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a:r>
              <a:rPr lang="pl-PL" altLang="en-US" sz="900">
                <a:solidFill>
                  <a:srgbClr val="000000"/>
                </a:solidFill>
              </a:rPr>
              <a:t>Sekcja Rozpoznawcza   S-2</a:t>
            </a:r>
          </a:p>
        </p:txBody>
      </p:sp>
      <p:sp>
        <p:nvSpPr>
          <p:cNvPr id="79882" name="Rectangle 13"/>
          <p:cNvSpPr>
            <a:spLocks noChangeArrowheads="1"/>
          </p:cNvSpPr>
          <p:nvPr/>
        </p:nvSpPr>
        <p:spPr bwMode="auto">
          <a:xfrm>
            <a:off x="609600" y="2185988"/>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a:r>
              <a:rPr lang="pl-PL" altLang="en-US" sz="900">
                <a:solidFill>
                  <a:srgbClr val="000000"/>
                </a:solidFill>
              </a:rPr>
              <a:t>Sekcja Operacyjna   S-3</a:t>
            </a:r>
          </a:p>
        </p:txBody>
      </p:sp>
      <p:sp>
        <p:nvSpPr>
          <p:cNvPr id="79883" name="Rectangle 14"/>
          <p:cNvSpPr>
            <a:spLocks noChangeArrowheads="1"/>
          </p:cNvSpPr>
          <p:nvPr/>
        </p:nvSpPr>
        <p:spPr bwMode="auto">
          <a:xfrm>
            <a:off x="609600" y="2490788"/>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a:r>
              <a:rPr lang="pl-PL" altLang="en-US" sz="900">
                <a:solidFill>
                  <a:srgbClr val="000000"/>
                </a:solidFill>
              </a:rPr>
              <a:t>Sekcja Logistyki    S-4</a:t>
            </a:r>
          </a:p>
        </p:txBody>
      </p:sp>
      <p:sp>
        <p:nvSpPr>
          <p:cNvPr id="79884" name="Line 43"/>
          <p:cNvSpPr>
            <a:spLocks noChangeShapeType="1"/>
          </p:cNvSpPr>
          <p:nvPr/>
        </p:nvSpPr>
        <p:spPr bwMode="auto">
          <a:xfrm>
            <a:off x="228600" y="877888"/>
            <a:ext cx="441483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885" name="Line 57"/>
          <p:cNvSpPr>
            <a:spLocks noChangeShapeType="1"/>
          </p:cNvSpPr>
          <p:nvPr/>
        </p:nvSpPr>
        <p:spPr bwMode="auto">
          <a:xfrm>
            <a:off x="457200" y="1500188"/>
            <a:ext cx="0" cy="114300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886" name="Line 59"/>
          <p:cNvSpPr>
            <a:spLocks noChangeShapeType="1"/>
          </p:cNvSpPr>
          <p:nvPr/>
        </p:nvSpPr>
        <p:spPr bwMode="auto">
          <a:xfrm>
            <a:off x="457200" y="1728788"/>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887" name="Line 60"/>
          <p:cNvSpPr>
            <a:spLocks noChangeShapeType="1"/>
          </p:cNvSpPr>
          <p:nvPr/>
        </p:nvSpPr>
        <p:spPr bwMode="auto">
          <a:xfrm>
            <a:off x="457200" y="2033588"/>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888" name="Line 61"/>
          <p:cNvSpPr>
            <a:spLocks noChangeShapeType="1"/>
          </p:cNvSpPr>
          <p:nvPr/>
        </p:nvSpPr>
        <p:spPr bwMode="auto">
          <a:xfrm>
            <a:off x="457200" y="2338388"/>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889" name="Line 62"/>
          <p:cNvSpPr>
            <a:spLocks noChangeShapeType="1"/>
          </p:cNvSpPr>
          <p:nvPr/>
        </p:nvSpPr>
        <p:spPr bwMode="auto">
          <a:xfrm>
            <a:off x="457200" y="2643188"/>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890" name="Line 91"/>
          <p:cNvSpPr>
            <a:spLocks noChangeShapeType="1"/>
          </p:cNvSpPr>
          <p:nvPr/>
        </p:nvSpPr>
        <p:spPr bwMode="auto">
          <a:xfrm>
            <a:off x="228600" y="877888"/>
            <a:ext cx="0" cy="4754562"/>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891" name="Line 92"/>
          <p:cNvSpPr>
            <a:spLocks noChangeShapeType="1"/>
          </p:cNvSpPr>
          <p:nvPr/>
        </p:nvSpPr>
        <p:spPr bwMode="auto">
          <a:xfrm>
            <a:off x="228600" y="1347788"/>
            <a:ext cx="152400"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892" name="Rectangle 2"/>
          <p:cNvSpPr>
            <a:spLocks noChangeArrowheads="1"/>
          </p:cNvSpPr>
          <p:nvPr/>
        </p:nvSpPr>
        <p:spPr bwMode="auto">
          <a:xfrm>
            <a:off x="2484438" y="-27384"/>
            <a:ext cx="3382962" cy="576262"/>
          </a:xfrm>
          <a:prstGeom prst="rect">
            <a:avLst/>
          </a:prstGeom>
          <a:solidFill>
            <a:srgbClr val="008000"/>
          </a:solidFill>
          <a:ln w="381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b="1" dirty="0">
                <a:solidFill>
                  <a:srgbClr val="FFFFFF"/>
                </a:solidFill>
              </a:rPr>
              <a:t>batalion zmechanizowany</a:t>
            </a:r>
          </a:p>
          <a:p>
            <a:pPr algn="ctr"/>
            <a:r>
              <a:rPr lang="pl-PL" altLang="en-US" b="1" dirty="0">
                <a:solidFill>
                  <a:srgbClr val="FFFFFF"/>
                </a:solidFill>
              </a:rPr>
              <a:t>BWP</a:t>
            </a:r>
          </a:p>
        </p:txBody>
      </p:sp>
      <p:sp>
        <p:nvSpPr>
          <p:cNvPr id="79893" name="Rectangle 106"/>
          <p:cNvSpPr>
            <a:spLocks noChangeArrowheads="1"/>
          </p:cNvSpPr>
          <p:nvPr/>
        </p:nvSpPr>
        <p:spPr bwMode="auto">
          <a:xfrm>
            <a:off x="2476500" y="828675"/>
            <a:ext cx="942975"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„W” 761</a:t>
            </a:r>
          </a:p>
        </p:txBody>
      </p:sp>
      <p:sp>
        <p:nvSpPr>
          <p:cNvPr id="79894" name="Rectangle 7"/>
          <p:cNvSpPr>
            <a:spLocks noChangeArrowheads="1"/>
          </p:cNvSpPr>
          <p:nvPr/>
        </p:nvSpPr>
        <p:spPr bwMode="auto">
          <a:xfrm>
            <a:off x="381000" y="1119188"/>
            <a:ext cx="1828800" cy="381000"/>
          </a:xfrm>
          <a:prstGeom prst="rect">
            <a:avLst/>
          </a:prstGeom>
          <a:solidFill>
            <a:srgbClr val="C0C0C0"/>
          </a:solidFill>
          <a:ln w="254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000" b="1">
                <a:solidFill>
                  <a:srgbClr val="000000"/>
                </a:solidFill>
              </a:rPr>
              <a:t>SZTAB</a:t>
            </a:r>
            <a:r>
              <a:rPr lang="pl-PL" altLang="en-US" sz="1400">
                <a:solidFill>
                  <a:srgbClr val="000000"/>
                </a:solidFill>
              </a:rPr>
              <a:t/>
            </a:r>
            <a:br>
              <a:rPr lang="pl-PL" altLang="en-US" sz="1400">
                <a:solidFill>
                  <a:srgbClr val="000000"/>
                </a:solidFill>
              </a:rPr>
            </a:br>
            <a:endParaRPr lang="pl-PL" altLang="en-US" sz="1000" b="1">
              <a:solidFill>
                <a:srgbClr val="000000"/>
              </a:solidFill>
            </a:endParaRPr>
          </a:p>
        </p:txBody>
      </p:sp>
      <p:sp>
        <p:nvSpPr>
          <p:cNvPr id="79895" name="Rectangle 107"/>
          <p:cNvSpPr>
            <a:spLocks noChangeArrowheads="1"/>
          </p:cNvSpPr>
          <p:nvPr/>
        </p:nvSpPr>
        <p:spPr bwMode="auto">
          <a:xfrm>
            <a:off x="381000" y="1347788"/>
            <a:ext cx="685800"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21</a:t>
            </a:r>
          </a:p>
        </p:txBody>
      </p:sp>
      <p:sp>
        <p:nvSpPr>
          <p:cNvPr id="79896" name="Line 122"/>
          <p:cNvSpPr>
            <a:spLocks noChangeShapeType="1"/>
          </p:cNvSpPr>
          <p:nvPr/>
        </p:nvSpPr>
        <p:spPr bwMode="auto">
          <a:xfrm>
            <a:off x="228600" y="3052763"/>
            <a:ext cx="152400"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897" name="Rectangle 124"/>
          <p:cNvSpPr>
            <a:spLocks noChangeArrowheads="1"/>
          </p:cNvSpPr>
          <p:nvPr/>
        </p:nvSpPr>
        <p:spPr bwMode="auto">
          <a:xfrm>
            <a:off x="381000" y="2824163"/>
            <a:ext cx="1828800" cy="381000"/>
          </a:xfrm>
          <a:prstGeom prst="rect">
            <a:avLst/>
          </a:prstGeom>
          <a:solidFill>
            <a:srgbClr val="FFFF99"/>
          </a:solidFill>
          <a:ln w="25400">
            <a:solidFill>
              <a:schemeClr val="tx1"/>
            </a:solidFill>
            <a:prstDash val="lgDash"/>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000" b="1">
                <a:solidFill>
                  <a:srgbClr val="000000"/>
                </a:solidFill>
              </a:rPr>
              <a:t>TZKOP</a:t>
            </a:r>
            <a:br>
              <a:rPr lang="pl-PL" altLang="en-US" sz="1000" b="1">
                <a:solidFill>
                  <a:srgbClr val="000000"/>
                </a:solidFill>
              </a:rPr>
            </a:br>
            <a:endParaRPr lang="pl-PL" altLang="en-US" sz="1000" b="1">
              <a:solidFill>
                <a:srgbClr val="000000"/>
              </a:solidFill>
            </a:endParaRPr>
          </a:p>
        </p:txBody>
      </p:sp>
      <p:sp>
        <p:nvSpPr>
          <p:cNvPr id="79898" name="Rectangle 125"/>
          <p:cNvSpPr>
            <a:spLocks noChangeArrowheads="1"/>
          </p:cNvSpPr>
          <p:nvPr/>
        </p:nvSpPr>
        <p:spPr bwMode="auto">
          <a:xfrm>
            <a:off x="381000" y="3052763"/>
            <a:ext cx="685800"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4</a:t>
            </a:r>
          </a:p>
        </p:txBody>
      </p:sp>
      <p:sp>
        <p:nvSpPr>
          <p:cNvPr id="79899" name="Rectangle 256"/>
          <p:cNvSpPr>
            <a:spLocks noChangeArrowheads="1"/>
          </p:cNvSpPr>
          <p:nvPr/>
        </p:nvSpPr>
        <p:spPr bwMode="auto">
          <a:xfrm>
            <a:off x="4924425" y="828675"/>
            <a:ext cx="942975"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endParaRPr lang="en-US" altLang="en-US" sz="1200" b="1">
              <a:solidFill>
                <a:srgbClr val="000000"/>
              </a:solidFill>
            </a:endParaRPr>
          </a:p>
        </p:txBody>
      </p:sp>
      <p:sp>
        <p:nvSpPr>
          <p:cNvPr id="79900" name="Rectangle 257"/>
          <p:cNvSpPr>
            <a:spLocks noChangeArrowheads="1"/>
          </p:cNvSpPr>
          <p:nvPr/>
        </p:nvSpPr>
        <p:spPr bwMode="auto">
          <a:xfrm>
            <a:off x="1524000" y="1347788"/>
            <a:ext cx="685800"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endParaRPr lang="en-US" altLang="en-US" sz="1200" b="1">
              <a:solidFill>
                <a:srgbClr val="000000"/>
              </a:solidFill>
            </a:endParaRPr>
          </a:p>
        </p:txBody>
      </p:sp>
      <p:sp>
        <p:nvSpPr>
          <p:cNvPr id="79901" name="Rectangle 258"/>
          <p:cNvSpPr>
            <a:spLocks noChangeArrowheads="1"/>
          </p:cNvSpPr>
          <p:nvPr/>
        </p:nvSpPr>
        <p:spPr bwMode="auto">
          <a:xfrm>
            <a:off x="1524000" y="3052763"/>
            <a:ext cx="685800"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endParaRPr lang="en-US" altLang="en-US" sz="1200" b="1">
              <a:solidFill>
                <a:srgbClr val="000000"/>
              </a:solidFill>
            </a:endParaRPr>
          </a:p>
        </p:txBody>
      </p:sp>
      <p:sp>
        <p:nvSpPr>
          <p:cNvPr id="79902" name="Line 259"/>
          <p:cNvSpPr>
            <a:spLocks noChangeShapeType="1"/>
          </p:cNvSpPr>
          <p:nvPr/>
        </p:nvSpPr>
        <p:spPr bwMode="auto">
          <a:xfrm>
            <a:off x="228600" y="3516313"/>
            <a:ext cx="152400"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903" name="Rectangle 260"/>
          <p:cNvSpPr>
            <a:spLocks noChangeArrowheads="1"/>
          </p:cNvSpPr>
          <p:nvPr/>
        </p:nvSpPr>
        <p:spPr bwMode="auto">
          <a:xfrm>
            <a:off x="381000" y="3287713"/>
            <a:ext cx="1828800" cy="381000"/>
          </a:xfrm>
          <a:prstGeom prst="rect">
            <a:avLst/>
          </a:prstGeom>
          <a:solidFill>
            <a:srgbClr val="C0C0C0"/>
          </a:solidFill>
          <a:ln w="254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000" b="1">
                <a:solidFill>
                  <a:srgbClr val="000000"/>
                </a:solidFill>
              </a:rPr>
              <a:t>kompania dowodzenia</a:t>
            </a:r>
            <a:br>
              <a:rPr lang="pl-PL" altLang="en-US" sz="1000" b="1">
                <a:solidFill>
                  <a:srgbClr val="000000"/>
                </a:solidFill>
              </a:rPr>
            </a:br>
            <a:endParaRPr lang="pl-PL" altLang="en-US" sz="1000" b="1">
              <a:solidFill>
                <a:srgbClr val="000000"/>
              </a:solidFill>
            </a:endParaRPr>
          </a:p>
        </p:txBody>
      </p:sp>
      <p:sp>
        <p:nvSpPr>
          <p:cNvPr id="79904" name="Rectangle 261"/>
          <p:cNvSpPr>
            <a:spLocks noChangeArrowheads="1"/>
          </p:cNvSpPr>
          <p:nvPr/>
        </p:nvSpPr>
        <p:spPr bwMode="auto">
          <a:xfrm>
            <a:off x="381000" y="3536950"/>
            <a:ext cx="685800"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84</a:t>
            </a:r>
          </a:p>
        </p:txBody>
      </p:sp>
      <p:sp>
        <p:nvSpPr>
          <p:cNvPr id="79905" name="Rectangle 262"/>
          <p:cNvSpPr>
            <a:spLocks noChangeArrowheads="1"/>
          </p:cNvSpPr>
          <p:nvPr/>
        </p:nvSpPr>
        <p:spPr bwMode="auto">
          <a:xfrm>
            <a:off x="1524000" y="3516313"/>
            <a:ext cx="685800"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endParaRPr lang="en-US" altLang="en-US" sz="1200" b="1">
              <a:solidFill>
                <a:srgbClr val="000000"/>
              </a:solidFill>
            </a:endParaRPr>
          </a:p>
        </p:txBody>
      </p:sp>
      <p:sp>
        <p:nvSpPr>
          <p:cNvPr id="79906" name="Rectangle 263"/>
          <p:cNvSpPr>
            <a:spLocks noChangeArrowheads="1"/>
          </p:cNvSpPr>
          <p:nvPr/>
        </p:nvSpPr>
        <p:spPr bwMode="auto">
          <a:xfrm>
            <a:off x="615950" y="3971925"/>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solidFill>
                  <a:srgbClr val="000000"/>
                </a:solidFill>
              </a:rPr>
              <a:t>pluton dowodzenia</a:t>
            </a:r>
          </a:p>
        </p:txBody>
      </p:sp>
      <p:sp>
        <p:nvSpPr>
          <p:cNvPr id="79907" name="Rectangle 264"/>
          <p:cNvSpPr>
            <a:spLocks noChangeArrowheads="1"/>
          </p:cNvSpPr>
          <p:nvPr/>
        </p:nvSpPr>
        <p:spPr bwMode="auto">
          <a:xfrm>
            <a:off x="609600" y="4276725"/>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solidFill>
                  <a:srgbClr val="000000"/>
                </a:solidFill>
              </a:rPr>
              <a:t>pluton rozpoznawczy</a:t>
            </a:r>
          </a:p>
        </p:txBody>
      </p:sp>
      <p:sp>
        <p:nvSpPr>
          <p:cNvPr id="79908" name="Rectangle 265"/>
          <p:cNvSpPr>
            <a:spLocks noChangeArrowheads="1"/>
          </p:cNvSpPr>
          <p:nvPr/>
        </p:nvSpPr>
        <p:spPr bwMode="auto">
          <a:xfrm>
            <a:off x="609600" y="4581525"/>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solidFill>
                  <a:srgbClr val="000000"/>
                </a:solidFill>
              </a:rPr>
              <a:t>pluton ochrony i rr</a:t>
            </a:r>
          </a:p>
        </p:txBody>
      </p:sp>
      <p:sp>
        <p:nvSpPr>
          <p:cNvPr id="79909" name="Line 267"/>
          <p:cNvSpPr>
            <a:spLocks noChangeShapeType="1"/>
          </p:cNvSpPr>
          <p:nvPr/>
        </p:nvSpPr>
        <p:spPr bwMode="auto">
          <a:xfrm flipH="1">
            <a:off x="468313" y="3689350"/>
            <a:ext cx="0" cy="129540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910" name="Line 268"/>
          <p:cNvSpPr>
            <a:spLocks noChangeShapeType="1"/>
          </p:cNvSpPr>
          <p:nvPr/>
        </p:nvSpPr>
        <p:spPr bwMode="auto">
          <a:xfrm>
            <a:off x="457200" y="4095750"/>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911" name="Line 269"/>
          <p:cNvSpPr>
            <a:spLocks noChangeShapeType="1"/>
          </p:cNvSpPr>
          <p:nvPr/>
        </p:nvSpPr>
        <p:spPr bwMode="auto">
          <a:xfrm>
            <a:off x="457200" y="4429125"/>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912" name="Line 270"/>
          <p:cNvSpPr>
            <a:spLocks noChangeShapeType="1"/>
          </p:cNvSpPr>
          <p:nvPr/>
        </p:nvSpPr>
        <p:spPr bwMode="auto">
          <a:xfrm>
            <a:off x="457200" y="4733925"/>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913" name="Line 272"/>
          <p:cNvSpPr>
            <a:spLocks noChangeShapeType="1"/>
          </p:cNvSpPr>
          <p:nvPr/>
        </p:nvSpPr>
        <p:spPr bwMode="auto">
          <a:xfrm>
            <a:off x="2439988" y="1241425"/>
            <a:ext cx="152400"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914" name="Rectangle 273"/>
          <p:cNvSpPr>
            <a:spLocks noChangeArrowheads="1"/>
          </p:cNvSpPr>
          <p:nvPr/>
        </p:nvSpPr>
        <p:spPr bwMode="auto">
          <a:xfrm>
            <a:off x="2849563" y="1449388"/>
            <a:ext cx="1828800" cy="381000"/>
          </a:xfrm>
          <a:prstGeom prst="rect">
            <a:avLst/>
          </a:prstGeom>
          <a:solidFill>
            <a:srgbClr val="C0C0C0"/>
          </a:solidFill>
          <a:ln w="254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000" b="1">
                <a:solidFill>
                  <a:srgbClr val="000000"/>
                </a:solidFill>
              </a:rPr>
              <a:t>kompania zmechanizowana</a:t>
            </a:r>
            <a:br>
              <a:rPr lang="pl-PL" altLang="en-US" sz="1000" b="1">
                <a:solidFill>
                  <a:srgbClr val="000000"/>
                </a:solidFill>
              </a:rPr>
            </a:br>
            <a:endParaRPr lang="pl-PL" altLang="en-US" sz="1000" b="1">
              <a:solidFill>
                <a:srgbClr val="000000"/>
              </a:solidFill>
            </a:endParaRPr>
          </a:p>
        </p:txBody>
      </p:sp>
      <p:sp>
        <p:nvSpPr>
          <p:cNvPr id="79915" name="Rectangle 274"/>
          <p:cNvSpPr>
            <a:spLocks noChangeArrowheads="1"/>
          </p:cNvSpPr>
          <p:nvPr/>
        </p:nvSpPr>
        <p:spPr bwMode="auto">
          <a:xfrm>
            <a:off x="2849563" y="1677988"/>
            <a:ext cx="685800"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118</a:t>
            </a:r>
          </a:p>
        </p:txBody>
      </p:sp>
      <p:sp>
        <p:nvSpPr>
          <p:cNvPr id="79916" name="Rectangle 275"/>
          <p:cNvSpPr>
            <a:spLocks noChangeArrowheads="1"/>
          </p:cNvSpPr>
          <p:nvPr/>
        </p:nvSpPr>
        <p:spPr bwMode="auto">
          <a:xfrm>
            <a:off x="3992563" y="1677988"/>
            <a:ext cx="685800"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endParaRPr lang="en-US" altLang="en-US" sz="1200" b="1">
              <a:solidFill>
                <a:srgbClr val="000000"/>
              </a:solidFill>
            </a:endParaRPr>
          </a:p>
        </p:txBody>
      </p:sp>
      <p:sp>
        <p:nvSpPr>
          <p:cNvPr id="79917" name="Rectangle 276"/>
          <p:cNvSpPr>
            <a:spLocks noChangeArrowheads="1"/>
          </p:cNvSpPr>
          <p:nvPr/>
        </p:nvSpPr>
        <p:spPr bwMode="auto">
          <a:xfrm>
            <a:off x="2819400" y="1944688"/>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solidFill>
                  <a:srgbClr val="000000"/>
                </a:solidFill>
              </a:rPr>
              <a:t>pluton zmechanizowany</a:t>
            </a:r>
          </a:p>
        </p:txBody>
      </p:sp>
      <p:sp>
        <p:nvSpPr>
          <p:cNvPr id="79918" name="Line 280"/>
          <p:cNvSpPr>
            <a:spLocks noChangeShapeType="1"/>
          </p:cNvSpPr>
          <p:nvPr/>
        </p:nvSpPr>
        <p:spPr bwMode="auto">
          <a:xfrm>
            <a:off x="2667000" y="2097088"/>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919" name="Rectangle 283"/>
          <p:cNvSpPr>
            <a:spLocks noChangeArrowheads="1"/>
          </p:cNvSpPr>
          <p:nvPr/>
        </p:nvSpPr>
        <p:spPr bwMode="auto">
          <a:xfrm>
            <a:off x="2819400" y="2249488"/>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solidFill>
                  <a:srgbClr val="000000"/>
                </a:solidFill>
              </a:rPr>
              <a:t>pluton zmechanizowany</a:t>
            </a:r>
          </a:p>
        </p:txBody>
      </p:sp>
      <p:sp>
        <p:nvSpPr>
          <p:cNvPr id="79920" name="Line 284"/>
          <p:cNvSpPr>
            <a:spLocks noChangeShapeType="1"/>
          </p:cNvSpPr>
          <p:nvPr/>
        </p:nvSpPr>
        <p:spPr bwMode="auto">
          <a:xfrm>
            <a:off x="2667000" y="2401888"/>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921" name="Rectangle 285"/>
          <p:cNvSpPr>
            <a:spLocks noChangeArrowheads="1"/>
          </p:cNvSpPr>
          <p:nvPr/>
        </p:nvSpPr>
        <p:spPr bwMode="auto">
          <a:xfrm>
            <a:off x="2819400" y="2554288"/>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solidFill>
                  <a:srgbClr val="000000"/>
                </a:solidFill>
              </a:rPr>
              <a:t>pluton zmechanizowany</a:t>
            </a:r>
          </a:p>
        </p:txBody>
      </p:sp>
      <p:sp>
        <p:nvSpPr>
          <p:cNvPr id="79922" name="Line 286"/>
          <p:cNvSpPr>
            <a:spLocks noChangeShapeType="1"/>
          </p:cNvSpPr>
          <p:nvPr/>
        </p:nvSpPr>
        <p:spPr bwMode="auto">
          <a:xfrm>
            <a:off x="2667000" y="2706688"/>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923" name="Rectangle 287"/>
          <p:cNvSpPr>
            <a:spLocks noChangeArrowheads="1"/>
          </p:cNvSpPr>
          <p:nvPr/>
        </p:nvSpPr>
        <p:spPr bwMode="auto">
          <a:xfrm>
            <a:off x="2819400" y="2859088"/>
            <a:ext cx="1447800" cy="152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solidFill>
                  <a:srgbClr val="000000"/>
                </a:solidFill>
              </a:rPr>
              <a:t>drużyna zabezpieczenia</a:t>
            </a:r>
          </a:p>
        </p:txBody>
      </p:sp>
      <p:sp>
        <p:nvSpPr>
          <p:cNvPr id="79924" name="Line 288"/>
          <p:cNvSpPr>
            <a:spLocks noChangeShapeType="1"/>
          </p:cNvSpPr>
          <p:nvPr/>
        </p:nvSpPr>
        <p:spPr bwMode="auto">
          <a:xfrm>
            <a:off x="2667000" y="2935288"/>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925" name="Rectangle 289"/>
          <p:cNvSpPr>
            <a:spLocks noChangeArrowheads="1"/>
          </p:cNvSpPr>
          <p:nvPr/>
        </p:nvSpPr>
        <p:spPr bwMode="auto">
          <a:xfrm>
            <a:off x="2819400" y="3087688"/>
            <a:ext cx="1447800" cy="152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solidFill>
                  <a:srgbClr val="000000"/>
                </a:solidFill>
              </a:rPr>
              <a:t>grupa ewakuacyjna</a:t>
            </a:r>
          </a:p>
        </p:txBody>
      </p:sp>
      <p:sp>
        <p:nvSpPr>
          <p:cNvPr id="79926" name="Line 290"/>
          <p:cNvSpPr>
            <a:spLocks noChangeShapeType="1"/>
          </p:cNvSpPr>
          <p:nvPr/>
        </p:nvSpPr>
        <p:spPr bwMode="auto">
          <a:xfrm>
            <a:off x="2667000" y="3163888"/>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927" name="Line 336"/>
          <p:cNvSpPr>
            <a:spLocks noChangeShapeType="1"/>
          </p:cNvSpPr>
          <p:nvPr/>
        </p:nvSpPr>
        <p:spPr bwMode="auto">
          <a:xfrm>
            <a:off x="2432050" y="3557588"/>
            <a:ext cx="152400"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928" name="Rectangle 337"/>
          <p:cNvSpPr>
            <a:spLocks noChangeArrowheads="1"/>
          </p:cNvSpPr>
          <p:nvPr/>
        </p:nvSpPr>
        <p:spPr bwMode="auto">
          <a:xfrm>
            <a:off x="2584450" y="3328988"/>
            <a:ext cx="1828800" cy="381000"/>
          </a:xfrm>
          <a:prstGeom prst="rect">
            <a:avLst/>
          </a:prstGeom>
          <a:solidFill>
            <a:srgbClr val="C0C0C0"/>
          </a:solidFill>
          <a:ln w="254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000" b="1">
                <a:solidFill>
                  <a:srgbClr val="000000"/>
                </a:solidFill>
              </a:rPr>
              <a:t>kompania wsparcia</a:t>
            </a:r>
            <a:br>
              <a:rPr lang="pl-PL" altLang="en-US" sz="1000" b="1">
                <a:solidFill>
                  <a:srgbClr val="000000"/>
                </a:solidFill>
              </a:rPr>
            </a:br>
            <a:endParaRPr lang="pl-PL" altLang="en-US" sz="1000" b="1">
              <a:solidFill>
                <a:srgbClr val="000000"/>
              </a:solidFill>
            </a:endParaRPr>
          </a:p>
        </p:txBody>
      </p:sp>
      <p:sp>
        <p:nvSpPr>
          <p:cNvPr id="79929" name="Rectangle 338"/>
          <p:cNvSpPr>
            <a:spLocks noChangeArrowheads="1"/>
          </p:cNvSpPr>
          <p:nvPr/>
        </p:nvSpPr>
        <p:spPr bwMode="auto">
          <a:xfrm>
            <a:off x="2584450" y="3557588"/>
            <a:ext cx="685800"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99</a:t>
            </a:r>
          </a:p>
        </p:txBody>
      </p:sp>
      <p:sp>
        <p:nvSpPr>
          <p:cNvPr id="79930" name="Rectangle 339"/>
          <p:cNvSpPr>
            <a:spLocks noChangeArrowheads="1"/>
          </p:cNvSpPr>
          <p:nvPr/>
        </p:nvSpPr>
        <p:spPr bwMode="auto">
          <a:xfrm>
            <a:off x="3727450" y="3557588"/>
            <a:ext cx="685800"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endParaRPr lang="en-US" altLang="en-US" sz="1200" b="1">
              <a:solidFill>
                <a:srgbClr val="000000"/>
              </a:solidFill>
            </a:endParaRPr>
          </a:p>
        </p:txBody>
      </p:sp>
      <p:sp>
        <p:nvSpPr>
          <p:cNvPr id="79931" name="Rectangle 340"/>
          <p:cNvSpPr>
            <a:spLocks noChangeArrowheads="1"/>
          </p:cNvSpPr>
          <p:nvPr/>
        </p:nvSpPr>
        <p:spPr bwMode="auto">
          <a:xfrm>
            <a:off x="2813050" y="3786188"/>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solidFill>
                  <a:srgbClr val="000000"/>
                </a:solidFill>
              </a:rPr>
              <a:t>pluton ogniowy</a:t>
            </a:r>
          </a:p>
        </p:txBody>
      </p:sp>
      <p:sp>
        <p:nvSpPr>
          <p:cNvPr id="79932" name="Rectangle 341"/>
          <p:cNvSpPr>
            <a:spLocks noChangeArrowheads="1"/>
          </p:cNvSpPr>
          <p:nvPr/>
        </p:nvSpPr>
        <p:spPr bwMode="auto">
          <a:xfrm>
            <a:off x="2813050" y="4090988"/>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solidFill>
                  <a:srgbClr val="000000"/>
                </a:solidFill>
              </a:rPr>
              <a:t>pluton ogniowy</a:t>
            </a:r>
          </a:p>
        </p:txBody>
      </p:sp>
      <p:sp>
        <p:nvSpPr>
          <p:cNvPr id="79933" name="Line 343"/>
          <p:cNvSpPr>
            <a:spLocks noChangeShapeType="1"/>
          </p:cNvSpPr>
          <p:nvPr/>
        </p:nvSpPr>
        <p:spPr bwMode="auto">
          <a:xfrm>
            <a:off x="2660650" y="3709988"/>
            <a:ext cx="0" cy="1316037"/>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934" name="Line 344"/>
          <p:cNvSpPr>
            <a:spLocks noChangeShapeType="1"/>
          </p:cNvSpPr>
          <p:nvPr/>
        </p:nvSpPr>
        <p:spPr bwMode="auto">
          <a:xfrm>
            <a:off x="2660650" y="3938588"/>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935" name="Line 345"/>
          <p:cNvSpPr>
            <a:spLocks noChangeShapeType="1"/>
          </p:cNvSpPr>
          <p:nvPr/>
        </p:nvSpPr>
        <p:spPr bwMode="auto">
          <a:xfrm>
            <a:off x="2660650" y="4243388"/>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936" name="Rectangle 349"/>
          <p:cNvSpPr>
            <a:spLocks noChangeArrowheads="1"/>
          </p:cNvSpPr>
          <p:nvPr/>
        </p:nvSpPr>
        <p:spPr bwMode="auto">
          <a:xfrm>
            <a:off x="611188" y="4905375"/>
            <a:ext cx="1447800" cy="152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solidFill>
                  <a:srgbClr val="000000"/>
                </a:solidFill>
              </a:rPr>
              <a:t>drużyna strzelców wyb.</a:t>
            </a:r>
          </a:p>
        </p:txBody>
      </p:sp>
      <p:sp>
        <p:nvSpPr>
          <p:cNvPr id="79937" name="Line 350"/>
          <p:cNvSpPr>
            <a:spLocks noChangeShapeType="1"/>
          </p:cNvSpPr>
          <p:nvPr/>
        </p:nvSpPr>
        <p:spPr bwMode="auto">
          <a:xfrm>
            <a:off x="458788" y="4981575"/>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938" name="Line 353"/>
          <p:cNvSpPr>
            <a:spLocks noChangeShapeType="1"/>
          </p:cNvSpPr>
          <p:nvPr/>
        </p:nvSpPr>
        <p:spPr bwMode="auto">
          <a:xfrm>
            <a:off x="242888" y="5602288"/>
            <a:ext cx="152400"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939" name="Rectangle 354"/>
          <p:cNvSpPr>
            <a:spLocks noChangeArrowheads="1"/>
          </p:cNvSpPr>
          <p:nvPr/>
        </p:nvSpPr>
        <p:spPr bwMode="auto">
          <a:xfrm>
            <a:off x="395288" y="5373688"/>
            <a:ext cx="1828800" cy="381000"/>
          </a:xfrm>
          <a:prstGeom prst="rect">
            <a:avLst/>
          </a:prstGeom>
          <a:solidFill>
            <a:srgbClr val="C0C0C0"/>
          </a:solidFill>
          <a:ln w="254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000" b="1">
                <a:solidFill>
                  <a:srgbClr val="000000"/>
                </a:solidFill>
              </a:rPr>
              <a:t>kompania logistyczna</a:t>
            </a:r>
            <a:br>
              <a:rPr lang="pl-PL" altLang="en-US" sz="1000" b="1">
                <a:solidFill>
                  <a:srgbClr val="000000"/>
                </a:solidFill>
              </a:rPr>
            </a:br>
            <a:endParaRPr lang="pl-PL" altLang="en-US" sz="1000" b="1">
              <a:solidFill>
                <a:srgbClr val="000000"/>
              </a:solidFill>
            </a:endParaRPr>
          </a:p>
        </p:txBody>
      </p:sp>
      <p:sp>
        <p:nvSpPr>
          <p:cNvPr id="79940" name="Rectangle 355"/>
          <p:cNvSpPr>
            <a:spLocks noChangeArrowheads="1"/>
          </p:cNvSpPr>
          <p:nvPr/>
        </p:nvSpPr>
        <p:spPr bwMode="auto">
          <a:xfrm>
            <a:off x="395288" y="5602288"/>
            <a:ext cx="685800"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67</a:t>
            </a:r>
          </a:p>
        </p:txBody>
      </p:sp>
      <p:sp>
        <p:nvSpPr>
          <p:cNvPr id="79941" name="Rectangle 356"/>
          <p:cNvSpPr>
            <a:spLocks noChangeArrowheads="1"/>
          </p:cNvSpPr>
          <p:nvPr/>
        </p:nvSpPr>
        <p:spPr bwMode="auto">
          <a:xfrm>
            <a:off x="1538288" y="5602288"/>
            <a:ext cx="685800"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endParaRPr lang="en-US" altLang="en-US" sz="1200" b="1">
              <a:solidFill>
                <a:srgbClr val="000000"/>
              </a:solidFill>
            </a:endParaRPr>
          </a:p>
        </p:txBody>
      </p:sp>
      <p:sp>
        <p:nvSpPr>
          <p:cNvPr id="79942" name="Rectangle 357"/>
          <p:cNvSpPr>
            <a:spLocks noChangeArrowheads="1"/>
          </p:cNvSpPr>
          <p:nvPr/>
        </p:nvSpPr>
        <p:spPr bwMode="auto">
          <a:xfrm>
            <a:off x="623888" y="5830888"/>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solidFill>
                  <a:srgbClr val="000000"/>
                </a:solidFill>
              </a:rPr>
              <a:t>pluton zaopatrzenia </a:t>
            </a:r>
          </a:p>
        </p:txBody>
      </p:sp>
      <p:sp>
        <p:nvSpPr>
          <p:cNvPr id="79943" name="Rectangle 358"/>
          <p:cNvSpPr>
            <a:spLocks noChangeArrowheads="1"/>
          </p:cNvSpPr>
          <p:nvPr/>
        </p:nvSpPr>
        <p:spPr bwMode="auto">
          <a:xfrm>
            <a:off x="623888" y="6135688"/>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solidFill>
                  <a:srgbClr val="000000"/>
                </a:solidFill>
              </a:rPr>
              <a:t>pluton remontowy</a:t>
            </a:r>
          </a:p>
        </p:txBody>
      </p:sp>
      <p:sp>
        <p:nvSpPr>
          <p:cNvPr id="79944" name="Line 359"/>
          <p:cNvSpPr>
            <a:spLocks noChangeShapeType="1"/>
          </p:cNvSpPr>
          <p:nvPr/>
        </p:nvSpPr>
        <p:spPr bwMode="auto">
          <a:xfrm>
            <a:off x="471488" y="5754688"/>
            <a:ext cx="0" cy="99060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945" name="Line 360"/>
          <p:cNvSpPr>
            <a:spLocks noChangeShapeType="1"/>
          </p:cNvSpPr>
          <p:nvPr/>
        </p:nvSpPr>
        <p:spPr bwMode="auto">
          <a:xfrm>
            <a:off x="471488" y="5983288"/>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946" name="Line 361"/>
          <p:cNvSpPr>
            <a:spLocks noChangeShapeType="1"/>
          </p:cNvSpPr>
          <p:nvPr/>
        </p:nvSpPr>
        <p:spPr bwMode="auto">
          <a:xfrm>
            <a:off x="471488" y="6288088"/>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947" name="Rectangle 362"/>
          <p:cNvSpPr>
            <a:spLocks noChangeArrowheads="1"/>
          </p:cNvSpPr>
          <p:nvPr/>
        </p:nvSpPr>
        <p:spPr bwMode="auto">
          <a:xfrm>
            <a:off x="623888" y="6640513"/>
            <a:ext cx="1447800" cy="152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solidFill>
                  <a:srgbClr val="000000"/>
                </a:solidFill>
              </a:rPr>
              <a:t>drużyna zabezpieczenia</a:t>
            </a:r>
          </a:p>
        </p:txBody>
      </p:sp>
      <p:sp>
        <p:nvSpPr>
          <p:cNvPr id="79948" name="Line 363"/>
          <p:cNvSpPr>
            <a:spLocks noChangeShapeType="1"/>
          </p:cNvSpPr>
          <p:nvPr/>
        </p:nvSpPr>
        <p:spPr bwMode="auto">
          <a:xfrm>
            <a:off x="471488" y="6745288"/>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949" name="Rectangle 366"/>
          <p:cNvSpPr>
            <a:spLocks noChangeArrowheads="1"/>
          </p:cNvSpPr>
          <p:nvPr/>
        </p:nvSpPr>
        <p:spPr bwMode="auto">
          <a:xfrm>
            <a:off x="623888" y="6440488"/>
            <a:ext cx="1447800" cy="152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solidFill>
                  <a:srgbClr val="000000"/>
                </a:solidFill>
              </a:rPr>
              <a:t>załoga wozu dowodzenia</a:t>
            </a:r>
          </a:p>
        </p:txBody>
      </p:sp>
      <p:sp>
        <p:nvSpPr>
          <p:cNvPr id="79950" name="Line 367"/>
          <p:cNvSpPr>
            <a:spLocks noChangeShapeType="1"/>
          </p:cNvSpPr>
          <p:nvPr/>
        </p:nvSpPr>
        <p:spPr bwMode="auto">
          <a:xfrm>
            <a:off x="471488" y="6516688"/>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951" name="Rectangle 385"/>
          <p:cNvSpPr>
            <a:spLocks noChangeArrowheads="1"/>
          </p:cNvSpPr>
          <p:nvPr/>
        </p:nvSpPr>
        <p:spPr bwMode="auto">
          <a:xfrm>
            <a:off x="395288" y="5129213"/>
            <a:ext cx="1873250" cy="163512"/>
          </a:xfrm>
          <a:prstGeom prst="rect">
            <a:avLst/>
          </a:prstGeom>
          <a:noFill/>
          <a:ln w="2857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b="1">
                <a:solidFill>
                  <a:srgbClr val="000000"/>
                </a:solidFill>
              </a:rPr>
              <a:t>           obsługa urz. treningowego</a:t>
            </a:r>
          </a:p>
        </p:txBody>
      </p:sp>
      <p:sp>
        <p:nvSpPr>
          <p:cNvPr id="79952" name="Line 389"/>
          <p:cNvSpPr>
            <a:spLocks noChangeShapeType="1"/>
          </p:cNvSpPr>
          <p:nvPr/>
        </p:nvSpPr>
        <p:spPr bwMode="auto">
          <a:xfrm>
            <a:off x="2438400" y="877888"/>
            <a:ext cx="0" cy="4538662"/>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pic>
        <p:nvPicPr>
          <p:cNvPr id="79953" name="Picture 392" descr="bwp1"/>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940425" y="787400"/>
            <a:ext cx="1871663" cy="625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2555" name="Group 507"/>
          <p:cNvGraphicFramePr>
            <a:graphicFrameLocks noGrp="1"/>
          </p:cNvGraphicFramePr>
          <p:nvPr/>
        </p:nvGraphicFramePr>
        <p:xfrm>
          <a:off x="5148263" y="1452563"/>
          <a:ext cx="3309937" cy="975120"/>
        </p:xfrm>
        <a:graphic>
          <a:graphicData uri="http://schemas.openxmlformats.org/drawingml/2006/table">
            <a:tbl>
              <a:tblPr/>
              <a:tblGrid>
                <a:gridCol w="2720975">
                  <a:extLst>
                    <a:ext uri="{9D8B030D-6E8A-4147-A177-3AD203B41FA5}">
                      <a16:colId xmlns:a16="http://schemas.microsoft.com/office/drawing/2014/main" xmlns="" val="20000"/>
                    </a:ext>
                  </a:extLst>
                </a:gridCol>
                <a:gridCol w="588962">
                  <a:extLst>
                    <a:ext uri="{9D8B030D-6E8A-4147-A177-3AD203B41FA5}">
                      <a16:colId xmlns:a16="http://schemas.microsoft.com/office/drawing/2014/main" xmlns="" val="20001"/>
                    </a:ext>
                  </a:extLst>
                </a:gridCol>
              </a:tblGrid>
              <a:tr h="2436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SIŁY</a:t>
                      </a:r>
                    </a:p>
                  </a:txBody>
                  <a:tcPr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ILOŚĆ</a:t>
                      </a:r>
                    </a:p>
                  </a:txBody>
                  <a:tcPr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0"/>
                  </a:ext>
                </a:extLst>
              </a:tr>
              <a:tr h="2436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Oficerów</a:t>
                      </a:r>
                    </a:p>
                  </a:txBody>
                  <a:tcPr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43</a:t>
                      </a:r>
                    </a:p>
                  </a:txBody>
                  <a:tcPr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1"/>
                  </a:ext>
                </a:extLst>
              </a:tr>
              <a:tr h="2436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Podoficerów</a:t>
                      </a:r>
                    </a:p>
                  </a:txBody>
                  <a:tcPr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183</a:t>
                      </a:r>
                    </a:p>
                  </a:txBody>
                  <a:tcPr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2"/>
                  </a:ext>
                </a:extLst>
              </a:tr>
              <a:tr h="2436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Szeregowych</a:t>
                      </a:r>
                    </a:p>
                  </a:txBody>
                  <a:tcPr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535</a:t>
                      </a:r>
                    </a:p>
                  </a:txBody>
                  <a:tcPr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3"/>
                  </a:ext>
                </a:extLst>
              </a:tr>
            </a:tbl>
          </a:graphicData>
        </a:graphic>
      </p:graphicFrame>
      <p:sp>
        <p:nvSpPr>
          <p:cNvPr id="79971" name="Rectangle 417"/>
          <p:cNvSpPr>
            <a:spLocks noChangeArrowheads="1"/>
          </p:cNvSpPr>
          <p:nvPr/>
        </p:nvSpPr>
        <p:spPr bwMode="auto">
          <a:xfrm>
            <a:off x="2813050" y="4418013"/>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solidFill>
                  <a:srgbClr val="000000"/>
                </a:solidFill>
              </a:rPr>
              <a:t>pluton przeciwpancerny</a:t>
            </a:r>
          </a:p>
        </p:txBody>
      </p:sp>
      <p:sp>
        <p:nvSpPr>
          <p:cNvPr id="79972" name="Line 418"/>
          <p:cNvSpPr>
            <a:spLocks noChangeShapeType="1"/>
          </p:cNvSpPr>
          <p:nvPr/>
        </p:nvSpPr>
        <p:spPr bwMode="auto">
          <a:xfrm>
            <a:off x="2660650" y="4570413"/>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973" name="Rectangle 419"/>
          <p:cNvSpPr>
            <a:spLocks noChangeArrowheads="1"/>
          </p:cNvSpPr>
          <p:nvPr/>
        </p:nvSpPr>
        <p:spPr bwMode="auto">
          <a:xfrm>
            <a:off x="2809875" y="4954588"/>
            <a:ext cx="1447800" cy="152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solidFill>
                  <a:srgbClr val="000000"/>
                </a:solidFill>
              </a:rPr>
              <a:t>drużyna zabezpieczenia</a:t>
            </a:r>
          </a:p>
        </p:txBody>
      </p:sp>
      <p:sp>
        <p:nvSpPr>
          <p:cNvPr id="79974" name="Line 420"/>
          <p:cNvSpPr>
            <a:spLocks noChangeShapeType="1"/>
          </p:cNvSpPr>
          <p:nvPr/>
        </p:nvSpPr>
        <p:spPr bwMode="auto">
          <a:xfrm>
            <a:off x="2657475" y="5030788"/>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975" name="Rectangle 421"/>
          <p:cNvSpPr>
            <a:spLocks noChangeArrowheads="1"/>
          </p:cNvSpPr>
          <p:nvPr/>
        </p:nvSpPr>
        <p:spPr bwMode="auto">
          <a:xfrm>
            <a:off x="2809875" y="4725988"/>
            <a:ext cx="1447800" cy="152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solidFill>
                  <a:srgbClr val="000000"/>
                </a:solidFill>
              </a:rPr>
              <a:t>załoga wozu dowodzenia</a:t>
            </a:r>
          </a:p>
        </p:txBody>
      </p:sp>
      <p:sp>
        <p:nvSpPr>
          <p:cNvPr id="79976" name="Line 422"/>
          <p:cNvSpPr>
            <a:spLocks noChangeShapeType="1"/>
          </p:cNvSpPr>
          <p:nvPr/>
        </p:nvSpPr>
        <p:spPr bwMode="auto">
          <a:xfrm>
            <a:off x="2657475" y="4802188"/>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977" name="Line 423"/>
          <p:cNvSpPr>
            <a:spLocks noChangeShapeType="1"/>
          </p:cNvSpPr>
          <p:nvPr/>
        </p:nvSpPr>
        <p:spPr bwMode="auto">
          <a:xfrm>
            <a:off x="2432050" y="5429250"/>
            <a:ext cx="152400"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978" name="Rectangle 424"/>
          <p:cNvSpPr>
            <a:spLocks noChangeArrowheads="1"/>
          </p:cNvSpPr>
          <p:nvPr/>
        </p:nvSpPr>
        <p:spPr bwMode="auto">
          <a:xfrm>
            <a:off x="2584450" y="5200650"/>
            <a:ext cx="1828800" cy="381000"/>
          </a:xfrm>
          <a:prstGeom prst="rect">
            <a:avLst/>
          </a:prstGeom>
          <a:solidFill>
            <a:srgbClr val="C0C0C0"/>
          </a:solidFill>
          <a:ln w="254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000" b="1">
                <a:solidFill>
                  <a:srgbClr val="000000"/>
                </a:solidFill>
              </a:rPr>
              <a:t>zespół ewakuacji medycznej</a:t>
            </a:r>
            <a:br>
              <a:rPr lang="pl-PL" altLang="en-US" sz="1000" b="1">
                <a:solidFill>
                  <a:srgbClr val="000000"/>
                </a:solidFill>
              </a:rPr>
            </a:br>
            <a:endParaRPr lang="pl-PL" altLang="en-US" sz="1000" b="1">
              <a:solidFill>
                <a:srgbClr val="000000"/>
              </a:solidFill>
            </a:endParaRPr>
          </a:p>
        </p:txBody>
      </p:sp>
      <p:sp>
        <p:nvSpPr>
          <p:cNvPr id="79979" name="Rectangle 425"/>
          <p:cNvSpPr>
            <a:spLocks noChangeArrowheads="1"/>
          </p:cNvSpPr>
          <p:nvPr/>
        </p:nvSpPr>
        <p:spPr bwMode="auto">
          <a:xfrm>
            <a:off x="2584450" y="5429250"/>
            <a:ext cx="685800"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12</a:t>
            </a:r>
          </a:p>
        </p:txBody>
      </p:sp>
      <p:sp>
        <p:nvSpPr>
          <p:cNvPr id="79980" name="Rectangle 426"/>
          <p:cNvSpPr>
            <a:spLocks noChangeArrowheads="1"/>
          </p:cNvSpPr>
          <p:nvPr/>
        </p:nvSpPr>
        <p:spPr bwMode="auto">
          <a:xfrm>
            <a:off x="3727450" y="5429250"/>
            <a:ext cx="685800" cy="1524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endParaRPr lang="en-US" altLang="en-US" sz="1200" b="1">
              <a:solidFill>
                <a:srgbClr val="000000"/>
              </a:solidFill>
            </a:endParaRPr>
          </a:p>
        </p:txBody>
      </p:sp>
      <p:sp>
        <p:nvSpPr>
          <p:cNvPr id="79981" name="Rectangle 427"/>
          <p:cNvSpPr>
            <a:spLocks noChangeArrowheads="1"/>
          </p:cNvSpPr>
          <p:nvPr/>
        </p:nvSpPr>
        <p:spPr bwMode="auto">
          <a:xfrm>
            <a:off x="2813050" y="5962650"/>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solidFill>
                  <a:srgbClr val="000000"/>
                </a:solidFill>
              </a:rPr>
              <a:t>grupa ewakuacji medycznej </a:t>
            </a:r>
          </a:p>
        </p:txBody>
      </p:sp>
      <p:sp>
        <p:nvSpPr>
          <p:cNvPr id="79982" name="Line 428"/>
          <p:cNvSpPr>
            <a:spLocks noChangeShapeType="1"/>
          </p:cNvSpPr>
          <p:nvPr/>
        </p:nvSpPr>
        <p:spPr bwMode="auto">
          <a:xfrm>
            <a:off x="2660650" y="5581650"/>
            <a:ext cx="0" cy="114300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983" name="Line 429"/>
          <p:cNvSpPr>
            <a:spLocks noChangeShapeType="1"/>
          </p:cNvSpPr>
          <p:nvPr/>
        </p:nvSpPr>
        <p:spPr bwMode="auto">
          <a:xfrm>
            <a:off x="2660650" y="6115050"/>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984" name="Rectangle 430"/>
          <p:cNvSpPr>
            <a:spLocks noChangeArrowheads="1"/>
          </p:cNvSpPr>
          <p:nvPr/>
        </p:nvSpPr>
        <p:spPr bwMode="auto">
          <a:xfrm>
            <a:off x="2813050" y="6267450"/>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solidFill>
                  <a:srgbClr val="000000"/>
                </a:solidFill>
              </a:rPr>
              <a:t>grupa ewakuacji medycznej </a:t>
            </a:r>
          </a:p>
        </p:txBody>
      </p:sp>
      <p:sp>
        <p:nvSpPr>
          <p:cNvPr id="79985" name="Line 431"/>
          <p:cNvSpPr>
            <a:spLocks noChangeShapeType="1"/>
          </p:cNvSpPr>
          <p:nvPr/>
        </p:nvSpPr>
        <p:spPr bwMode="auto">
          <a:xfrm>
            <a:off x="2660650" y="6419850"/>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986" name="Rectangle 432"/>
          <p:cNvSpPr>
            <a:spLocks noChangeArrowheads="1"/>
          </p:cNvSpPr>
          <p:nvPr/>
        </p:nvSpPr>
        <p:spPr bwMode="auto">
          <a:xfrm>
            <a:off x="2813050" y="6572250"/>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solidFill>
                  <a:srgbClr val="000000"/>
                </a:solidFill>
              </a:rPr>
              <a:t>grupa ewakuacji medycznej </a:t>
            </a:r>
          </a:p>
        </p:txBody>
      </p:sp>
      <p:sp>
        <p:nvSpPr>
          <p:cNvPr id="79987" name="Line 433"/>
          <p:cNvSpPr>
            <a:spLocks noChangeShapeType="1"/>
          </p:cNvSpPr>
          <p:nvPr/>
        </p:nvSpPr>
        <p:spPr bwMode="auto">
          <a:xfrm>
            <a:off x="2660650" y="6724650"/>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988" name="Rectangle 434"/>
          <p:cNvSpPr>
            <a:spLocks noChangeArrowheads="1"/>
          </p:cNvSpPr>
          <p:nvPr/>
        </p:nvSpPr>
        <p:spPr bwMode="auto">
          <a:xfrm>
            <a:off x="2813050" y="5657850"/>
            <a:ext cx="1600200" cy="228600"/>
          </a:xfrm>
          <a:prstGeom prst="rect">
            <a:avLst/>
          </a:prstGeom>
          <a:solidFill>
            <a:srgbClr val="DDDDDD"/>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solidFill>
                  <a:srgbClr val="000000"/>
                </a:solidFill>
              </a:rPr>
              <a:t>grupa ewakuacji medycznej </a:t>
            </a:r>
          </a:p>
        </p:txBody>
      </p:sp>
      <p:sp>
        <p:nvSpPr>
          <p:cNvPr id="79989" name="Line 435"/>
          <p:cNvSpPr>
            <a:spLocks noChangeShapeType="1"/>
          </p:cNvSpPr>
          <p:nvPr/>
        </p:nvSpPr>
        <p:spPr bwMode="auto">
          <a:xfrm>
            <a:off x="2660650" y="5810250"/>
            <a:ext cx="1524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graphicFrame>
        <p:nvGraphicFramePr>
          <p:cNvPr id="2553" name="Group 505"/>
          <p:cNvGraphicFramePr>
            <a:graphicFrameLocks noGrp="1"/>
          </p:cNvGraphicFramePr>
          <p:nvPr/>
        </p:nvGraphicFramePr>
        <p:xfrm>
          <a:off x="5148263" y="3155950"/>
          <a:ext cx="3267075" cy="3530600"/>
        </p:xfrm>
        <a:graphic>
          <a:graphicData uri="http://schemas.openxmlformats.org/drawingml/2006/table">
            <a:tbl>
              <a:tblPr/>
              <a:tblGrid>
                <a:gridCol w="2657475">
                  <a:extLst>
                    <a:ext uri="{9D8B030D-6E8A-4147-A177-3AD203B41FA5}">
                      <a16:colId xmlns:a16="http://schemas.microsoft.com/office/drawing/2014/main" xmlns="" val="20000"/>
                    </a:ext>
                  </a:extLst>
                </a:gridCol>
                <a:gridCol w="609600">
                  <a:extLst>
                    <a:ext uri="{9D8B030D-6E8A-4147-A177-3AD203B41FA5}">
                      <a16:colId xmlns:a16="http://schemas.microsoft.com/office/drawing/2014/main" xmlns="" val="20001"/>
                    </a:ext>
                  </a:extLst>
                </a:gridCol>
              </a:tblGrid>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ZASADNICZE UZBROJENIE i  SW</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ILOŚĆ</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BWP-1</a:t>
                      </a:r>
                      <a:endParaRPr kumimoji="0" lang="pl-PL" sz="8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53</a:t>
                      </a:r>
                      <a:endParaRPr kumimoji="0" lang="pl-PL" sz="900" b="1"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1"/>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Ręczny karabin maszynowy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29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2"/>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7,62 mm karabin wyborowy (</a:t>
                      </a:r>
                      <a:r>
                        <a:rPr kumimoji="0" lang="pl-PL" sz="1000" b="1" i="0" u="none" strike="noStrike" cap="none" normalizeH="0" baseline="0" dirty="0" err="1">
                          <a:ln>
                            <a:noFill/>
                          </a:ln>
                          <a:solidFill>
                            <a:schemeClr val="tx1"/>
                          </a:solidFill>
                          <a:effectLst/>
                          <a:latin typeface="Arial" charset="0"/>
                        </a:rPr>
                        <a:t>kdow</a:t>
                      </a:r>
                      <a:r>
                        <a:rPr kumimoji="0" lang="pl-PL" sz="1000" b="1" i="0" u="none" strike="noStrike" cap="none" normalizeH="0" baseline="0" dirty="0">
                          <a:ln>
                            <a:noFill/>
                          </a:ln>
                          <a:solidFill>
                            <a:schemeClr val="tx1"/>
                          </a:solidFill>
                          <a:effectLst/>
                          <a:latin typeface="Arial"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3"/>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12,7 mm karabin wyborowy  TOR (</a:t>
                      </a:r>
                      <a:r>
                        <a:rPr kumimoji="0" lang="pl-PL" sz="1000" b="1" i="0" u="none" strike="noStrike" cap="none" normalizeH="0" baseline="0" dirty="0" err="1">
                          <a:ln>
                            <a:noFill/>
                          </a:ln>
                          <a:solidFill>
                            <a:schemeClr val="tx1"/>
                          </a:solidFill>
                          <a:effectLst/>
                          <a:latin typeface="Arial" charset="0"/>
                        </a:rPr>
                        <a:t>kdow</a:t>
                      </a:r>
                      <a:r>
                        <a:rPr kumimoji="0" lang="pl-PL" sz="1000" b="1" i="0" u="none" strike="noStrike" cap="none" normalizeH="0" baseline="0" dirty="0">
                          <a:ln>
                            <a:noFill/>
                          </a:ln>
                          <a:solidFill>
                            <a:schemeClr val="tx1"/>
                          </a:solidFill>
                          <a:effectLst/>
                          <a:latin typeface="Arial"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4"/>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Granatnik lekki 40mm (</a:t>
                      </a:r>
                      <a:r>
                        <a:rPr kumimoji="0" lang="pl-PL" sz="1000" b="1" i="0" u="none" strike="noStrike" cap="none" normalizeH="0" baseline="0" dirty="0" err="1">
                          <a:ln>
                            <a:noFill/>
                          </a:ln>
                          <a:solidFill>
                            <a:schemeClr val="tx1"/>
                          </a:solidFill>
                          <a:effectLst/>
                          <a:latin typeface="Arial" charset="0"/>
                        </a:rPr>
                        <a:t>kpz</a:t>
                      </a:r>
                      <a:r>
                        <a:rPr kumimoji="0" lang="pl-PL" sz="1000" b="1" i="0" u="none" strike="noStrike" cap="none" normalizeH="0" baseline="0" dirty="0">
                          <a:ln>
                            <a:noFill/>
                          </a:ln>
                          <a:solidFill>
                            <a:schemeClr val="tx1"/>
                          </a:solidFill>
                          <a:effectLst/>
                          <a:latin typeface="Arial"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5"/>
                  </a:ext>
                </a:extLst>
              </a:tr>
              <a:tr h="2730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RPG-7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53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6"/>
                  </a:ext>
                </a:extLst>
              </a:tr>
              <a:tr h="2730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Ciężki karabin maszynowy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7"/>
                  </a:ext>
                </a:extLst>
              </a:tr>
              <a:tr h="2730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120 mm moździerz (</a:t>
                      </a:r>
                      <a:r>
                        <a:rPr kumimoji="0" lang="pl-PL" sz="1000" b="1" i="0" u="none" strike="noStrike" cap="none" normalizeH="0" baseline="0" dirty="0" err="1">
                          <a:ln>
                            <a:noFill/>
                          </a:ln>
                          <a:solidFill>
                            <a:schemeClr val="tx1"/>
                          </a:solidFill>
                          <a:effectLst/>
                          <a:latin typeface="Arial" charset="0"/>
                        </a:rPr>
                        <a:t>kwsp</a:t>
                      </a:r>
                      <a:r>
                        <a:rPr kumimoji="0" lang="pl-PL" sz="1000" b="1" i="0" u="none" strike="noStrike" cap="none" normalizeH="0" baseline="0" dirty="0">
                          <a:ln>
                            <a:noFill/>
                          </a:ln>
                          <a:solidFill>
                            <a:schemeClr val="tx1"/>
                          </a:solidFill>
                          <a:effectLst/>
                          <a:latin typeface="Arial"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8"/>
                  </a:ext>
                </a:extLst>
              </a:tr>
              <a:tr h="2730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Wyrzutnia 9P133 na  </a:t>
                      </a:r>
                      <a:r>
                        <a:rPr kumimoji="0" lang="pl-PL" sz="1000" b="1" i="0" u="none" strike="noStrike" cap="none" normalizeH="0" baseline="0" dirty="0" err="1">
                          <a:ln>
                            <a:noFill/>
                          </a:ln>
                          <a:solidFill>
                            <a:schemeClr val="tx1"/>
                          </a:solidFill>
                          <a:effectLst/>
                          <a:latin typeface="Arial" charset="0"/>
                        </a:rPr>
                        <a:t>sam.opanc</a:t>
                      </a:r>
                      <a:r>
                        <a:rPr kumimoji="0" lang="pl-PL" sz="1000" b="1" i="0" u="none" strike="noStrike" cap="none" normalizeH="0" baseline="0" dirty="0">
                          <a:ln>
                            <a:noFill/>
                          </a:ln>
                          <a:solidFill>
                            <a:schemeClr val="tx1"/>
                          </a:solidFill>
                          <a:effectLst/>
                          <a:latin typeface="Arial" charset="0"/>
                        </a:rPr>
                        <a:t>. (</a:t>
                      </a:r>
                      <a:r>
                        <a:rPr kumimoji="0" lang="pl-PL" sz="1000" b="1" i="0" u="none" strike="noStrike" cap="none" normalizeH="0" baseline="0" dirty="0" err="1">
                          <a:ln>
                            <a:noFill/>
                          </a:ln>
                          <a:solidFill>
                            <a:schemeClr val="tx1"/>
                          </a:solidFill>
                          <a:effectLst/>
                          <a:latin typeface="Arial" charset="0"/>
                        </a:rPr>
                        <a:t>kwsp</a:t>
                      </a:r>
                      <a:r>
                        <a:rPr kumimoji="0" lang="pl-PL" sz="1000" b="1" i="0" u="none" strike="noStrike" cap="none" normalizeH="0" baseline="0" dirty="0">
                          <a:ln>
                            <a:noFill/>
                          </a:ln>
                          <a:solidFill>
                            <a:schemeClr val="tx1"/>
                          </a:solidFill>
                          <a:effectLst/>
                          <a:latin typeface="Arial"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9"/>
                  </a:ext>
                </a:extLst>
              </a:tr>
              <a:tr h="242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Samochód opanc. SZAKAL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10"/>
                  </a:ext>
                </a:extLst>
              </a:tr>
              <a:tr h="242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Ciągnik pancerny (WZT lub WPT)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11"/>
                  </a:ext>
                </a:extLst>
              </a:tr>
              <a:tr h="242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a:ln>
                            <a:noFill/>
                          </a:ln>
                          <a:solidFill>
                            <a:schemeClr val="tx1"/>
                          </a:solidFill>
                          <a:effectLst/>
                          <a:latin typeface="Arial" charset="0"/>
                        </a:rPr>
                        <a:t>Wóz dowodzenia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12"/>
                  </a:ext>
                </a:extLst>
              </a:tr>
              <a:tr h="1841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Samochód sanitarny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l-PL" sz="1000" b="1" i="0" u="none" strike="noStrike" cap="none" normalizeH="0" baseline="0" dirty="0">
                          <a:ln>
                            <a:noFill/>
                          </a:ln>
                          <a:solidFill>
                            <a:schemeClr val="tx1"/>
                          </a:solidFill>
                          <a:effectLst/>
                          <a:latin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13"/>
                  </a:ext>
                </a:extLst>
              </a:tr>
            </a:tbl>
          </a:graphicData>
        </a:graphic>
      </p:graphicFrame>
      <p:sp>
        <p:nvSpPr>
          <p:cNvPr id="80037" name="Rectangle 287"/>
          <p:cNvSpPr>
            <a:spLocks noChangeArrowheads="1"/>
          </p:cNvSpPr>
          <p:nvPr/>
        </p:nvSpPr>
        <p:spPr bwMode="auto">
          <a:xfrm>
            <a:off x="617538" y="3760788"/>
            <a:ext cx="1447800" cy="152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900">
                <a:solidFill>
                  <a:srgbClr val="000000"/>
                </a:solidFill>
              </a:rPr>
              <a:t>drużyna zabezpieczenia</a:t>
            </a:r>
          </a:p>
        </p:txBody>
      </p:sp>
      <p:sp>
        <p:nvSpPr>
          <p:cNvPr id="80038" name="Line 350"/>
          <p:cNvSpPr>
            <a:spLocks noChangeShapeType="1"/>
          </p:cNvSpPr>
          <p:nvPr/>
        </p:nvSpPr>
        <p:spPr bwMode="auto">
          <a:xfrm>
            <a:off x="234950" y="5219700"/>
            <a:ext cx="152400"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80039" name="Rectangle 261"/>
          <p:cNvSpPr>
            <a:spLocks noChangeArrowheads="1"/>
          </p:cNvSpPr>
          <p:nvPr/>
        </p:nvSpPr>
        <p:spPr bwMode="auto">
          <a:xfrm>
            <a:off x="395288" y="5138738"/>
            <a:ext cx="360362" cy="142875"/>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solidFill>
                  <a:srgbClr val="000000"/>
                </a:solidFill>
              </a:rPr>
              <a:t>2</a:t>
            </a:r>
          </a:p>
        </p:txBody>
      </p:sp>
      <p:sp>
        <p:nvSpPr>
          <p:cNvPr id="107" name="Elipsa 106"/>
          <p:cNvSpPr/>
          <p:nvPr/>
        </p:nvSpPr>
        <p:spPr>
          <a:xfrm>
            <a:off x="4276725" y="2001838"/>
            <a:ext cx="287338" cy="144462"/>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rgbClr val="000000"/>
                </a:solidFill>
              </a:rPr>
              <a:t>34</a:t>
            </a:r>
          </a:p>
        </p:txBody>
      </p:sp>
      <p:sp>
        <p:nvSpPr>
          <p:cNvPr id="108" name="Elipsa 107"/>
          <p:cNvSpPr/>
          <p:nvPr/>
        </p:nvSpPr>
        <p:spPr>
          <a:xfrm>
            <a:off x="4284663" y="2320925"/>
            <a:ext cx="287337" cy="144463"/>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rgbClr val="000000"/>
                </a:solidFill>
              </a:rPr>
              <a:t>34</a:t>
            </a:r>
          </a:p>
        </p:txBody>
      </p:sp>
      <p:sp>
        <p:nvSpPr>
          <p:cNvPr id="109" name="Elipsa 108"/>
          <p:cNvSpPr/>
          <p:nvPr/>
        </p:nvSpPr>
        <p:spPr>
          <a:xfrm>
            <a:off x="4284663" y="2635250"/>
            <a:ext cx="287337" cy="144463"/>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rgbClr val="000000"/>
                </a:solidFill>
              </a:rPr>
              <a:t>34</a:t>
            </a:r>
          </a:p>
        </p:txBody>
      </p:sp>
      <p:sp>
        <p:nvSpPr>
          <p:cNvPr id="110" name="Elipsa 109"/>
          <p:cNvSpPr/>
          <p:nvPr/>
        </p:nvSpPr>
        <p:spPr>
          <a:xfrm>
            <a:off x="4284663" y="2874963"/>
            <a:ext cx="287337" cy="144462"/>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rgbClr val="000000"/>
                </a:solidFill>
              </a:rPr>
              <a:t>4</a:t>
            </a:r>
          </a:p>
        </p:txBody>
      </p:sp>
      <p:sp>
        <p:nvSpPr>
          <p:cNvPr id="111" name="Elipsa 110"/>
          <p:cNvSpPr/>
          <p:nvPr/>
        </p:nvSpPr>
        <p:spPr>
          <a:xfrm>
            <a:off x="4287838" y="3092450"/>
            <a:ext cx="287337" cy="144463"/>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rgbClr val="000000"/>
                </a:solidFill>
              </a:rPr>
              <a:t>4</a:t>
            </a:r>
          </a:p>
        </p:txBody>
      </p:sp>
      <p:sp>
        <p:nvSpPr>
          <p:cNvPr id="113" name="Elipsa 112"/>
          <p:cNvSpPr/>
          <p:nvPr/>
        </p:nvSpPr>
        <p:spPr>
          <a:xfrm>
            <a:off x="4291013" y="1674813"/>
            <a:ext cx="287337" cy="144462"/>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rgbClr val="000000"/>
                </a:solidFill>
              </a:rPr>
              <a:t>8</a:t>
            </a:r>
          </a:p>
        </p:txBody>
      </p:sp>
      <p:sp>
        <p:nvSpPr>
          <p:cNvPr id="80046" name="pole tekstowe 113"/>
          <p:cNvSpPr txBox="1">
            <a:spLocks noChangeArrowheads="1"/>
          </p:cNvSpPr>
          <p:nvPr/>
        </p:nvSpPr>
        <p:spPr bwMode="auto">
          <a:xfrm>
            <a:off x="5435600" y="2606675"/>
            <a:ext cx="2808288" cy="400050"/>
          </a:xfrm>
          <a:prstGeom prst="rect">
            <a:avLst/>
          </a:prstGeom>
          <a:solidFill>
            <a:srgbClr val="FFFF00"/>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2000">
                <a:solidFill>
                  <a:srgbClr val="000000"/>
                </a:solidFill>
                <a:latin typeface="Times New Roman" panose="02020603050405020304" pitchFamily="18" charset="0"/>
              </a:rPr>
              <a:t>Struktura 53 wozowa</a:t>
            </a:r>
          </a:p>
        </p:txBody>
      </p:sp>
      <p:pic>
        <p:nvPicPr>
          <p:cNvPr id="55298"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232184" y="-27383"/>
            <a:ext cx="1902352" cy="85605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834378702"/>
      </p:ext>
    </p:extLst>
  </p:cSld>
  <p:clrMapOvr>
    <a:masterClrMapping/>
  </p:clrMapOvr>
  <p:transition>
    <p:zoom/>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Line 45"/>
          <p:cNvSpPr>
            <a:spLocks noChangeShapeType="1"/>
          </p:cNvSpPr>
          <p:nvPr/>
        </p:nvSpPr>
        <p:spPr bwMode="auto">
          <a:xfrm>
            <a:off x="6156174" y="1628924"/>
            <a:ext cx="1" cy="21590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2467" name="Line 32"/>
          <p:cNvSpPr>
            <a:spLocks noChangeShapeType="1"/>
          </p:cNvSpPr>
          <p:nvPr/>
        </p:nvSpPr>
        <p:spPr bwMode="auto">
          <a:xfrm>
            <a:off x="5872336" y="3746079"/>
            <a:ext cx="173038" cy="1587"/>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2469" name="Line 27"/>
          <p:cNvSpPr>
            <a:spLocks noChangeShapeType="1"/>
          </p:cNvSpPr>
          <p:nvPr/>
        </p:nvSpPr>
        <p:spPr bwMode="auto">
          <a:xfrm>
            <a:off x="746125" y="1196975"/>
            <a:ext cx="5383213"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2470" name="Line 28"/>
          <p:cNvSpPr>
            <a:spLocks noChangeShapeType="1"/>
          </p:cNvSpPr>
          <p:nvPr/>
        </p:nvSpPr>
        <p:spPr bwMode="auto">
          <a:xfrm>
            <a:off x="739775" y="1196975"/>
            <a:ext cx="0" cy="21590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2471" name="Line 30"/>
          <p:cNvSpPr>
            <a:spLocks noChangeShapeType="1"/>
          </p:cNvSpPr>
          <p:nvPr/>
        </p:nvSpPr>
        <p:spPr bwMode="auto">
          <a:xfrm>
            <a:off x="182563" y="1952625"/>
            <a:ext cx="173037" cy="1588"/>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2472" name="Line 31"/>
          <p:cNvSpPr>
            <a:spLocks noChangeShapeType="1"/>
          </p:cNvSpPr>
          <p:nvPr/>
        </p:nvSpPr>
        <p:spPr bwMode="auto">
          <a:xfrm>
            <a:off x="182563" y="3224213"/>
            <a:ext cx="173037" cy="1587"/>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2473" name="Line 32"/>
          <p:cNvSpPr>
            <a:spLocks noChangeShapeType="1"/>
          </p:cNvSpPr>
          <p:nvPr/>
        </p:nvSpPr>
        <p:spPr bwMode="auto">
          <a:xfrm>
            <a:off x="182563" y="4611688"/>
            <a:ext cx="173037" cy="1587"/>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2474" name="Line 33"/>
          <p:cNvSpPr>
            <a:spLocks noChangeShapeType="1"/>
          </p:cNvSpPr>
          <p:nvPr/>
        </p:nvSpPr>
        <p:spPr bwMode="auto">
          <a:xfrm>
            <a:off x="2439988" y="1196975"/>
            <a:ext cx="0" cy="21590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2475" name="Line 39"/>
          <p:cNvSpPr>
            <a:spLocks noChangeShapeType="1"/>
          </p:cNvSpPr>
          <p:nvPr/>
        </p:nvSpPr>
        <p:spPr bwMode="auto">
          <a:xfrm>
            <a:off x="1868488" y="1930400"/>
            <a:ext cx="144462"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2476" name="Line 40"/>
          <p:cNvSpPr>
            <a:spLocks noChangeShapeType="1"/>
          </p:cNvSpPr>
          <p:nvPr/>
        </p:nvSpPr>
        <p:spPr bwMode="auto">
          <a:xfrm>
            <a:off x="1868488" y="3548063"/>
            <a:ext cx="144462"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2477" name="Line 41"/>
          <p:cNvSpPr>
            <a:spLocks noChangeShapeType="1"/>
          </p:cNvSpPr>
          <p:nvPr/>
        </p:nvSpPr>
        <p:spPr bwMode="auto">
          <a:xfrm>
            <a:off x="1868488" y="5060950"/>
            <a:ext cx="144462"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2478" name="Line 43"/>
          <p:cNvSpPr>
            <a:spLocks noChangeShapeType="1"/>
          </p:cNvSpPr>
          <p:nvPr/>
        </p:nvSpPr>
        <p:spPr bwMode="auto">
          <a:xfrm>
            <a:off x="4191000" y="3167063"/>
            <a:ext cx="144463"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2479" name="Line 44"/>
          <p:cNvSpPr>
            <a:spLocks noChangeShapeType="1"/>
          </p:cNvSpPr>
          <p:nvPr/>
        </p:nvSpPr>
        <p:spPr bwMode="auto">
          <a:xfrm>
            <a:off x="4191000" y="4424363"/>
            <a:ext cx="144463"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2480" name="Line 45"/>
          <p:cNvSpPr>
            <a:spLocks noChangeShapeType="1"/>
          </p:cNvSpPr>
          <p:nvPr/>
        </p:nvSpPr>
        <p:spPr bwMode="auto">
          <a:xfrm flipH="1">
            <a:off x="6138970" y="1196752"/>
            <a:ext cx="0" cy="144016"/>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2481" name="Line 46"/>
          <p:cNvSpPr>
            <a:spLocks noChangeShapeType="1"/>
          </p:cNvSpPr>
          <p:nvPr/>
        </p:nvSpPr>
        <p:spPr bwMode="auto">
          <a:xfrm>
            <a:off x="4191000" y="1943100"/>
            <a:ext cx="144463"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2482" name="Rectangle 47"/>
          <p:cNvSpPr>
            <a:spLocks noChangeArrowheads="1"/>
          </p:cNvSpPr>
          <p:nvPr/>
        </p:nvSpPr>
        <p:spPr bwMode="auto">
          <a:xfrm>
            <a:off x="71438" y="1285875"/>
            <a:ext cx="1368425" cy="360363"/>
          </a:xfrm>
          <a:prstGeom prst="rect">
            <a:avLst/>
          </a:prstGeom>
          <a:solidFill>
            <a:schemeClr val="bg1"/>
          </a:solidFill>
          <a:ln w="19050">
            <a:solidFill>
              <a:schemeClr val="tx1"/>
            </a:solidFill>
            <a:miter lim="800000"/>
            <a:headEnd/>
            <a:tailEnd/>
          </a:ln>
        </p:spPr>
        <p:txBody>
          <a:bodyPr wrap="none" lIns="36000" rIns="3600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latin typeface="Calibri" panose="020F0502020204030204" pitchFamily="34" charset="0"/>
                <a:cs typeface="Arial" panose="020B0604020202020204" pitchFamily="34" charset="0"/>
              </a:rPr>
              <a:t>16.DZ</a:t>
            </a:r>
            <a:br>
              <a:rPr lang="pl-PL" altLang="en-US" sz="1200" b="1">
                <a:latin typeface="Calibri" panose="020F0502020204030204" pitchFamily="34" charset="0"/>
                <a:cs typeface="Arial" panose="020B0604020202020204" pitchFamily="34" charset="0"/>
              </a:rPr>
            </a:br>
            <a:r>
              <a:rPr lang="pl-PL" altLang="en-US" sz="1200" b="1">
                <a:latin typeface="Calibri" panose="020F0502020204030204" pitchFamily="34" charset="0"/>
                <a:cs typeface="Arial" panose="020B0604020202020204" pitchFamily="34" charset="0"/>
              </a:rPr>
              <a:t>Elbląg</a:t>
            </a:r>
          </a:p>
        </p:txBody>
      </p:sp>
      <p:sp>
        <p:nvSpPr>
          <p:cNvPr id="62483" name="Rectangle 50"/>
          <p:cNvSpPr>
            <a:spLocks noChangeArrowheads="1"/>
          </p:cNvSpPr>
          <p:nvPr/>
        </p:nvSpPr>
        <p:spPr bwMode="auto">
          <a:xfrm>
            <a:off x="4067175" y="1343620"/>
            <a:ext cx="1373188" cy="357188"/>
          </a:xfrm>
          <a:prstGeom prst="rect">
            <a:avLst/>
          </a:prstGeom>
          <a:solidFill>
            <a:schemeClr val="bg1"/>
          </a:solidFill>
          <a:ln w="19050" algn="ctr">
            <a:solidFill>
              <a:schemeClr val="tx1"/>
            </a:solidFill>
            <a:miter lim="800000"/>
            <a:headEnd/>
            <a:tailEnd/>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50000"/>
              </a:spcBef>
            </a:pPr>
            <a:r>
              <a:rPr lang="pl-PL" altLang="en-US" sz="1200" b="1">
                <a:latin typeface="Calibri" panose="020F0502020204030204" pitchFamily="34" charset="0"/>
                <a:cs typeface="Arial" panose="020B0604020202020204" pitchFamily="34" charset="0"/>
              </a:rPr>
              <a:t>12.DZ</a:t>
            </a:r>
            <a:br>
              <a:rPr lang="pl-PL" altLang="en-US" sz="1200" b="1">
                <a:latin typeface="Calibri" panose="020F0502020204030204" pitchFamily="34" charset="0"/>
                <a:cs typeface="Arial" panose="020B0604020202020204" pitchFamily="34" charset="0"/>
              </a:rPr>
            </a:br>
            <a:r>
              <a:rPr lang="pl-PL" altLang="en-US" sz="1200" b="1">
                <a:latin typeface="Calibri" panose="020F0502020204030204" pitchFamily="34" charset="0"/>
                <a:cs typeface="Arial" panose="020B0604020202020204" pitchFamily="34" charset="0"/>
              </a:rPr>
              <a:t>Szczecin</a:t>
            </a:r>
          </a:p>
        </p:txBody>
      </p:sp>
      <p:sp>
        <p:nvSpPr>
          <p:cNvPr id="62484" name="Rectangle 51"/>
          <p:cNvSpPr>
            <a:spLocks noChangeArrowheads="1"/>
          </p:cNvSpPr>
          <p:nvPr/>
        </p:nvSpPr>
        <p:spPr bwMode="auto">
          <a:xfrm>
            <a:off x="287338" y="1714500"/>
            <a:ext cx="998537" cy="346075"/>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700" b="1">
                <a:latin typeface="Calibri" panose="020F0502020204030204" pitchFamily="34" charset="0"/>
                <a:cs typeface="Arial" panose="020B0604020202020204" pitchFamily="34" charset="0"/>
              </a:rPr>
              <a:t>9.BKPanc</a:t>
            </a:r>
            <a:br>
              <a:rPr lang="pl-PL" altLang="en-US" sz="700" b="1">
                <a:latin typeface="Calibri" panose="020F0502020204030204" pitchFamily="34" charset="0"/>
                <a:cs typeface="Arial" panose="020B0604020202020204" pitchFamily="34" charset="0"/>
              </a:rPr>
            </a:br>
            <a:r>
              <a:rPr lang="pl-PL" altLang="en-US" sz="700" b="1">
                <a:latin typeface="Calibri" panose="020F0502020204030204" pitchFamily="34" charset="0"/>
                <a:cs typeface="Arial" panose="020B0604020202020204" pitchFamily="34" charset="0"/>
              </a:rPr>
              <a:t>Braniewo</a:t>
            </a:r>
          </a:p>
        </p:txBody>
      </p:sp>
      <p:sp>
        <p:nvSpPr>
          <p:cNvPr id="62485" name="Rectangle 52"/>
          <p:cNvSpPr>
            <a:spLocks noChangeArrowheads="1"/>
          </p:cNvSpPr>
          <p:nvPr/>
        </p:nvSpPr>
        <p:spPr bwMode="auto">
          <a:xfrm>
            <a:off x="233363" y="3040063"/>
            <a:ext cx="998537" cy="327025"/>
          </a:xfrm>
          <a:prstGeom prst="rect">
            <a:avLst/>
          </a:prstGeom>
          <a:solidFill>
            <a:srgbClr val="92D050"/>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pl-PL" altLang="en-US" sz="700" b="1">
                <a:latin typeface="Calibri" panose="020F0502020204030204" pitchFamily="34" charset="0"/>
                <a:cs typeface="Arial" panose="020B0604020202020204" pitchFamily="34" charset="0"/>
              </a:rPr>
              <a:t>15.BZ</a:t>
            </a:r>
            <a:br>
              <a:rPr lang="pl-PL" altLang="en-US" sz="700" b="1">
                <a:latin typeface="Calibri" panose="020F0502020204030204" pitchFamily="34" charset="0"/>
                <a:cs typeface="Arial" panose="020B0604020202020204" pitchFamily="34" charset="0"/>
              </a:rPr>
            </a:br>
            <a:r>
              <a:rPr lang="pl-PL" altLang="en-US" sz="700" b="1">
                <a:latin typeface="Calibri" panose="020F0502020204030204" pitchFamily="34" charset="0"/>
                <a:cs typeface="Arial" panose="020B0604020202020204" pitchFamily="34" charset="0"/>
              </a:rPr>
              <a:t>Giżycko/Orzysz</a:t>
            </a:r>
            <a:endParaRPr lang="pl-PL" altLang="en-US" sz="700">
              <a:latin typeface="Calibri" panose="020F0502020204030204" pitchFamily="34" charset="0"/>
              <a:cs typeface="Arial" panose="020B0604020202020204" pitchFamily="34" charset="0"/>
            </a:endParaRPr>
          </a:p>
        </p:txBody>
      </p:sp>
      <p:sp>
        <p:nvSpPr>
          <p:cNvPr id="62486" name="Rectangle 53"/>
          <p:cNvSpPr>
            <a:spLocks noChangeArrowheads="1"/>
          </p:cNvSpPr>
          <p:nvPr/>
        </p:nvSpPr>
        <p:spPr bwMode="auto">
          <a:xfrm>
            <a:off x="287338" y="4371975"/>
            <a:ext cx="998537" cy="334963"/>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pl-PL" altLang="en-US" sz="700" b="1">
                <a:latin typeface="Calibri" panose="020F0502020204030204" pitchFamily="34" charset="0"/>
                <a:cs typeface="Arial" panose="020B0604020202020204" pitchFamily="34" charset="0"/>
              </a:rPr>
              <a:t>20.BZ</a:t>
            </a:r>
            <a:br>
              <a:rPr lang="pl-PL" altLang="en-US" sz="700" b="1">
                <a:latin typeface="Calibri" panose="020F0502020204030204" pitchFamily="34" charset="0"/>
                <a:cs typeface="Arial" panose="020B0604020202020204" pitchFamily="34" charset="0"/>
              </a:rPr>
            </a:br>
            <a:r>
              <a:rPr lang="pl-PL" altLang="en-US" sz="700" b="1">
                <a:latin typeface="Calibri" panose="020F0502020204030204" pitchFamily="34" charset="0"/>
                <a:cs typeface="Arial" panose="020B0604020202020204" pitchFamily="34" charset="0"/>
              </a:rPr>
              <a:t>Bartoszyce/Morag</a:t>
            </a:r>
            <a:endParaRPr lang="pl-PL" altLang="en-US" sz="700">
              <a:latin typeface="Calibri" panose="020F0502020204030204" pitchFamily="34" charset="0"/>
              <a:cs typeface="Arial" panose="020B0604020202020204" pitchFamily="34" charset="0"/>
            </a:endParaRPr>
          </a:p>
        </p:txBody>
      </p:sp>
      <p:sp>
        <p:nvSpPr>
          <p:cNvPr id="62487" name="Rectangle 54"/>
          <p:cNvSpPr>
            <a:spLocks noChangeArrowheads="1"/>
          </p:cNvSpPr>
          <p:nvPr/>
        </p:nvSpPr>
        <p:spPr bwMode="auto">
          <a:xfrm>
            <a:off x="5973936" y="3542879"/>
            <a:ext cx="1000125" cy="357187"/>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pl-PL" altLang="en-US" sz="700" b="1">
                <a:latin typeface="Calibri" panose="020F0502020204030204" pitchFamily="34" charset="0"/>
                <a:cs typeface="Arial" panose="020B0604020202020204" pitchFamily="34" charset="0"/>
              </a:rPr>
              <a:t>1.BPanc</a:t>
            </a:r>
            <a:br>
              <a:rPr lang="pl-PL" altLang="en-US" sz="700" b="1">
                <a:latin typeface="Calibri" panose="020F0502020204030204" pitchFamily="34" charset="0"/>
                <a:cs typeface="Arial" panose="020B0604020202020204" pitchFamily="34" charset="0"/>
              </a:rPr>
            </a:br>
            <a:r>
              <a:rPr lang="pl-PL" altLang="en-US" sz="700" b="1">
                <a:latin typeface="Calibri" panose="020F0502020204030204" pitchFamily="34" charset="0"/>
                <a:cs typeface="Arial" panose="020B0604020202020204" pitchFamily="34" charset="0"/>
              </a:rPr>
              <a:t>Wesoła/Chełm/</a:t>
            </a:r>
            <a:br>
              <a:rPr lang="pl-PL" altLang="en-US" sz="700" b="1">
                <a:latin typeface="Calibri" panose="020F0502020204030204" pitchFamily="34" charset="0"/>
                <a:cs typeface="Arial" panose="020B0604020202020204" pitchFamily="34" charset="0"/>
              </a:rPr>
            </a:br>
            <a:r>
              <a:rPr lang="pl-PL" altLang="en-US" sz="700" b="1">
                <a:latin typeface="Calibri" panose="020F0502020204030204" pitchFamily="34" charset="0"/>
                <a:cs typeface="Arial" panose="020B0604020202020204" pitchFamily="34" charset="0"/>
              </a:rPr>
              <a:t>Zamość/Siedlce</a:t>
            </a:r>
            <a:endParaRPr lang="pl-PL" altLang="en-US" sz="700">
              <a:latin typeface="Calibri" panose="020F0502020204030204" pitchFamily="34" charset="0"/>
              <a:cs typeface="Arial" panose="020B0604020202020204" pitchFamily="34" charset="0"/>
            </a:endParaRPr>
          </a:p>
        </p:txBody>
      </p:sp>
      <p:sp>
        <p:nvSpPr>
          <p:cNvPr id="62488" name="Rectangle 55"/>
          <p:cNvSpPr>
            <a:spLocks noChangeArrowheads="1"/>
          </p:cNvSpPr>
          <p:nvPr/>
        </p:nvSpPr>
        <p:spPr bwMode="auto">
          <a:xfrm>
            <a:off x="5795963" y="1834158"/>
            <a:ext cx="1152301" cy="376238"/>
          </a:xfrm>
          <a:prstGeom prst="rect">
            <a:avLst/>
          </a:prstGeom>
          <a:solidFill>
            <a:srgbClr val="92D050"/>
          </a:solidFill>
          <a:ln w="19050" algn="ctr">
            <a:solidFill>
              <a:schemeClr val="tx1"/>
            </a:solidFill>
            <a:miter lim="800000"/>
            <a:headEnd/>
            <a:tailEnd/>
          </a:ln>
        </p:spPr>
        <p:txBody>
          <a:bodyPr lIns="36000" tIns="36000" rIns="36000" bIns="360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spcBef>
                <a:spcPct val="50000"/>
              </a:spcBef>
            </a:pPr>
            <a:r>
              <a:rPr lang="pl-PL" altLang="en-US" sz="800" b="1">
                <a:latin typeface="Calibri" panose="020F0502020204030204" pitchFamily="34" charset="0"/>
                <a:cs typeface="Arial" panose="020B0604020202020204" pitchFamily="34" charset="0"/>
              </a:rPr>
              <a:t>21.BSP</a:t>
            </a:r>
            <a:br>
              <a:rPr lang="pl-PL" altLang="en-US" sz="800" b="1">
                <a:latin typeface="Calibri" panose="020F0502020204030204" pitchFamily="34" charset="0"/>
                <a:cs typeface="Arial" panose="020B0604020202020204" pitchFamily="34" charset="0"/>
              </a:rPr>
            </a:br>
            <a:r>
              <a:rPr lang="pl-PL" altLang="en-US" sz="800" b="1">
                <a:latin typeface="Calibri" panose="020F0502020204030204" pitchFamily="34" charset="0"/>
                <a:cs typeface="Arial" panose="020B0604020202020204" pitchFamily="34" charset="0"/>
              </a:rPr>
              <a:t>Rzeszów /Jarosław</a:t>
            </a:r>
            <a:br>
              <a:rPr lang="pl-PL" altLang="en-US" sz="800" b="1">
                <a:latin typeface="Calibri" panose="020F0502020204030204" pitchFamily="34" charset="0"/>
                <a:cs typeface="Arial" panose="020B0604020202020204" pitchFamily="34" charset="0"/>
              </a:rPr>
            </a:br>
            <a:r>
              <a:rPr lang="pl-PL" altLang="en-US" sz="800" b="1">
                <a:latin typeface="Calibri" panose="020F0502020204030204" pitchFamily="34" charset="0"/>
                <a:cs typeface="Arial" panose="020B0604020202020204" pitchFamily="34" charset="0"/>
              </a:rPr>
              <a:t>Przemyśl</a:t>
            </a:r>
          </a:p>
        </p:txBody>
      </p:sp>
      <p:sp>
        <p:nvSpPr>
          <p:cNvPr id="62489" name="Rectangle 56"/>
          <p:cNvSpPr>
            <a:spLocks noChangeArrowheads="1"/>
          </p:cNvSpPr>
          <p:nvPr/>
        </p:nvSpPr>
        <p:spPr bwMode="auto">
          <a:xfrm>
            <a:off x="2017713" y="1714500"/>
            <a:ext cx="927100" cy="358775"/>
          </a:xfrm>
          <a:prstGeom prst="rect">
            <a:avLst/>
          </a:prstGeom>
          <a:solidFill>
            <a:srgbClr val="92D050"/>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700" b="1">
                <a:latin typeface="Calibri" panose="020F0502020204030204" pitchFamily="34" charset="0"/>
                <a:cs typeface="Arial" panose="020B0604020202020204" pitchFamily="34" charset="0"/>
              </a:rPr>
              <a:t>10.BKPanc</a:t>
            </a:r>
            <a:br>
              <a:rPr lang="pl-PL" altLang="en-US" sz="700" b="1">
                <a:latin typeface="Calibri" panose="020F0502020204030204" pitchFamily="34" charset="0"/>
                <a:cs typeface="Arial" panose="020B0604020202020204" pitchFamily="34" charset="0"/>
              </a:rPr>
            </a:br>
            <a:r>
              <a:rPr lang="pl-PL" altLang="en-US" sz="700" b="1">
                <a:latin typeface="Calibri" panose="020F0502020204030204" pitchFamily="34" charset="0"/>
                <a:cs typeface="Arial" panose="020B0604020202020204" pitchFamily="34" charset="0"/>
              </a:rPr>
              <a:t>Świętoszów</a:t>
            </a:r>
          </a:p>
        </p:txBody>
      </p:sp>
      <p:sp>
        <p:nvSpPr>
          <p:cNvPr id="62490" name="Rectangle 57"/>
          <p:cNvSpPr>
            <a:spLocks noChangeArrowheads="1"/>
          </p:cNvSpPr>
          <p:nvPr/>
        </p:nvSpPr>
        <p:spPr bwMode="auto">
          <a:xfrm>
            <a:off x="1985963" y="3384550"/>
            <a:ext cx="927100" cy="317500"/>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700" b="1">
                <a:latin typeface="Calibri" panose="020F0502020204030204" pitchFamily="34" charset="0"/>
                <a:cs typeface="Arial" panose="020B0604020202020204" pitchFamily="34" charset="0"/>
              </a:rPr>
              <a:t>17.BZ</a:t>
            </a:r>
            <a:br>
              <a:rPr lang="pl-PL" altLang="en-US" sz="700" b="1">
                <a:latin typeface="Calibri" panose="020F0502020204030204" pitchFamily="34" charset="0"/>
                <a:cs typeface="Arial" panose="020B0604020202020204" pitchFamily="34" charset="0"/>
              </a:rPr>
            </a:br>
            <a:r>
              <a:rPr lang="pl-PL" altLang="en-US" sz="700" b="1">
                <a:latin typeface="Calibri" panose="020F0502020204030204" pitchFamily="34" charset="0"/>
                <a:cs typeface="Arial" panose="020B0604020202020204" pitchFamily="34" charset="0"/>
              </a:rPr>
              <a:t>Międzyrzecz/Wędrzyn</a:t>
            </a:r>
          </a:p>
        </p:txBody>
      </p:sp>
      <p:sp>
        <p:nvSpPr>
          <p:cNvPr id="2076" name="Rectangle 58"/>
          <p:cNvSpPr>
            <a:spLocks noChangeArrowheads="1"/>
          </p:cNvSpPr>
          <p:nvPr/>
        </p:nvSpPr>
        <p:spPr bwMode="auto">
          <a:xfrm>
            <a:off x="1985963" y="4916488"/>
            <a:ext cx="927100" cy="287337"/>
          </a:xfrm>
          <a:prstGeom prst="rect">
            <a:avLst/>
          </a:prstGeom>
          <a:solidFill>
            <a:schemeClr val="bg1">
              <a:lumMod val="85000"/>
            </a:schemeClr>
          </a:solidFill>
          <a:ln w="19050">
            <a:solidFill>
              <a:schemeClr val="tx1"/>
            </a:solidFill>
            <a:miter lim="800000"/>
            <a:headEnd/>
            <a:tailEnd/>
          </a:ln>
        </p:spPr>
        <p:txBody>
          <a:bodyPr wrap="none" anchor="ctr"/>
          <a:lstStyle/>
          <a:p>
            <a:pPr algn="ctr">
              <a:defRPr/>
            </a:pPr>
            <a:r>
              <a:rPr lang="pl-PL" sz="700" b="1">
                <a:latin typeface="Calibri" pitchFamily="34" charset="0"/>
                <a:cs typeface="Arial" charset="0"/>
              </a:rPr>
              <a:t>34.BKPanc</a:t>
            </a:r>
            <a:br>
              <a:rPr lang="pl-PL" sz="700" b="1">
                <a:latin typeface="Calibri" pitchFamily="34" charset="0"/>
                <a:cs typeface="Arial" charset="0"/>
              </a:rPr>
            </a:br>
            <a:r>
              <a:rPr lang="pl-PL" sz="700" b="1">
                <a:latin typeface="Calibri" pitchFamily="34" charset="0"/>
                <a:cs typeface="Arial" charset="0"/>
              </a:rPr>
              <a:t>Żagań</a:t>
            </a:r>
          </a:p>
        </p:txBody>
      </p:sp>
      <p:sp>
        <p:nvSpPr>
          <p:cNvPr id="62492" name="Rectangle 59"/>
          <p:cNvSpPr>
            <a:spLocks noChangeArrowheads="1"/>
          </p:cNvSpPr>
          <p:nvPr/>
        </p:nvSpPr>
        <p:spPr bwMode="auto">
          <a:xfrm>
            <a:off x="4295775" y="3019425"/>
            <a:ext cx="930275" cy="338138"/>
          </a:xfrm>
          <a:prstGeom prst="rect">
            <a:avLst/>
          </a:prstGeom>
          <a:solidFill>
            <a:schemeClr val="bg1"/>
          </a:solidFill>
          <a:ln w="19050">
            <a:solidFill>
              <a:schemeClr val="tx1"/>
            </a:solidFill>
            <a:miter lim="800000"/>
            <a:headEnd/>
            <a:tailEnd/>
          </a:ln>
        </p:spPr>
        <p:txBody>
          <a:bodyPr wrap="none" lIns="36000" tIns="36000" rIns="36000" bIns="3600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700" b="1">
                <a:latin typeface="Calibri" panose="020F0502020204030204" pitchFamily="34" charset="0"/>
                <a:cs typeface="Arial" panose="020B0604020202020204" pitchFamily="34" charset="0"/>
              </a:rPr>
              <a:t>2.BZ</a:t>
            </a:r>
            <a:br>
              <a:rPr lang="pl-PL" altLang="en-US" sz="700" b="1">
                <a:latin typeface="Calibri" panose="020F0502020204030204" pitchFamily="34" charset="0"/>
                <a:cs typeface="Arial" panose="020B0604020202020204" pitchFamily="34" charset="0"/>
              </a:rPr>
            </a:br>
            <a:r>
              <a:rPr lang="pl-PL" altLang="en-US" sz="700" b="1">
                <a:latin typeface="Calibri" panose="020F0502020204030204" pitchFamily="34" charset="0"/>
                <a:cs typeface="Arial" panose="020B0604020202020204" pitchFamily="34" charset="0"/>
              </a:rPr>
              <a:t>Złocieniec/Czarne</a:t>
            </a:r>
          </a:p>
        </p:txBody>
      </p:sp>
      <p:sp>
        <p:nvSpPr>
          <p:cNvPr id="62493" name="Rectangle 60"/>
          <p:cNvSpPr>
            <a:spLocks noChangeArrowheads="1"/>
          </p:cNvSpPr>
          <p:nvPr/>
        </p:nvSpPr>
        <p:spPr bwMode="auto">
          <a:xfrm>
            <a:off x="4295775" y="4286250"/>
            <a:ext cx="830263" cy="287338"/>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pl-PL" altLang="en-US" sz="700" b="1">
                <a:solidFill>
                  <a:srgbClr val="000000"/>
                </a:solidFill>
                <a:latin typeface="Calibri" panose="020F0502020204030204" pitchFamily="34" charset="0"/>
                <a:cs typeface="Arial" panose="020B0604020202020204" pitchFamily="34" charset="0"/>
              </a:rPr>
              <a:t>7.BOW</a:t>
            </a:r>
            <a:br>
              <a:rPr lang="pl-PL" altLang="en-US" sz="700" b="1">
                <a:solidFill>
                  <a:srgbClr val="000000"/>
                </a:solidFill>
                <a:latin typeface="Calibri" panose="020F0502020204030204" pitchFamily="34" charset="0"/>
                <a:cs typeface="Arial" panose="020B0604020202020204" pitchFamily="34" charset="0"/>
              </a:rPr>
            </a:br>
            <a:r>
              <a:rPr lang="pl-PL" altLang="en-US" sz="700" b="1">
                <a:solidFill>
                  <a:srgbClr val="000000"/>
                </a:solidFill>
                <a:latin typeface="Calibri" panose="020F0502020204030204" pitchFamily="34" charset="0"/>
                <a:cs typeface="Arial" panose="020B0604020202020204" pitchFamily="34" charset="0"/>
              </a:rPr>
              <a:t>Słupsk</a:t>
            </a:r>
          </a:p>
        </p:txBody>
      </p:sp>
      <p:sp>
        <p:nvSpPr>
          <p:cNvPr id="62494" name="Rectangle 61"/>
          <p:cNvSpPr>
            <a:spLocks noChangeArrowheads="1"/>
          </p:cNvSpPr>
          <p:nvPr/>
        </p:nvSpPr>
        <p:spPr bwMode="auto">
          <a:xfrm>
            <a:off x="4295775" y="1714500"/>
            <a:ext cx="830263" cy="349250"/>
          </a:xfrm>
          <a:prstGeom prst="rect">
            <a:avLst/>
          </a:prstGeom>
          <a:solidFill>
            <a:srgbClr val="92D050"/>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700" b="1">
                <a:latin typeface="Calibri" panose="020F0502020204030204" pitchFamily="34" charset="0"/>
                <a:cs typeface="Arial" panose="020B0604020202020204" pitchFamily="34" charset="0"/>
              </a:rPr>
              <a:t>12.BZ</a:t>
            </a:r>
            <a:br>
              <a:rPr lang="pl-PL" altLang="en-US" sz="700" b="1">
                <a:latin typeface="Calibri" panose="020F0502020204030204" pitchFamily="34" charset="0"/>
                <a:cs typeface="Arial" panose="020B0604020202020204" pitchFamily="34" charset="0"/>
              </a:rPr>
            </a:br>
            <a:r>
              <a:rPr lang="pl-PL" altLang="en-US" sz="700" b="1">
                <a:latin typeface="Calibri" panose="020F0502020204030204" pitchFamily="34" charset="0"/>
                <a:cs typeface="Arial" panose="020B0604020202020204" pitchFamily="34" charset="0"/>
              </a:rPr>
              <a:t>Stargard</a:t>
            </a:r>
            <a:br>
              <a:rPr lang="pl-PL" altLang="en-US" sz="700" b="1">
                <a:latin typeface="Calibri" panose="020F0502020204030204" pitchFamily="34" charset="0"/>
                <a:cs typeface="Arial" panose="020B0604020202020204" pitchFamily="34" charset="0"/>
              </a:rPr>
            </a:br>
            <a:r>
              <a:rPr lang="pl-PL" altLang="en-US" sz="700" b="1">
                <a:latin typeface="Calibri" panose="020F0502020204030204" pitchFamily="34" charset="0"/>
                <a:cs typeface="Arial" panose="020B0604020202020204" pitchFamily="34" charset="0"/>
              </a:rPr>
              <a:t>/Szczecin/Choszczno</a:t>
            </a:r>
          </a:p>
        </p:txBody>
      </p:sp>
      <p:sp>
        <p:nvSpPr>
          <p:cNvPr id="62495" name="Line 64"/>
          <p:cNvSpPr>
            <a:spLocks noChangeShapeType="1"/>
          </p:cNvSpPr>
          <p:nvPr/>
        </p:nvSpPr>
        <p:spPr bwMode="auto">
          <a:xfrm>
            <a:off x="3648075" y="1028700"/>
            <a:ext cx="0" cy="15240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50" name="Rectangle 51"/>
          <p:cNvSpPr>
            <a:spLocks noChangeArrowheads="1"/>
          </p:cNvSpPr>
          <p:nvPr/>
        </p:nvSpPr>
        <p:spPr bwMode="auto">
          <a:xfrm>
            <a:off x="357188" y="2119313"/>
            <a:ext cx="571500" cy="252412"/>
          </a:xfrm>
          <a:prstGeom prst="rect">
            <a:avLst/>
          </a:prstGeom>
          <a:solidFill>
            <a:srgbClr val="FFFFCC"/>
          </a:solidFill>
          <a:ln w="19050">
            <a:solidFill>
              <a:schemeClr val="tx1"/>
            </a:solidFill>
            <a:miter lim="800000"/>
            <a:headEnd/>
            <a:tailEnd/>
          </a:ln>
        </p:spPr>
        <p:txBody>
          <a:bodyPr wrap="none" lIns="36000" tIns="36000" rIns="36000" bIns="36000" anchor="ctr">
            <a:normAutofit fontScale="92500" lnSpcReduction="10000"/>
          </a:bodyPr>
          <a:lstStyle/>
          <a:p>
            <a:pPr algn="ctr" fontAlgn="auto">
              <a:spcBef>
                <a:spcPts val="0"/>
              </a:spcBef>
              <a:spcAft>
                <a:spcPts val="0"/>
              </a:spcAft>
              <a:defRPr/>
            </a:pPr>
            <a:r>
              <a:rPr lang="pl-PL" sz="700" b="1" dirty="0">
                <a:latin typeface="Arial" charset="0"/>
                <a:cs typeface="Arial" pitchFamily="34" charset="0"/>
              </a:rPr>
              <a:t>bcz</a:t>
            </a:r>
            <a:br>
              <a:rPr lang="pl-PL" sz="700" b="1" dirty="0">
                <a:latin typeface="Arial" charset="0"/>
                <a:cs typeface="Arial" pitchFamily="34" charset="0"/>
              </a:rPr>
            </a:br>
            <a:r>
              <a:rPr lang="pl-PL" sz="700" b="1" dirty="0">
                <a:latin typeface="Arial" charset="0"/>
                <a:cs typeface="Arial" pitchFamily="34" charset="0"/>
              </a:rPr>
              <a:t>Braniewo</a:t>
            </a:r>
          </a:p>
        </p:txBody>
      </p:sp>
      <p:sp>
        <p:nvSpPr>
          <p:cNvPr id="51" name="Rectangle 51"/>
          <p:cNvSpPr>
            <a:spLocks noChangeArrowheads="1"/>
          </p:cNvSpPr>
          <p:nvPr/>
        </p:nvSpPr>
        <p:spPr bwMode="auto">
          <a:xfrm>
            <a:off x="357188" y="2408238"/>
            <a:ext cx="571500" cy="252412"/>
          </a:xfrm>
          <a:prstGeom prst="rect">
            <a:avLst/>
          </a:prstGeom>
          <a:solidFill>
            <a:schemeClr val="bg1">
              <a:lumMod val="85000"/>
            </a:schemeClr>
          </a:solidFill>
          <a:ln w="19050">
            <a:solidFill>
              <a:schemeClr val="tx1"/>
            </a:solidFill>
            <a:miter lim="800000"/>
            <a:headEnd/>
            <a:tailEnd/>
          </a:ln>
        </p:spPr>
        <p:txBody>
          <a:bodyPr wrap="none" lIns="36000" tIns="36000" rIns="36000" bIns="36000" anchor="ctr">
            <a:normAutofit fontScale="92500" lnSpcReduction="10000"/>
          </a:bodyPr>
          <a:lstStyle/>
          <a:p>
            <a:pPr algn="ctr" fontAlgn="auto">
              <a:spcBef>
                <a:spcPts val="0"/>
              </a:spcBef>
              <a:spcAft>
                <a:spcPts val="0"/>
              </a:spcAft>
              <a:defRPr/>
            </a:pPr>
            <a:r>
              <a:rPr lang="pl-PL" sz="700" b="1" dirty="0">
                <a:latin typeface="Arial" charset="0"/>
                <a:cs typeface="Arial" pitchFamily="34" charset="0"/>
              </a:rPr>
              <a:t>bcz</a:t>
            </a:r>
            <a:br>
              <a:rPr lang="pl-PL" sz="700" b="1" dirty="0">
                <a:latin typeface="Arial" charset="0"/>
                <a:cs typeface="Arial" pitchFamily="34" charset="0"/>
              </a:rPr>
            </a:br>
            <a:r>
              <a:rPr lang="pl-PL" sz="700" b="1" dirty="0">
                <a:latin typeface="Arial" charset="0"/>
                <a:cs typeface="Arial" pitchFamily="34" charset="0"/>
              </a:rPr>
              <a:t>Braniewo</a:t>
            </a:r>
          </a:p>
        </p:txBody>
      </p:sp>
      <p:sp>
        <p:nvSpPr>
          <p:cNvPr id="6179" name="Rectangle 51"/>
          <p:cNvSpPr>
            <a:spLocks noChangeArrowheads="1"/>
          </p:cNvSpPr>
          <p:nvPr/>
        </p:nvSpPr>
        <p:spPr bwMode="auto">
          <a:xfrm>
            <a:off x="357188" y="2716213"/>
            <a:ext cx="571500" cy="252412"/>
          </a:xfrm>
          <a:prstGeom prst="rect">
            <a:avLst/>
          </a:prstGeom>
          <a:solidFill>
            <a:schemeClr val="bg1">
              <a:lumMod val="85000"/>
            </a:schemeClr>
          </a:solidFill>
          <a:ln w="19050">
            <a:solidFill>
              <a:schemeClr val="tx1"/>
            </a:solidFill>
            <a:miter lim="800000"/>
            <a:headEnd/>
            <a:tailEnd/>
          </a:ln>
        </p:spPr>
        <p:txBody>
          <a:bodyPr wrap="none" lIns="36000" tIns="36000" rIns="36000" bIns="36000" anchor="ctr"/>
          <a:lstStyle/>
          <a:p>
            <a:pPr algn="ctr" fontAlgn="auto">
              <a:spcBef>
                <a:spcPts val="0"/>
              </a:spcBef>
              <a:spcAft>
                <a:spcPts val="0"/>
              </a:spcAft>
              <a:defRPr/>
            </a:pPr>
            <a:r>
              <a:rPr lang="pl-PL" sz="700" b="1">
                <a:latin typeface="Arial" charset="0"/>
                <a:cs typeface="Arial" charset="0"/>
              </a:rPr>
              <a:t>bz</a:t>
            </a:r>
            <a:br>
              <a:rPr lang="pl-PL" sz="700" b="1">
                <a:latin typeface="Arial" charset="0"/>
                <a:cs typeface="Arial" charset="0"/>
              </a:rPr>
            </a:br>
            <a:r>
              <a:rPr lang="pl-PL" sz="700" b="1">
                <a:latin typeface="Arial" charset="0"/>
                <a:cs typeface="Arial" charset="0"/>
              </a:rPr>
              <a:t>Braniewo</a:t>
            </a:r>
          </a:p>
        </p:txBody>
      </p:sp>
      <p:sp>
        <p:nvSpPr>
          <p:cNvPr id="62499" name="Rectangle 51"/>
          <p:cNvSpPr>
            <a:spLocks noChangeArrowheads="1"/>
          </p:cNvSpPr>
          <p:nvPr/>
        </p:nvSpPr>
        <p:spPr bwMode="auto">
          <a:xfrm>
            <a:off x="357188" y="3433763"/>
            <a:ext cx="571500" cy="252412"/>
          </a:xfrm>
          <a:prstGeom prst="rect">
            <a:avLst/>
          </a:prstGeom>
          <a:solidFill>
            <a:srgbClr val="92D050"/>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700" b="1">
                <a:latin typeface="Calibri" panose="020F0502020204030204" pitchFamily="34" charset="0"/>
                <a:cs typeface="Arial" panose="020B0604020202020204" pitchFamily="34" charset="0"/>
              </a:rPr>
              <a:t>bcz</a:t>
            </a:r>
            <a:br>
              <a:rPr lang="pl-PL" altLang="en-US" sz="700" b="1">
                <a:latin typeface="Calibri" panose="020F0502020204030204" pitchFamily="34" charset="0"/>
                <a:cs typeface="Arial" panose="020B0604020202020204" pitchFamily="34" charset="0"/>
              </a:rPr>
            </a:br>
            <a:r>
              <a:rPr lang="pl-PL" altLang="en-US" sz="700" b="1">
                <a:latin typeface="Calibri" panose="020F0502020204030204" pitchFamily="34" charset="0"/>
                <a:cs typeface="Arial" panose="020B0604020202020204" pitchFamily="34" charset="0"/>
              </a:rPr>
              <a:t>Orzysz</a:t>
            </a:r>
          </a:p>
        </p:txBody>
      </p:sp>
      <p:sp>
        <p:nvSpPr>
          <p:cNvPr id="62500" name="Rectangle 51"/>
          <p:cNvSpPr>
            <a:spLocks noChangeArrowheads="1"/>
          </p:cNvSpPr>
          <p:nvPr/>
        </p:nvSpPr>
        <p:spPr bwMode="auto">
          <a:xfrm>
            <a:off x="357188" y="3722688"/>
            <a:ext cx="571500" cy="252412"/>
          </a:xfrm>
          <a:prstGeom prst="rect">
            <a:avLst/>
          </a:prstGeom>
          <a:solidFill>
            <a:srgbClr val="92D050"/>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700" b="1">
                <a:latin typeface="Calibri" panose="020F0502020204030204" pitchFamily="34" charset="0"/>
                <a:cs typeface="Arial" panose="020B0604020202020204" pitchFamily="34" charset="0"/>
              </a:rPr>
              <a:t>bz</a:t>
            </a:r>
            <a:br>
              <a:rPr lang="pl-PL" altLang="en-US" sz="700" b="1">
                <a:latin typeface="Calibri" panose="020F0502020204030204" pitchFamily="34" charset="0"/>
                <a:cs typeface="Arial" panose="020B0604020202020204" pitchFamily="34" charset="0"/>
              </a:rPr>
            </a:br>
            <a:r>
              <a:rPr lang="pl-PL" altLang="en-US" sz="700" b="1">
                <a:latin typeface="Calibri" panose="020F0502020204030204" pitchFamily="34" charset="0"/>
                <a:cs typeface="Arial" panose="020B0604020202020204" pitchFamily="34" charset="0"/>
              </a:rPr>
              <a:t>Giżycko</a:t>
            </a:r>
          </a:p>
        </p:txBody>
      </p:sp>
      <p:sp>
        <p:nvSpPr>
          <p:cNvPr id="62501" name="Rectangle 51"/>
          <p:cNvSpPr>
            <a:spLocks noChangeArrowheads="1"/>
          </p:cNvSpPr>
          <p:nvPr/>
        </p:nvSpPr>
        <p:spPr bwMode="auto">
          <a:xfrm>
            <a:off x="357188" y="4030663"/>
            <a:ext cx="571500" cy="252412"/>
          </a:xfrm>
          <a:prstGeom prst="rect">
            <a:avLst/>
          </a:prstGeom>
          <a:solidFill>
            <a:srgbClr val="92D050"/>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700" b="1">
                <a:latin typeface="Calibri" panose="020F0502020204030204" pitchFamily="34" charset="0"/>
                <a:cs typeface="Arial" panose="020B0604020202020204" pitchFamily="34" charset="0"/>
              </a:rPr>
              <a:t>bz</a:t>
            </a:r>
            <a:br>
              <a:rPr lang="pl-PL" altLang="en-US" sz="700" b="1">
                <a:latin typeface="Calibri" panose="020F0502020204030204" pitchFamily="34" charset="0"/>
                <a:cs typeface="Arial" panose="020B0604020202020204" pitchFamily="34" charset="0"/>
              </a:rPr>
            </a:br>
            <a:r>
              <a:rPr lang="pl-PL" altLang="en-US" sz="700" b="1">
                <a:latin typeface="Calibri" panose="020F0502020204030204" pitchFamily="34" charset="0"/>
                <a:cs typeface="Arial" panose="020B0604020202020204" pitchFamily="34" charset="0"/>
              </a:rPr>
              <a:t>Orzysz</a:t>
            </a:r>
          </a:p>
        </p:txBody>
      </p:sp>
      <p:sp>
        <p:nvSpPr>
          <p:cNvPr id="6183" name="Rectangle 51"/>
          <p:cNvSpPr>
            <a:spLocks noChangeArrowheads="1"/>
          </p:cNvSpPr>
          <p:nvPr/>
        </p:nvSpPr>
        <p:spPr bwMode="auto">
          <a:xfrm>
            <a:off x="357188" y="4762500"/>
            <a:ext cx="571500" cy="252413"/>
          </a:xfrm>
          <a:prstGeom prst="rect">
            <a:avLst/>
          </a:prstGeom>
          <a:solidFill>
            <a:schemeClr val="bg1">
              <a:lumMod val="85000"/>
            </a:schemeClr>
          </a:solidFill>
          <a:ln w="19050">
            <a:solidFill>
              <a:schemeClr val="tx1"/>
            </a:solidFill>
            <a:miter lim="800000"/>
            <a:headEnd/>
            <a:tailEnd/>
          </a:ln>
        </p:spPr>
        <p:txBody>
          <a:bodyPr wrap="none" anchor="ctr"/>
          <a:lstStyle/>
          <a:p>
            <a:pPr algn="ctr" fontAlgn="auto">
              <a:spcBef>
                <a:spcPts val="0"/>
              </a:spcBef>
              <a:spcAft>
                <a:spcPts val="0"/>
              </a:spcAft>
              <a:defRPr/>
            </a:pPr>
            <a:r>
              <a:rPr lang="pl-PL" sz="700" b="1" dirty="0" err="1">
                <a:latin typeface="Arial" charset="0"/>
                <a:cs typeface="Arial" charset="0"/>
              </a:rPr>
              <a:t>bcz</a:t>
            </a:r>
            <a:r>
              <a:rPr lang="pl-PL" sz="700" b="1" dirty="0">
                <a:latin typeface="Arial" charset="0"/>
                <a:cs typeface="Arial" charset="0"/>
              </a:rPr>
              <a:t/>
            </a:r>
            <a:br>
              <a:rPr lang="pl-PL" sz="700" b="1" dirty="0">
                <a:latin typeface="Arial" charset="0"/>
                <a:cs typeface="Arial" charset="0"/>
              </a:rPr>
            </a:br>
            <a:r>
              <a:rPr lang="pl-PL" sz="700" b="1" dirty="0">
                <a:latin typeface="Arial" charset="0"/>
                <a:cs typeface="Arial" charset="0"/>
              </a:rPr>
              <a:t>Morąg</a:t>
            </a:r>
          </a:p>
        </p:txBody>
      </p:sp>
      <p:sp>
        <p:nvSpPr>
          <p:cNvPr id="6184" name="Rectangle 51"/>
          <p:cNvSpPr>
            <a:spLocks noChangeArrowheads="1"/>
          </p:cNvSpPr>
          <p:nvPr/>
        </p:nvSpPr>
        <p:spPr bwMode="auto">
          <a:xfrm>
            <a:off x="357188" y="5048250"/>
            <a:ext cx="571500" cy="252413"/>
          </a:xfrm>
          <a:prstGeom prst="rect">
            <a:avLst/>
          </a:prstGeom>
          <a:solidFill>
            <a:schemeClr val="bg1">
              <a:lumMod val="85000"/>
            </a:schemeClr>
          </a:solidFill>
          <a:ln w="19050">
            <a:solidFill>
              <a:schemeClr val="tx1"/>
            </a:solidFill>
            <a:miter lim="800000"/>
            <a:headEnd/>
            <a:tailEnd/>
          </a:ln>
        </p:spPr>
        <p:txBody>
          <a:bodyPr wrap="none" anchor="ctr"/>
          <a:lstStyle/>
          <a:p>
            <a:pPr algn="ctr" fontAlgn="auto">
              <a:spcBef>
                <a:spcPts val="0"/>
              </a:spcBef>
              <a:spcAft>
                <a:spcPts val="0"/>
              </a:spcAft>
              <a:defRPr/>
            </a:pPr>
            <a:r>
              <a:rPr lang="pl-PL" sz="700" b="1">
                <a:latin typeface="Arial" charset="0"/>
                <a:cs typeface="Arial" charset="0"/>
              </a:rPr>
              <a:t>bz</a:t>
            </a:r>
            <a:br>
              <a:rPr lang="pl-PL" sz="700" b="1">
                <a:latin typeface="Arial" charset="0"/>
                <a:cs typeface="Arial" charset="0"/>
              </a:rPr>
            </a:br>
            <a:r>
              <a:rPr lang="pl-PL" sz="700" b="1">
                <a:latin typeface="Arial" charset="0"/>
                <a:cs typeface="Arial" charset="0"/>
              </a:rPr>
              <a:t>Bartoszyce</a:t>
            </a:r>
          </a:p>
        </p:txBody>
      </p:sp>
      <p:sp>
        <p:nvSpPr>
          <p:cNvPr id="62504" name="Rectangle 51"/>
          <p:cNvSpPr>
            <a:spLocks noChangeArrowheads="1"/>
          </p:cNvSpPr>
          <p:nvPr/>
        </p:nvSpPr>
        <p:spPr bwMode="auto">
          <a:xfrm>
            <a:off x="357188" y="5334000"/>
            <a:ext cx="571500" cy="252413"/>
          </a:xfrm>
          <a:prstGeom prst="rect">
            <a:avLst/>
          </a:prstGeom>
          <a:solidFill>
            <a:srgbClr val="FFFFCC"/>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700" b="1">
                <a:latin typeface="Calibri" panose="020F0502020204030204" pitchFamily="34" charset="0"/>
                <a:cs typeface="Arial" panose="020B0604020202020204" pitchFamily="34" charset="0"/>
              </a:rPr>
              <a:t>bz</a:t>
            </a:r>
            <a:br>
              <a:rPr lang="pl-PL" altLang="en-US" sz="700" b="1">
                <a:latin typeface="Calibri" panose="020F0502020204030204" pitchFamily="34" charset="0"/>
                <a:cs typeface="Arial" panose="020B0604020202020204" pitchFamily="34" charset="0"/>
              </a:rPr>
            </a:br>
            <a:r>
              <a:rPr lang="pl-PL" altLang="en-US" sz="700" b="1">
                <a:latin typeface="Calibri" panose="020F0502020204030204" pitchFamily="34" charset="0"/>
                <a:cs typeface="Arial" panose="020B0604020202020204" pitchFamily="34" charset="0"/>
              </a:rPr>
              <a:t>Morąg</a:t>
            </a:r>
          </a:p>
        </p:txBody>
      </p:sp>
      <p:cxnSp>
        <p:nvCxnSpPr>
          <p:cNvPr id="59" name="Łącznik prosty 58"/>
          <p:cNvCxnSpPr>
            <a:endCxn id="140" idx="3"/>
          </p:cNvCxnSpPr>
          <p:nvPr/>
        </p:nvCxnSpPr>
        <p:spPr>
          <a:xfrm flipH="1">
            <a:off x="150030" y="1654175"/>
            <a:ext cx="34120" cy="384123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2506" name="Rectangle 51"/>
          <p:cNvSpPr>
            <a:spLocks noChangeArrowheads="1"/>
          </p:cNvSpPr>
          <p:nvPr/>
        </p:nvSpPr>
        <p:spPr bwMode="auto">
          <a:xfrm>
            <a:off x="6026324" y="3938166"/>
            <a:ext cx="571500" cy="238125"/>
          </a:xfrm>
          <a:prstGeom prst="rect">
            <a:avLst/>
          </a:prstGeom>
          <a:solidFill>
            <a:srgbClr val="FFFFCC"/>
          </a:solidFill>
          <a:ln w="19050">
            <a:solidFill>
              <a:schemeClr val="tx1"/>
            </a:solidFill>
            <a:miter lim="800000"/>
            <a:headEnd/>
            <a:tailEnd/>
          </a:ln>
        </p:spPr>
        <p:txBody>
          <a:bodyPr wrap="none" lIns="36000" tIns="0" rIns="36000" bIns="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700" b="1">
                <a:latin typeface="Calibri" panose="020F0502020204030204" pitchFamily="34" charset="0"/>
                <a:cs typeface="Arial" panose="020B0604020202020204" pitchFamily="34" charset="0"/>
              </a:rPr>
              <a:t>bcz</a:t>
            </a:r>
            <a:br>
              <a:rPr lang="pl-PL" altLang="en-US" sz="700" b="1">
                <a:latin typeface="Calibri" panose="020F0502020204030204" pitchFamily="34" charset="0"/>
                <a:cs typeface="Arial" panose="020B0604020202020204" pitchFamily="34" charset="0"/>
              </a:rPr>
            </a:br>
            <a:r>
              <a:rPr lang="pl-PL" altLang="en-US" sz="700" b="1">
                <a:latin typeface="Calibri" panose="020F0502020204030204" pitchFamily="34" charset="0"/>
                <a:cs typeface="Arial" panose="020B0604020202020204" pitchFamily="34" charset="0"/>
              </a:rPr>
              <a:t>Wesoła </a:t>
            </a:r>
          </a:p>
        </p:txBody>
      </p:sp>
      <p:sp>
        <p:nvSpPr>
          <p:cNvPr id="62507" name="Rectangle 51"/>
          <p:cNvSpPr>
            <a:spLocks noChangeArrowheads="1"/>
          </p:cNvSpPr>
          <p:nvPr/>
        </p:nvSpPr>
        <p:spPr bwMode="auto">
          <a:xfrm>
            <a:off x="6026324" y="4204866"/>
            <a:ext cx="571500" cy="257175"/>
          </a:xfrm>
          <a:prstGeom prst="rect">
            <a:avLst/>
          </a:prstGeom>
          <a:solidFill>
            <a:srgbClr val="FFFFCC"/>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700" b="1">
                <a:latin typeface="Calibri" panose="020F0502020204030204" pitchFamily="34" charset="0"/>
                <a:cs typeface="Arial" panose="020B0604020202020204" pitchFamily="34" charset="0"/>
              </a:rPr>
              <a:t>bz</a:t>
            </a:r>
            <a:br>
              <a:rPr lang="pl-PL" altLang="en-US" sz="700" b="1">
                <a:latin typeface="Calibri" panose="020F0502020204030204" pitchFamily="34" charset="0"/>
                <a:cs typeface="Arial" panose="020B0604020202020204" pitchFamily="34" charset="0"/>
              </a:rPr>
            </a:br>
            <a:r>
              <a:rPr lang="pl-PL" altLang="en-US" sz="700" b="1">
                <a:latin typeface="Calibri" panose="020F0502020204030204" pitchFamily="34" charset="0"/>
                <a:cs typeface="Arial" panose="020B0604020202020204" pitchFamily="34" charset="0"/>
              </a:rPr>
              <a:t>Chełm</a:t>
            </a:r>
          </a:p>
        </p:txBody>
      </p:sp>
      <p:sp>
        <p:nvSpPr>
          <p:cNvPr id="62508" name="Rectangle 51"/>
          <p:cNvSpPr>
            <a:spLocks noChangeArrowheads="1"/>
          </p:cNvSpPr>
          <p:nvPr/>
        </p:nvSpPr>
        <p:spPr bwMode="auto">
          <a:xfrm>
            <a:off x="6026324" y="4481091"/>
            <a:ext cx="571500" cy="252413"/>
          </a:xfrm>
          <a:prstGeom prst="rect">
            <a:avLst/>
          </a:prstGeom>
          <a:solidFill>
            <a:srgbClr val="FFFFCC"/>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700" b="1">
                <a:latin typeface="Calibri" panose="020F0502020204030204" pitchFamily="34" charset="0"/>
                <a:cs typeface="Arial" panose="020B0604020202020204" pitchFamily="34" charset="0"/>
              </a:rPr>
              <a:t>3 bz</a:t>
            </a:r>
            <a:br>
              <a:rPr lang="pl-PL" altLang="en-US" sz="700" b="1">
                <a:latin typeface="Calibri" panose="020F0502020204030204" pitchFamily="34" charset="0"/>
                <a:cs typeface="Arial" panose="020B0604020202020204" pitchFamily="34" charset="0"/>
              </a:rPr>
            </a:br>
            <a:r>
              <a:rPr lang="pl-PL" altLang="en-US" sz="700" b="1">
                <a:latin typeface="Calibri" panose="020F0502020204030204" pitchFamily="34" charset="0"/>
                <a:cs typeface="Arial" panose="020B0604020202020204" pitchFamily="34" charset="0"/>
              </a:rPr>
              <a:t>Zamość</a:t>
            </a:r>
          </a:p>
        </p:txBody>
      </p:sp>
      <p:sp>
        <p:nvSpPr>
          <p:cNvPr id="62509" name="Rectangle 51"/>
          <p:cNvSpPr>
            <a:spLocks noChangeArrowheads="1"/>
          </p:cNvSpPr>
          <p:nvPr/>
        </p:nvSpPr>
        <p:spPr bwMode="auto">
          <a:xfrm>
            <a:off x="5946775" y="2559646"/>
            <a:ext cx="571500" cy="252412"/>
          </a:xfrm>
          <a:prstGeom prst="rect">
            <a:avLst/>
          </a:prstGeom>
          <a:solidFill>
            <a:srgbClr val="92D050"/>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700" b="1">
                <a:latin typeface="Calibri" panose="020F0502020204030204" pitchFamily="34" charset="0"/>
                <a:cs typeface="Arial" panose="020B0604020202020204" pitchFamily="34" charset="0"/>
              </a:rPr>
              <a:t>1 bsp</a:t>
            </a:r>
            <a:br>
              <a:rPr lang="pl-PL" altLang="en-US" sz="700" b="1">
                <a:latin typeface="Calibri" panose="020F0502020204030204" pitchFamily="34" charset="0"/>
                <a:cs typeface="Arial" panose="020B0604020202020204" pitchFamily="34" charset="0"/>
              </a:rPr>
            </a:br>
            <a:r>
              <a:rPr lang="pl-PL" altLang="en-US" sz="700" b="1">
                <a:latin typeface="Calibri" panose="020F0502020204030204" pitchFamily="34" charset="0"/>
                <a:cs typeface="Arial" panose="020B0604020202020204" pitchFamily="34" charset="0"/>
              </a:rPr>
              <a:t>Rzeszów</a:t>
            </a:r>
          </a:p>
        </p:txBody>
      </p:sp>
      <p:sp>
        <p:nvSpPr>
          <p:cNvPr id="62510" name="Rectangle 51"/>
          <p:cNvSpPr>
            <a:spLocks noChangeArrowheads="1"/>
          </p:cNvSpPr>
          <p:nvPr/>
        </p:nvSpPr>
        <p:spPr bwMode="auto">
          <a:xfrm>
            <a:off x="5946775" y="2859683"/>
            <a:ext cx="571500" cy="252413"/>
          </a:xfrm>
          <a:prstGeom prst="rect">
            <a:avLst/>
          </a:prstGeom>
          <a:solidFill>
            <a:srgbClr val="92D050"/>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700" b="1">
                <a:latin typeface="Calibri" panose="020F0502020204030204" pitchFamily="34" charset="0"/>
                <a:cs typeface="Arial" panose="020B0604020202020204" pitchFamily="34" charset="0"/>
              </a:rPr>
              <a:t>5bsp</a:t>
            </a:r>
            <a:br>
              <a:rPr lang="pl-PL" altLang="en-US" sz="700" b="1">
                <a:latin typeface="Calibri" panose="020F0502020204030204" pitchFamily="34" charset="0"/>
                <a:cs typeface="Arial" panose="020B0604020202020204" pitchFamily="34" charset="0"/>
              </a:rPr>
            </a:br>
            <a:r>
              <a:rPr lang="pl-PL" altLang="en-US" sz="700" b="1">
                <a:latin typeface="Calibri" panose="020F0502020204030204" pitchFamily="34" charset="0"/>
                <a:cs typeface="Arial" panose="020B0604020202020204" pitchFamily="34" charset="0"/>
              </a:rPr>
              <a:t>Przemyśl</a:t>
            </a:r>
          </a:p>
        </p:txBody>
      </p:sp>
      <p:sp>
        <p:nvSpPr>
          <p:cNvPr id="62511" name="Rectangle 51"/>
          <p:cNvSpPr>
            <a:spLocks noChangeArrowheads="1"/>
          </p:cNvSpPr>
          <p:nvPr/>
        </p:nvSpPr>
        <p:spPr bwMode="auto">
          <a:xfrm>
            <a:off x="5940425" y="3174008"/>
            <a:ext cx="571500" cy="252413"/>
          </a:xfrm>
          <a:prstGeom prst="rect">
            <a:avLst/>
          </a:prstGeom>
          <a:solidFill>
            <a:srgbClr val="92D050"/>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700" b="1">
                <a:latin typeface="Calibri" panose="020F0502020204030204" pitchFamily="34" charset="0"/>
                <a:cs typeface="Arial" panose="020B0604020202020204" pitchFamily="34" charset="0"/>
              </a:rPr>
              <a:t>22bpg</a:t>
            </a:r>
            <a:br>
              <a:rPr lang="pl-PL" altLang="en-US" sz="700" b="1">
                <a:latin typeface="Calibri" panose="020F0502020204030204" pitchFamily="34" charset="0"/>
                <a:cs typeface="Arial" panose="020B0604020202020204" pitchFamily="34" charset="0"/>
              </a:rPr>
            </a:br>
            <a:r>
              <a:rPr lang="pl-PL" altLang="en-US" sz="700" b="1">
                <a:latin typeface="Calibri" panose="020F0502020204030204" pitchFamily="34" charset="0"/>
                <a:cs typeface="Arial" panose="020B0604020202020204" pitchFamily="34" charset="0"/>
              </a:rPr>
              <a:t>Kłodzko</a:t>
            </a:r>
          </a:p>
        </p:txBody>
      </p:sp>
      <p:sp>
        <p:nvSpPr>
          <p:cNvPr id="62512" name="Rectangle 51"/>
          <p:cNvSpPr>
            <a:spLocks noChangeArrowheads="1"/>
          </p:cNvSpPr>
          <p:nvPr/>
        </p:nvSpPr>
        <p:spPr bwMode="auto">
          <a:xfrm>
            <a:off x="2087563" y="2132013"/>
            <a:ext cx="703262" cy="311150"/>
          </a:xfrm>
          <a:prstGeom prst="rect">
            <a:avLst/>
          </a:prstGeom>
          <a:solidFill>
            <a:srgbClr val="92D050"/>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700" b="1">
                <a:latin typeface="Calibri" panose="020F0502020204030204" pitchFamily="34" charset="0"/>
                <a:cs typeface="Arial" panose="020B0604020202020204" pitchFamily="34" charset="0"/>
              </a:rPr>
              <a:t>bcz</a:t>
            </a:r>
            <a:br>
              <a:rPr lang="pl-PL" altLang="en-US" sz="700" b="1">
                <a:latin typeface="Calibri" panose="020F0502020204030204" pitchFamily="34" charset="0"/>
                <a:cs typeface="Arial" panose="020B0604020202020204" pitchFamily="34" charset="0"/>
              </a:rPr>
            </a:br>
            <a:r>
              <a:rPr lang="pl-PL" altLang="en-US" sz="700" b="1">
                <a:latin typeface="Calibri" panose="020F0502020204030204" pitchFamily="34" charset="0"/>
                <a:cs typeface="Arial" panose="020B0604020202020204" pitchFamily="34" charset="0"/>
              </a:rPr>
              <a:t>Świętoszów</a:t>
            </a:r>
          </a:p>
        </p:txBody>
      </p:sp>
      <p:sp>
        <p:nvSpPr>
          <p:cNvPr id="62513" name="Rectangle 51"/>
          <p:cNvSpPr>
            <a:spLocks noChangeArrowheads="1"/>
          </p:cNvSpPr>
          <p:nvPr/>
        </p:nvSpPr>
        <p:spPr bwMode="auto">
          <a:xfrm>
            <a:off x="2071688" y="3756025"/>
            <a:ext cx="668337" cy="287338"/>
          </a:xfrm>
          <a:prstGeom prst="rect">
            <a:avLst/>
          </a:prstGeom>
          <a:solidFill>
            <a:srgbClr val="92D050"/>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700" b="1">
                <a:latin typeface="Calibri" panose="020F0502020204030204" pitchFamily="34" charset="0"/>
                <a:cs typeface="Arial" panose="020B0604020202020204" pitchFamily="34" charset="0"/>
              </a:rPr>
              <a:t>bpzmot</a:t>
            </a:r>
            <a:br>
              <a:rPr lang="pl-PL" altLang="en-US" sz="700" b="1">
                <a:latin typeface="Calibri" panose="020F0502020204030204" pitchFamily="34" charset="0"/>
                <a:cs typeface="Arial" panose="020B0604020202020204" pitchFamily="34" charset="0"/>
              </a:rPr>
            </a:br>
            <a:r>
              <a:rPr lang="pl-PL" altLang="en-US" sz="700" b="1">
                <a:latin typeface="Calibri" panose="020F0502020204030204" pitchFamily="34" charset="0"/>
                <a:cs typeface="Arial" panose="020B0604020202020204" pitchFamily="34" charset="0"/>
              </a:rPr>
              <a:t>Międzyrzecz</a:t>
            </a:r>
          </a:p>
        </p:txBody>
      </p:sp>
      <p:sp>
        <p:nvSpPr>
          <p:cNvPr id="62514" name="Rectangle 51"/>
          <p:cNvSpPr>
            <a:spLocks noChangeArrowheads="1"/>
          </p:cNvSpPr>
          <p:nvPr/>
        </p:nvSpPr>
        <p:spPr bwMode="auto">
          <a:xfrm>
            <a:off x="2071688" y="4078288"/>
            <a:ext cx="669925" cy="269875"/>
          </a:xfrm>
          <a:prstGeom prst="rect">
            <a:avLst/>
          </a:prstGeom>
          <a:solidFill>
            <a:srgbClr val="92D050"/>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700" b="1">
                <a:latin typeface="Calibri" panose="020F0502020204030204" pitchFamily="34" charset="0"/>
                <a:cs typeface="Arial" panose="020B0604020202020204" pitchFamily="34" charset="0"/>
              </a:rPr>
              <a:t>bpzmot</a:t>
            </a:r>
            <a:br>
              <a:rPr lang="pl-PL" altLang="en-US" sz="700" b="1">
                <a:latin typeface="Calibri" panose="020F0502020204030204" pitchFamily="34" charset="0"/>
                <a:cs typeface="Arial" panose="020B0604020202020204" pitchFamily="34" charset="0"/>
              </a:rPr>
            </a:br>
            <a:r>
              <a:rPr lang="pl-PL" altLang="en-US" sz="700" b="1">
                <a:latin typeface="Calibri" panose="020F0502020204030204" pitchFamily="34" charset="0"/>
                <a:cs typeface="Arial" panose="020B0604020202020204" pitchFamily="34" charset="0"/>
              </a:rPr>
              <a:t>Wędrzyn</a:t>
            </a:r>
          </a:p>
        </p:txBody>
      </p:sp>
      <p:sp>
        <p:nvSpPr>
          <p:cNvPr id="62515" name="Rectangle 51"/>
          <p:cNvSpPr>
            <a:spLocks noChangeArrowheads="1"/>
          </p:cNvSpPr>
          <p:nvPr/>
        </p:nvSpPr>
        <p:spPr bwMode="auto">
          <a:xfrm>
            <a:off x="2062163" y="4391025"/>
            <a:ext cx="669925" cy="260350"/>
          </a:xfrm>
          <a:prstGeom prst="rect">
            <a:avLst/>
          </a:prstGeom>
          <a:solidFill>
            <a:srgbClr val="92D050"/>
          </a:solidFill>
          <a:ln w="19050">
            <a:solidFill>
              <a:schemeClr val="tx1"/>
            </a:solidFill>
            <a:miter lim="800000"/>
            <a:headEnd/>
            <a:tailEnd/>
          </a:ln>
        </p:spPr>
        <p:txBody>
          <a:bodyPr wrap="none" lIns="36000" tIns="36000" rIns="36000" bIns="3600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700" b="1">
                <a:latin typeface="Calibri" panose="020F0502020204030204" pitchFamily="34" charset="0"/>
                <a:cs typeface="Arial" panose="020B0604020202020204" pitchFamily="34" charset="0"/>
              </a:rPr>
              <a:t>bpzmot</a:t>
            </a:r>
            <a:br>
              <a:rPr lang="pl-PL" altLang="en-US" sz="700" b="1">
                <a:latin typeface="Calibri" panose="020F0502020204030204" pitchFamily="34" charset="0"/>
                <a:cs typeface="Arial" panose="020B0604020202020204" pitchFamily="34" charset="0"/>
              </a:rPr>
            </a:br>
            <a:r>
              <a:rPr lang="pl-PL" altLang="en-US" sz="700" b="1">
                <a:latin typeface="Calibri" panose="020F0502020204030204" pitchFamily="34" charset="0"/>
                <a:cs typeface="Arial" panose="020B0604020202020204" pitchFamily="34" charset="0"/>
              </a:rPr>
              <a:t>Wędrzyn</a:t>
            </a:r>
          </a:p>
        </p:txBody>
      </p:sp>
      <p:cxnSp>
        <p:nvCxnSpPr>
          <p:cNvPr id="71" name="Łącznik prosty 70"/>
          <p:cNvCxnSpPr/>
          <p:nvPr/>
        </p:nvCxnSpPr>
        <p:spPr>
          <a:xfrm rot="5400000">
            <a:off x="158750" y="3352801"/>
            <a:ext cx="34194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198" name="Rectangle 51"/>
          <p:cNvSpPr>
            <a:spLocks noChangeArrowheads="1"/>
          </p:cNvSpPr>
          <p:nvPr/>
        </p:nvSpPr>
        <p:spPr bwMode="auto">
          <a:xfrm>
            <a:off x="2122488" y="5256213"/>
            <a:ext cx="571500" cy="252412"/>
          </a:xfrm>
          <a:prstGeom prst="rect">
            <a:avLst/>
          </a:prstGeom>
          <a:solidFill>
            <a:schemeClr val="bg1">
              <a:lumMod val="85000"/>
            </a:schemeClr>
          </a:solidFill>
          <a:ln w="19050">
            <a:solidFill>
              <a:schemeClr val="tx1"/>
            </a:solidFill>
            <a:miter lim="800000"/>
            <a:headEnd/>
            <a:tailEnd/>
          </a:ln>
        </p:spPr>
        <p:txBody>
          <a:bodyPr wrap="none" anchor="ctr"/>
          <a:lstStyle/>
          <a:p>
            <a:pPr algn="ctr" fontAlgn="auto">
              <a:spcBef>
                <a:spcPts val="0"/>
              </a:spcBef>
              <a:spcAft>
                <a:spcPts val="0"/>
              </a:spcAft>
              <a:defRPr/>
            </a:pPr>
            <a:r>
              <a:rPr lang="pl-PL" sz="700" b="1" dirty="0" err="1">
                <a:latin typeface="Arial" charset="0"/>
                <a:cs typeface="Arial" charset="0"/>
              </a:rPr>
              <a:t>bcz</a:t>
            </a:r>
            <a:r>
              <a:rPr lang="pl-PL" sz="700" b="1" dirty="0">
                <a:latin typeface="Arial" charset="0"/>
                <a:cs typeface="Arial" charset="0"/>
              </a:rPr>
              <a:t/>
            </a:r>
            <a:br>
              <a:rPr lang="pl-PL" sz="700" b="1" dirty="0">
                <a:latin typeface="Arial" charset="0"/>
                <a:cs typeface="Arial" charset="0"/>
              </a:rPr>
            </a:br>
            <a:r>
              <a:rPr lang="pl-PL" sz="700" b="1" dirty="0">
                <a:latin typeface="Arial" charset="0"/>
                <a:cs typeface="Arial" charset="0"/>
              </a:rPr>
              <a:t>Żagań</a:t>
            </a:r>
          </a:p>
        </p:txBody>
      </p:sp>
      <p:sp>
        <p:nvSpPr>
          <p:cNvPr id="6199" name="Rectangle 51"/>
          <p:cNvSpPr>
            <a:spLocks noChangeArrowheads="1"/>
          </p:cNvSpPr>
          <p:nvPr/>
        </p:nvSpPr>
        <p:spPr bwMode="auto">
          <a:xfrm>
            <a:off x="2122488" y="5557838"/>
            <a:ext cx="571500" cy="288925"/>
          </a:xfrm>
          <a:prstGeom prst="rect">
            <a:avLst/>
          </a:prstGeom>
          <a:solidFill>
            <a:schemeClr val="bg1">
              <a:lumMod val="85000"/>
            </a:schemeClr>
          </a:solidFill>
          <a:ln w="19050">
            <a:solidFill>
              <a:schemeClr val="tx1"/>
            </a:solidFill>
            <a:miter lim="800000"/>
            <a:headEnd/>
            <a:tailEnd/>
          </a:ln>
        </p:spPr>
        <p:txBody>
          <a:bodyPr wrap="none" lIns="72000" tIns="0" rIns="72000" bIns="0" anchor="ctr"/>
          <a:lstStyle/>
          <a:p>
            <a:pPr algn="ctr" fontAlgn="auto">
              <a:spcBef>
                <a:spcPts val="0"/>
              </a:spcBef>
              <a:spcAft>
                <a:spcPts val="0"/>
              </a:spcAft>
              <a:defRPr/>
            </a:pPr>
            <a:r>
              <a:rPr lang="pl-PL" sz="700" b="1">
                <a:latin typeface="Arial" charset="0"/>
                <a:cs typeface="Arial" charset="0"/>
              </a:rPr>
              <a:t>bcz</a:t>
            </a:r>
            <a:br>
              <a:rPr lang="pl-PL" sz="700" b="1">
                <a:latin typeface="Arial" charset="0"/>
                <a:cs typeface="Arial" charset="0"/>
              </a:rPr>
            </a:br>
            <a:r>
              <a:rPr lang="pl-PL" sz="700" b="1">
                <a:latin typeface="Arial" charset="0"/>
                <a:cs typeface="Arial" charset="0"/>
              </a:rPr>
              <a:t>Żagań  </a:t>
            </a:r>
          </a:p>
        </p:txBody>
      </p:sp>
      <p:sp>
        <p:nvSpPr>
          <p:cNvPr id="6200" name="Rectangle 51"/>
          <p:cNvSpPr>
            <a:spLocks noChangeArrowheads="1"/>
          </p:cNvSpPr>
          <p:nvPr/>
        </p:nvSpPr>
        <p:spPr bwMode="auto">
          <a:xfrm>
            <a:off x="2122488" y="5918200"/>
            <a:ext cx="571500" cy="252413"/>
          </a:xfrm>
          <a:prstGeom prst="rect">
            <a:avLst/>
          </a:prstGeom>
          <a:solidFill>
            <a:schemeClr val="bg1">
              <a:lumMod val="85000"/>
            </a:schemeClr>
          </a:solidFill>
          <a:ln w="19050">
            <a:solidFill>
              <a:schemeClr val="tx1"/>
            </a:solidFill>
            <a:miter lim="800000"/>
            <a:headEnd/>
            <a:tailEnd/>
          </a:ln>
        </p:spPr>
        <p:txBody>
          <a:bodyPr wrap="none" lIns="36000" tIns="36000" rIns="36000" bIns="36000" anchor="ctr"/>
          <a:lstStyle/>
          <a:p>
            <a:pPr algn="ctr" fontAlgn="auto">
              <a:spcBef>
                <a:spcPts val="0"/>
              </a:spcBef>
              <a:spcAft>
                <a:spcPts val="0"/>
              </a:spcAft>
              <a:defRPr/>
            </a:pPr>
            <a:r>
              <a:rPr lang="pl-PL" sz="700" b="1">
                <a:latin typeface="Arial" charset="0"/>
                <a:cs typeface="Arial" charset="0"/>
              </a:rPr>
              <a:t>bz</a:t>
            </a:r>
            <a:br>
              <a:rPr lang="pl-PL" sz="700" b="1">
                <a:latin typeface="Arial" charset="0"/>
                <a:cs typeface="Arial" charset="0"/>
              </a:rPr>
            </a:br>
            <a:r>
              <a:rPr lang="pl-PL" sz="700" b="1">
                <a:latin typeface="Arial" charset="0"/>
                <a:cs typeface="Arial" charset="0"/>
              </a:rPr>
              <a:t>Żagań </a:t>
            </a:r>
          </a:p>
        </p:txBody>
      </p:sp>
      <p:sp>
        <p:nvSpPr>
          <p:cNvPr id="62520" name="Rectangle 51"/>
          <p:cNvSpPr>
            <a:spLocks noChangeArrowheads="1"/>
          </p:cNvSpPr>
          <p:nvPr/>
        </p:nvSpPr>
        <p:spPr bwMode="auto">
          <a:xfrm>
            <a:off x="4306888" y="2095500"/>
            <a:ext cx="571500" cy="252413"/>
          </a:xfrm>
          <a:prstGeom prst="rect">
            <a:avLst/>
          </a:prstGeom>
          <a:solidFill>
            <a:srgbClr val="92D050"/>
          </a:solidFill>
          <a:ln w="19050">
            <a:solidFill>
              <a:schemeClr val="tx1"/>
            </a:solidFill>
            <a:miter lim="800000"/>
            <a:headEnd/>
            <a:tailEnd/>
          </a:ln>
        </p:spPr>
        <p:txBody>
          <a:bodyPr wrap="none" lIns="36000" tIns="36000" rIns="36000" bIns="3600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500" b="1">
                <a:latin typeface="Calibri" panose="020F0502020204030204" pitchFamily="34" charset="0"/>
                <a:cs typeface="Arial" panose="020B0604020202020204" pitchFamily="34" charset="0"/>
              </a:rPr>
              <a:t>bpzmot</a:t>
            </a:r>
            <a:br>
              <a:rPr lang="pl-PL" altLang="en-US" sz="500" b="1">
                <a:latin typeface="Calibri" panose="020F0502020204030204" pitchFamily="34" charset="0"/>
                <a:cs typeface="Arial" panose="020B0604020202020204" pitchFamily="34" charset="0"/>
              </a:rPr>
            </a:br>
            <a:r>
              <a:rPr lang="pl-PL" altLang="en-US" sz="500" b="1">
                <a:latin typeface="Calibri" panose="020F0502020204030204" pitchFamily="34" charset="0"/>
                <a:cs typeface="Arial" panose="020B0604020202020204" pitchFamily="34" charset="0"/>
              </a:rPr>
              <a:t>Szczecin</a:t>
            </a:r>
          </a:p>
        </p:txBody>
      </p:sp>
      <p:sp>
        <p:nvSpPr>
          <p:cNvPr id="62521" name="Rectangle 51"/>
          <p:cNvSpPr>
            <a:spLocks noChangeArrowheads="1"/>
          </p:cNvSpPr>
          <p:nvPr/>
        </p:nvSpPr>
        <p:spPr bwMode="auto">
          <a:xfrm>
            <a:off x="4306888" y="2384425"/>
            <a:ext cx="571500" cy="252413"/>
          </a:xfrm>
          <a:prstGeom prst="rect">
            <a:avLst/>
          </a:prstGeom>
          <a:solidFill>
            <a:srgbClr val="92D050"/>
          </a:solidFill>
          <a:ln w="19050">
            <a:solidFill>
              <a:schemeClr val="tx1"/>
            </a:solidFill>
            <a:miter lim="800000"/>
            <a:headEnd/>
            <a:tailEnd/>
          </a:ln>
        </p:spPr>
        <p:txBody>
          <a:bodyPr wrap="none" lIns="36000" tIns="36000" rIns="36000" bIns="3600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500" b="1">
                <a:latin typeface="Calibri" panose="020F0502020204030204" pitchFamily="34" charset="0"/>
                <a:cs typeface="Arial" panose="020B0604020202020204" pitchFamily="34" charset="0"/>
              </a:rPr>
              <a:t>bpzmot</a:t>
            </a:r>
            <a:br>
              <a:rPr lang="pl-PL" altLang="en-US" sz="500" b="1">
                <a:latin typeface="Calibri" panose="020F0502020204030204" pitchFamily="34" charset="0"/>
                <a:cs typeface="Arial" panose="020B0604020202020204" pitchFamily="34" charset="0"/>
              </a:rPr>
            </a:br>
            <a:r>
              <a:rPr lang="pl-PL" altLang="en-US" sz="500" b="1">
                <a:latin typeface="Calibri" panose="020F0502020204030204" pitchFamily="34" charset="0"/>
                <a:cs typeface="Arial" panose="020B0604020202020204" pitchFamily="34" charset="0"/>
              </a:rPr>
              <a:t>Stargard Szcz</a:t>
            </a:r>
          </a:p>
        </p:txBody>
      </p:sp>
      <p:sp>
        <p:nvSpPr>
          <p:cNvPr id="62522" name="Rectangle 51"/>
          <p:cNvSpPr>
            <a:spLocks noChangeArrowheads="1"/>
          </p:cNvSpPr>
          <p:nvPr/>
        </p:nvSpPr>
        <p:spPr bwMode="auto">
          <a:xfrm>
            <a:off x="4306888" y="2692400"/>
            <a:ext cx="571500" cy="252413"/>
          </a:xfrm>
          <a:prstGeom prst="rect">
            <a:avLst/>
          </a:prstGeom>
          <a:solidFill>
            <a:srgbClr val="92D050"/>
          </a:solidFill>
          <a:ln w="19050">
            <a:solidFill>
              <a:schemeClr val="tx1"/>
            </a:solidFill>
            <a:miter lim="800000"/>
            <a:headEnd/>
            <a:tailEnd/>
          </a:ln>
        </p:spPr>
        <p:txBody>
          <a:bodyPr wrap="none" lIns="36000" tIns="36000" rIns="36000" bIns="3600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500" b="1">
                <a:latin typeface="Calibri" panose="020F0502020204030204" pitchFamily="34" charset="0"/>
                <a:cs typeface="Arial" panose="020B0604020202020204" pitchFamily="34" charset="0"/>
              </a:rPr>
              <a:t>bpzmot</a:t>
            </a:r>
            <a:br>
              <a:rPr lang="pl-PL" altLang="en-US" sz="500" b="1">
                <a:latin typeface="Calibri" panose="020F0502020204030204" pitchFamily="34" charset="0"/>
                <a:cs typeface="Arial" panose="020B0604020202020204" pitchFamily="34" charset="0"/>
              </a:rPr>
            </a:br>
            <a:r>
              <a:rPr lang="pl-PL" altLang="en-US" sz="500" b="1">
                <a:latin typeface="Calibri" panose="020F0502020204030204" pitchFamily="34" charset="0"/>
                <a:cs typeface="Arial" panose="020B0604020202020204" pitchFamily="34" charset="0"/>
              </a:rPr>
              <a:t>Zstargard Szcz</a:t>
            </a:r>
          </a:p>
        </p:txBody>
      </p:sp>
      <p:sp>
        <p:nvSpPr>
          <p:cNvPr id="6204" name="Rectangle 51"/>
          <p:cNvSpPr>
            <a:spLocks noChangeArrowheads="1"/>
          </p:cNvSpPr>
          <p:nvPr/>
        </p:nvSpPr>
        <p:spPr bwMode="auto">
          <a:xfrm>
            <a:off x="4283075" y="3357563"/>
            <a:ext cx="571500" cy="252412"/>
          </a:xfrm>
          <a:prstGeom prst="rect">
            <a:avLst/>
          </a:prstGeom>
          <a:solidFill>
            <a:schemeClr val="bg1">
              <a:lumMod val="85000"/>
            </a:schemeClr>
          </a:solidFill>
          <a:ln w="19050">
            <a:solidFill>
              <a:schemeClr val="tx1"/>
            </a:solidFill>
            <a:miter lim="800000"/>
            <a:headEnd/>
            <a:tailEnd/>
          </a:ln>
        </p:spPr>
        <p:txBody>
          <a:bodyPr wrap="none" anchor="ctr"/>
          <a:lstStyle/>
          <a:p>
            <a:pPr algn="ctr" fontAlgn="auto">
              <a:spcBef>
                <a:spcPts val="0"/>
              </a:spcBef>
              <a:spcAft>
                <a:spcPts val="0"/>
              </a:spcAft>
              <a:defRPr/>
            </a:pPr>
            <a:r>
              <a:rPr lang="pl-PL" sz="700" b="1" dirty="0" err="1">
                <a:latin typeface="Arial" charset="0"/>
                <a:cs typeface="Arial" charset="0"/>
              </a:rPr>
              <a:t>bcz</a:t>
            </a:r>
            <a:r>
              <a:rPr lang="pl-PL" sz="700" b="1" dirty="0">
                <a:latin typeface="Arial" charset="0"/>
                <a:cs typeface="Arial" charset="0"/>
              </a:rPr>
              <a:t/>
            </a:r>
            <a:br>
              <a:rPr lang="pl-PL" sz="700" b="1" dirty="0">
                <a:latin typeface="Arial" charset="0"/>
                <a:cs typeface="Arial" charset="0"/>
              </a:rPr>
            </a:br>
            <a:r>
              <a:rPr lang="pl-PL" sz="700" b="1" dirty="0">
                <a:latin typeface="Arial" charset="0"/>
                <a:cs typeface="Arial" charset="0"/>
              </a:rPr>
              <a:t>Czarne</a:t>
            </a:r>
          </a:p>
        </p:txBody>
      </p:sp>
      <p:sp>
        <p:nvSpPr>
          <p:cNvPr id="62524" name="Rectangle 51"/>
          <p:cNvSpPr>
            <a:spLocks noChangeArrowheads="1"/>
          </p:cNvSpPr>
          <p:nvPr/>
        </p:nvSpPr>
        <p:spPr bwMode="auto">
          <a:xfrm>
            <a:off x="4283075" y="3646488"/>
            <a:ext cx="571500" cy="252412"/>
          </a:xfrm>
          <a:prstGeom prst="rect">
            <a:avLst/>
          </a:prstGeom>
          <a:solidFill>
            <a:srgbClr val="92D050"/>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700" b="1">
                <a:latin typeface="Calibri" panose="020F0502020204030204" pitchFamily="34" charset="0"/>
                <a:cs typeface="Arial" panose="020B0604020202020204" pitchFamily="34" charset="0"/>
              </a:rPr>
              <a:t>bz</a:t>
            </a:r>
            <a:br>
              <a:rPr lang="pl-PL" altLang="en-US" sz="700" b="1">
                <a:latin typeface="Calibri" panose="020F0502020204030204" pitchFamily="34" charset="0"/>
                <a:cs typeface="Arial" panose="020B0604020202020204" pitchFamily="34" charset="0"/>
              </a:rPr>
            </a:br>
            <a:r>
              <a:rPr lang="pl-PL" altLang="en-US" sz="700" b="1">
                <a:latin typeface="Calibri" panose="020F0502020204030204" pitchFamily="34" charset="0"/>
                <a:cs typeface="Arial" panose="020B0604020202020204" pitchFamily="34" charset="0"/>
              </a:rPr>
              <a:t>Złocieniec </a:t>
            </a:r>
          </a:p>
        </p:txBody>
      </p:sp>
      <p:sp>
        <p:nvSpPr>
          <p:cNvPr id="6206" name="Rectangle 51"/>
          <p:cNvSpPr>
            <a:spLocks noChangeArrowheads="1"/>
          </p:cNvSpPr>
          <p:nvPr/>
        </p:nvSpPr>
        <p:spPr bwMode="auto">
          <a:xfrm>
            <a:off x="4283075" y="3954463"/>
            <a:ext cx="571500" cy="252412"/>
          </a:xfrm>
          <a:prstGeom prst="rect">
            <a:avLst/>
          </a:prstGeom>
          <a:solidFill>
            <a:schemeClr val="bg1">
              <a:lumMod val="85000"/>
            </a:schemeClr>
          </a:solidFill>
          <a:ln w="19050">
            <a:solidFill>
              <a:schemeClr val="tx1"/>
            </a:solidFill>
            <a:miter lim="800000"/>
            <a:headEnd/>
            <a:tailEnd/>
          </a:ln>
        </p:spPr>
        <p:txBody>
          <a:bodyPr wrap="none" anchor="ctr"/>
          <a:lstStyle/>
          <a:p>
            <a:pPr algn="ctr" fontAlgn="auto">
              <a:spcBef>
                <a:spcPts val="0"/>
              </a:spcBef>
              <a:spcAft>
                <a:spcPts val="0"/>
              </a:spcAft>
              <a:defRPr/>
            </a:pPr>
            <a:r>
              <a:rPr lang="pl-PL" sz="700" b="1" dirty="0" err="1">
                <a:latin typeface="Arial" charset="0"/>
                <a:cs typeface="Arial" charset="0"/>
              </a:rPr>
              <a:t>bz</a:t>
            </a:r>
            <a:r>
              <a:rPr lang="pl-PL" sz="700" b="1" dirty="0">
                <a:latin typeface="Arial" charset="0"/>
                <a:cs typeface="Arial" charset="0"/>
              </a:rPr>
              <a:t/>
            </a:r>
            <a:br>
              <a:rPr lang="pl-PL" sz="700" b="1" dirty="0">
                <a:latin typeface="Arial" charset="0"/>
                <a:cs typeface="Arial" charset="0"/>
              </a:rPr>
            </a:br>
            <a:r>
              <a:rPr lang="pl-PL" sz="700" b="1" dirty="0">
                <a:latin typeface="Arial" charset="0"/>
                <a:cs typeface="Arial" charset="0"/>
              </a:rPr>
              <a:t>Złocieniec</a:t>
            </a:r>
          </a:p>
        </p:txBody>
      </p:sp>
      <p:sp>
        <p:nvSpPr>
          <p:cNvPr id="6207" name="Rectangle 51"/>
          <p:cNvSpPr>
            <a:spLocks noChangeArrowheads="1"/>
          </p:cNvSpPr>
          <p:nvPr/>
        </p:nvSpPr>
        <p:spPr bwMode="auto">
          <a:xfrm>
            <a:off x="4411663" y="4652963"/>
            <a:ext cx="571500" cy="252412"/>
          </a:xfrm>
          <a:prstGeom prst="rect">
            <a:avLst/>
          </a:prstGeom>
          <a:solidFill>
            <a:schemeClr val="bg1">
              <a:lumMod val="85000"/>
            </a:schemeClr>
          </a:solidFill>
          <a:ln w="19050">
            <a:solidFill>
              <a:schemeClr val="tx1"/>
            </a:solidFill>
            <a:miter lim="800000"/>
            <a:headEnd/>
            <a:tailEnd/>
          </a:ln>
        </p:spPr>
        <p:txBody>
          <a:bodyPr wrap="none" anchor="ctr"/>
          <a:lstStyle/>
          <a:p>
            <a:pPr algn="ctr" fontAlgn="auto">
              <a:spcBef>
                <a:spcPts val="0"/>
              </a:spcBef>
              <a:spcAft>
                <a:spcPts val="0"/>
              </a:spcAft>
              <a:defRPr/>
            </a:pPr>
            <a:r>
              <a:rPr lang="pl-PL" sz="700" b="1" dirty="0" err="1">
                <a:solidFill>
                  <a:srgbClr val="000000"/>
                </a:solidFill>
                <a:latin typeface="Arial" charset="0"/>
                <a:cs typeface="Arial" charset="0"/>
              </a:rPr>
              <a:t>bz</a:t>
            </a:r>
            <a:r>
              <a:rPr lang="pl-PL" sz="700" b="1" dirty="0">
                <a:solidFill>
                  <a:srgbClr val="000000"/>
                </a:solidFill>
                <a:latin typeface="Arial" charset="0"/>
                <a:cs typeface="Arial" charset="0"/>
              </a:rPr>
              <a:t/>
            </a:r>
            <a:br>
              <a:rPr lang="pl-PL" sz="700" b="1" dirty="0">
                <a:solidFill>
                  <a:srgbClr val="000000"/>
                </a:solidFill>
                <a:latin typeface="Arial" charset="0"/>
                <a:cs typeface="Arial" charset="0"/>
              </a:rPr>
            </a:br>
            <a:r>
              <a:rPr lang="pl-PL" sz="700" b="1" dirty="0">
                <a:solidFill>
                  <a:srgbClr val="000000"/>
                </a:solidFill>
                <a:latin typeface="Arial" charset="0"/>
                <a:cs typeface="Arial" charset="0"/>
              </a:rPr>
              <a:t>Słupsk</a:t>
            </a:r>
          </a:p>
        </p:txBody>
      </p:sp>
      <p:sp>
        <p:nvSpPr>
          <p:cNvPr id="62527" name="Rectangle 51"/>
          <p:cNvSpPr>
            <a:spLocks noChangeArrowheads="1"/>
          </p:cNvSpPr>
          <p:nvPr/>
        </p:nvSpPr>
        <p:spPr bwMode="auto">
          <a:xfrm>
            <a:off x="4411663" y="4941888"/>
            <a:ext cx="571500" cy="252412"/>
          </a:xfrm>
          <a:prstGeom prst="rect">
            <a:avLst/>
          </a:prstGeom>
          <a:solidFill>
            <a:srgbClr val="FFFFCC"/>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700" b="1">
                <a:solidFill>
                  <a:srgbClr val="000000"/>
                </a:solidFill>
                <a:latin typeface="Calibri" panose="020F0502020204030204" pitchFamily="34" charset="0"/>
                <a:cs typeface="Arial" panose="020B0604020202020204" pitchFamily="34" charset="0"/>
              </a:rPr>
              <a:t>bz</a:t>
            </a:r>
            <a:br>
              <a:rPr lang="pl-PL" altLang="en-US" sz="700" b="1">
                <a:solidFill>
                  <a:srgbClr val="000000"/>
                </a:solidFill>
                <a:latin typeface="Calibri" panose="020F0502020204030204" pitchFamily="34" charset="0"/>
                <a:cs typeface="Arial" panose="020B0604020202020204" pitchFamily="34" charset="0"/>
              </a:rPr>
            </a:br>
            <a:r>
              <a:rPr lang="pl-PL" altLang="en-US" sz="700" b="1">
                <a:solidFill>
                  <a:srgbClr val="000000"/>
                </a:solidFill>
                <a:latin typeface="Calibri" panose="020F0502020204030204" pitchFamily="34" charset="0"/>
                <a:cs typeface="Arial" panose="020B0604020202020204" pitchFamily="34" charset="0"/>
              </a:rPr>
              <a:t>Trzebiatów</a:t>
            </a:r>
          </a:p>
        </p:txBody>
      </p:sp>
      <p:cxnSp>
        <p:nvCxnSpPr>
          <p:cNvPr id="83" name="Łącznik prosty 82"/>
          <p:cNvCxnSpPr/>
          <p:nvPr/>
        </p:nvCxnSpPr>
        <p:spPr>
          <a:xfrm rot="5400000">
            <a:off x="2840037" y="3071813"/>
            <a:ext cx="2716213"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2529" name="Rectangle 51"/>
          <p:cNvSpPr>
            <a:spLocks noChangeArrowheads="1"/>
          </p:cNvSpPr>
          <p:nvPr/>
        </p:nvSpPr>
        <p:spPr bwMode="auto">
          <a:xfrm>
            <a:off x="5940425" y="2250083"/>
            <a:ext cx="571500" cy="252413"/>
          </a:xfrm>
          <a:prstGeom prst="rect">
            <a:avLst/>
          </a:prstGeom>
          <a:solidFill>
            <a:srgbClr val="92D050"/>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700" b="1">
                <a:latin typeface="Calibri" panose="020F0502020204030204" pitchFamily="34" charset="0"/>
                <a:cs typeface="Arial" panose="020B0604020202020204" pitchFamily="34" charset="0"/>
              </a:rPr>
              <a:t>bcz</a:t>
            </a:r>
            <a:br>
              <a:rPr lang="pl-PL" altLang="en-US" sz="700" b="1">
                <a:latin typeface="Calibri" panose="020F0502020204030204" pitchFamily="34" charset="0"/>
                <a:cs typeface="Arial" panose="020B0604020202020204" pitchFamily="34" charset="0"/>
              </a:rPr>
            </a:br>
            <a:r>
              <a:rPr lang="pl-PL" altLang="en-US" sz="700" b="1">
                <a:latin typeface="Calibri" panose="020F0502020204030204" pitchFamily="34" charset="0"/>
                <a:cs typeface="Arial" panose="020B0604020202020204" pitchFamily="34" charset="0"/>
              </a:rPr>
              <a:t>Żurawica</a:t>
            </a:r>
          </a:p>
        </p:txBody>
      </p:sp>
      <p:sp>
        <p:nvSpPr>
          <p:cNvPr id="62530" name="Rectangle 51"/>
          <p:cNvSpPr>
            <a:spLocks noChangeArrowheads="1"/>
          </p:cNvSpPr>
          <p:nvPr/>
        </p:nvSpPr>
        <p:spPr bwMode="auto">
          <a:xfrm>
            <a:off x="4418013" y="5257800"/>
            <a:ext cx="571500" cy="252413"/>
          </a:xfrm>
          <a:prstGeom prst="rect">
            <a:avLst/>
          </a:prstGeom>
          <a:solidFill>
            <a:srgbClr val="FFFFCC"/>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700" b="1">
                <a:solidFill>
                  <a:srgbClr val="000000"/>
                </a:solidFill>
                <a:latin typeface="Calibri" panose="020F0502020204030204" pitchFamily="34" charset="0"/>
                <a:cs typeface="Arial" panose="020B0604020202020204" pitchFamily="34" charset="0"/>
              </a:rPr>
              <a:t>1 bz</a:t>
            </a:r>
            <a:br>
              <a:rPr lang="pl-PL" altLang="en-US" sz="700" b="1">
                <a:solidFill>
                  <a:srgbClr val="000000"/>
                </a:solidFill>
                <a:latin typeface="Calibri" panose="020F0502020204030204" pitchFamily="34" charset="0"/>
                <a:cs typeface="Arial" panose="020B0604020202020204" pitchFamily="34" charset="0"/>
              </a:rPr>
            </a:br>
            <a:r>
              <a:rPr lang="pl-PL" altLang="en-US" sz="700" b="1">
                <a:solidFill>
                  <a:srgbClr val="000000"/>
                </a:solidFill>
                <a:latin typeface="Calibri" panose="020F0502020204030204" pitchFamily="34" charset="0"/>
                <a:cs typeface="Arial" panose="020B0604020202020204" pitchFamily="34" charset="0"/>
              </a:rPr>
              <a:t>Lębork</a:t>
            </a:r>
          </a:p>
        </p:txBody>
      </p:sp>
      <p:sp>
        <p:nvSpPr>
          <p:cNvPr id="62531" name="Rectangle 51"/>
          <p:cNvSpPr>
            <a:spLocks noChangeArrowheads="1"/>
          </p:cNvSpPr>
          <p:nvPr/>
        </p:nvSpPr>
        <p:spPr bwMode="auto">
          <a:xfrm>
            <a:off x="2079625" y="2500313"/>
            <a:ext cx="711200" cy="314325"/>
          </a:xfrm>
          <a:prstGeom prst="rect">
            <a:avLst/>
          </a:prstGeom>
          <a:solidFill>
            <a:srgbClr val="92D050"/>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700" b="1">
                <a:latin typeface="Calibri" panose="020F0502020204030204" pitchFamily="34" charset="0"/>
                <a:cs typeface="Arial" panose="020B0604020202020204" pitchFamily="34" charset="0"/>
              </a:rPr>
              <a:t>bcz</a:t>
            </a:r>
            <a:br>
              <a:rPr lang="pl-PL" altLang="en-US" sz="700" b="1">
                <a:latin typeface="Calibri" panose="020F0502020204030204" pitchFamily="34" charset="0"/>
                <a:cs typeface="Arial" panose="020B0604020202020204" pitchFamily="34" charset="0"/>
              </a:rPr>
            </a:br>
            <a:r>
              <a:rPr lang="pl-PL" altLang="en-US" sz="700" b="1">
                <a:latin typeface="Calibri" panose="020F0502020204030204" pitchFamily="34" charset="0"/>
                <a:cs typeface="Arial" panose="020B0604020202020204" pitchFamily="34" charset="0"/>
              </a:rPr>
              <a:t>Świętoszów</a:t>
            </a:r>
          </a:p>
        </p:txBody>
      </p:sp>
      <p:sp>
        <p:nvSpPr>
          <p:cNvPr id="62532" name="Rectangle 51"/>
          <p:cNvSpPr>
            <a:spLocks noChangeArrowheads="1"/>
          </p:cNvSpPr>
          <p:nvPr/>
        </p:nvSpPr>
        <p:spPr bwMode="auto">
          <a:xfrm>
            <a:off x="2066925" y="2895600"/>
            <a:ext cx="703263" cy="311150"/>
          </a:xfrm>
          <a:prstGeom prst="rect">
            <a:avLst/>
          </a:prstGeom>
          <a:solidFill>
            <a:srgbClr val="92D050"/>
          </a:solidFill>
          <a:ln w="19050">
            <a:solidFill>
              <a:schemeClr val="tx1"/>
            </a:solidFill>
            <a:miter lim="800000"/>
            <a:headEnd/>
            <a:tailEnd/>
          </a:ln>
        </p:spPr>
        <p:txBody>
          <a:bodyPr wrap="none" lIns="36000" tIns="36000" rIns="36000" bIns="3600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700" b="1">
                <a:latin typeface="Calibri" panose="020F0502020204030204" pitchFamily="34" charset="0"/>
                <a:cs typeface="Arial" panose="020B0604020202020204" pitchFamily="34" charset="0"/>
              </a:rPr>
              <a:t>bz</a:t>
            </a:r>
            <a:br>
              <a:rPr lang="pl-PL" altLang="en-US" sz="700" b="1">
                <a:latin typeface="Calibri" panose="020F0502020204030204" pitchFamily="34" charset="0"/>
                <a:cs typeface="Arial" panose="020B0604020202020204" pitchFamily="34" charset="0"/>
              </a:rPr>
            </a:br>
            <a:r>
              <a:rPr lang="pl-PL" altLang="en-US" sz="700" b="1">
                <a:latin typeface="Calibri" panose="020F0502020204030204" pitchFamily="34" charset="0"/>
                <a:cs typeface="Arial" panose="020B0604020202020204" pitchFamily="34" charset="0"/>
              </a:rPr>
              <a:t>Świętoszów</a:t>
            </a:r>
          </a:p>
        </p:txBody>
      </p:sp>
      <p:sp>
        <p:nvSpPr>
          <p:cNvPr id="62533" name="Rectangle 48"/>
          <p:cNvSpPr>
            <a:spLocks noChangeArrowheads="1"/>
          </p:cNvSpPr>
          <p:nvPr/>
        </p:nvSpPr>
        <p:spPr bwMode="auto">
          <a:xfrm>
            <a:off x="1801813" y="1304925"/>
            <a:ext cx="1370012" cy="360363"/>
          </a:xfrm>
          <a:prstGeom prst="rect">
            <a:avLst/>
          </a:prstGeom>
          <a:solidFill>
            <a:schemeClr val="bg1"/>
          </a:solidFill>
          <a:ln w="1905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a:latin typeface="Calibri" panose="020F0502020204030204" pitchFamily="34" charset="0"/>
                <a:cs typeface="Arial" panose="020B0604020202020204" pitchFamily="34" charset="0"/>
              </a:rPr>
              <a:t>11.DKPanc</a:t>
            </a:r>
            <a:br>
              <a:rPr lang="pl-PL" altLang="en-US" sz="1200" b="1">
                <a:latin typeface="Calibri" panose="020F0502020204030204" pitchFamily="34" charset="0"/>
                <a:cs typeface="Arial" panose="020B0604020202020204" pitchFamily="34" charset="0"/>
              </a:rPr>
            </a:br>
            <a:r>
              <a:rPr lang="pl-PL" altLang="en-US" sz="1200" b="1">
                <a:latin typeface="Calibri" panose="020F0502020204030204" pitchFamily="34" charset="0"/>
                <a:cs typeface="Arial" panose="020B0604020202020204" pitchFamily="34" charset="0"/>
              </a:rPr>
              <a:t>Żagań</a:t>
            </a:r>
          </a:p>
        </p:txBody>
      </p:sp>
      <p:pic>
        <p:nvPicPr>
          <p:cNvPr id="62534" name="Picture 550"/>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246813" y="6513463"/>
            <a:ext cx="269875" cy="15875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sp>
        <p:nvSpPr>
          <p:cNvPr id="62535" name="Rectangle 43"/>
          <p:cNvSpPr>
            <a:spLocks noChangeArrowheads="1"/>
          </p:cNvSpPr>
          <p:nvPr/>
        </p:nvSpPr>
        <p:spPr bwMode="auto">
          <a:xfrm>
            <a:off x="6659563" y="6376938"/>
            <a:ext cx="2376487" cy="6524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29" tIns="45667" rIns="91329" bIns="45667" anchor="ctr"/>
          <a:lstStyle>
            <a:lvl1pPr defTabSz="1279525">
              <a:defRPr>
                <a:solidFill>
                  <a:schemeClr val="tx1"/>
                </a:solidFill>
                <a:latin typeface="Arial" panose="020B0604020202020204" pitchFamily="34" charset="0"/>
              </a:defRPr>
            </a:lvl1pPr>
            <a:lvl2pPr marL="742950" indent="-285750" defTabSz="1279525">
              <a:defRPr>
                <a:solidFill>
                  <a:schemeClr val="tx1"/>
                </a:solidFill>
                <a:latin typeface="Arial" panose="020B0604020202020204" pitchFamily="34" charset="0"/>
              </a:defRPr>
            </a:lvl2pPr>
            <a:lvl3pPr marL="1143000" indent="-228600" defTabSz="1279525">
              <a:defRPr>
                <a:solidFill>
                  <a:schemeClr val="tx1"/>
                </a:solidFill>
                <a:latin typeface="Arial" panose="020B0604020202020204" pitchFamily="34" charset="0"/>
              </a:defRPr>
            </a:lvl3pPr>
            <a:lvl4pPr marL="1600200" indent="-228600" defTabSz="1279525">
              <a:defRPr>
                <a:solidFill>
                  <a:schemeClr val="tx1"/>
                </a:solidFill>
                <a:latin typeface="Arial" panose="020B0604020202020204" pitchFamily="34" charset="0"/>
              </a:defRPr>
            </a:lvl4pPr>
            <a:lvl5pPr marL="2057400" indent="-228600" defTabSz="1279525">
              <a:defRPr>
                <a:solidFill>
                  <a:schemeClr val="tx1"/>
                </a:solidFill>
                <a:latin typeface="Arial" panose="020B0604020202020204" pitchFamily="34" charset="0"/>
              </a:defRPr>
            </a:lvl5pPr>
            <a:lvl6pPr marL="2514600" indent="-228600" defTabSz="1279525" fontAlgn="base">
              <a:spcBef>
                <a:spcPct val="0"/>
              </a:spcBef>
              <a:spcAft>
                <a:spcPct val="0"/>
              </a:spcAft>
              <a:defRPr>
                <a:solidFill>
                  <a:schemeClr val="tx1"/>
                </a:solidFill>
                <a:latin typeface="Arial" panose="020B0604020202020204" pitchFamily="34" charset="0"/>
              </a:defRPr>
            </a:lvl6pPr>
            <a:lvl7pPr marL="2971800" indent="-228600" defTabSz="1279525" fontAlgn="base">
              <a:spcBef>
                <a:spcPct val="0"/>
              </a:spcBef>
              <a:spcAft>
                <a:spcPct val="0"/>
              </a:spcAft>
              <a:defRPr>
                <a:solidFill>
                  <a:schemeClr val="tx1"/>
                </a:solidFill>
                <a:latin typeface="Arial" panose="020B0604020202020204" pitchFamily="34" charset="0"/>
              </a:defRPr>
            </a:lvl7pPr>
            <a:lvl8pPr marL="3429000" indent="-228600" defTabSz="1279525" fontAlgn="base">
              <a:spcBef>
                <a:spcPct val="0"/>
              </a:spcBef>
              <a:spcAft>
                <a:spcPct val="0"/>
              </a:spcAft>
              <a:defRPr>
                <a:solidFill>
                  <a:schemeClr val="tx1"/>
                </a:solidFill>
                <a:latin typeface="Arial" panose="020B0604020202020204" pitchFamily="34" charset="0"/>
              </a:defRPr>
            </a:lvl8pPr>
            <a:lvl9pPr marL="3886200" indent="-228600" defTabSz="1279525" fontAlgn="base">
              <a:spcBef>
                <a:spcPct val="0"/>
              </a:spcBef>
              <a:spcAft>
                <a:spcPct val="0"/>
              </a:spcAft>
              <a:defRPr>
                <a:solidFill>
                  <a:schemeClr val="tx1"/>
                </a:solidFill>
                <a:latin typeface="Arial" panose="020B0604020202020204" pitchFamily="34" charset="0"/>
              </a:defRPr>
            </a:lvl9pPr>
          </a:lstStyle>
          <a:p>
            <a:pPr>
              <a:spcBef>
                <a:spcPct val="20000"/>
              </a:spcBef>
              <a:buClr>
                <a:srgbClr val="0000FF"/>
              </a:buClr>
              <a:buFont typeface="Wingdings" panose="05000000000000000000" pitchFamily="2" charset="2"/>
              <a:buNone/>
            </a:pPr>
            <a:r>
              <a:rPr lang="pl-PL" altLang="en-US" sz="800" b="1">
                <a:solidFill>
                  <a:srgbClr val="000000"/>
                </a:solidFill>
                <a:latin typeface="Calibri" panose="020F0502020204030204" pitchFamily="34" charset="0"/>
              </a:rPr>
              <a:t>JW wydzielane lub wydzielające pododdziały (elementy) do SZ NATO</a:t>
            </a:r>
          </a:p>
        </p:txBody>
      </p:sp>
      <p:pic>
        <p:nvPicPr>
          <p:cNvPr id="62536" name="Picture 474"/>
          <p:cNvPicPr preferRelativeResize="0">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243513" y="1331913"/>
            <a:ext cx="158750" cy="88900"/>
          </a:xfrm>
          <a:prstGeom prst="rect">
            <a:avLst/>
          </a:prstGeom>
          <a:solidFill>
            <a:schemeClr val="bg1"/>
          </a:solidFill>
          <a:ln w="9525">
            <a:solidFill>
              <a:schemeClr val="tx1"/>
            </a:solidFill>
            <a:miter lim="800000"/>
            <a:headEnd/>
            <a:tailEnd/>
          </a:ln>
        </p:spPr>
      </p:pic>
      <p:pic>
        <p:nvPicPr>
          <p:cNvPr id="62537" name="Picture 474"/>
          <p:cNvPicPr preferRelativeResize="0">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943475" y="1746250"/>
            <a:ext cx="158750" cy="88900"/>
          </a:xfrm>
          <a:prstGeom prst="rect">
            <a:avLst/>
          </a:prstGeom>
          <a:solidFill>
            <a:schemeClr val="bg1"/>
          </a:solidFill>
          <a:ln w="19050">
            <a:solidFill>
              <a:schemeClr val="tx1"/>
            </a:solidFill>
            <a:miter lim="800000"/>
            <a:headEnd/>
            <a:tailEnd/>
          </a:ln>
        </p:spPr>
      </p:pic>
      <p:pic>
        <p:nvPicPr>
          <p:cNvPr id="62538" name="Picture 474"/>
          <p:cNvPicPr preferRelativeResize="0">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733675" y="3411538"/>
            <a:ext cx="158750" cy="88900"/>
          </a:xfrm>
          <a:prstGeom prst="rect">
            <a:avLst/>
          </a:prstGeom>
          <a:solidFill>
            <a:schemeClr val="bg1"/>
          </a:solidFill>
          <a:ln w="19050">
            <a:solidFill>
              <a:schemeClr val="tx1"/>
            </a:solidFill>
            <a:miter lim="800000"/>
            <a:headEnd/>
            <a:tailEnd/>
          </a:ln>
        </p:spPr>
      </p:pic>
      <p:pic>
        <p:nvPicPr>
          <p:cNvPr id="62539" name="Picture 474"/>
          <p:cNvPicPr preferRelativeResize="0">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998788" y="1339850"/>
            <a:ext cx="158750" cy="88900"/>
          </a:xfrm>
          <a:prstGeom prst="rect">
            <a:avLst/>
          </a:prstGeom>
          <a:solidFill>
            <a:schemeClr val="bg1"/>
          </a:solidFill>
          <a:ln w="19050">
            <a:solidFill>
              <a:schemeClr val="tx1"/>
            </a:solidFill>
            <a:miter lim="800000"/>
            <a:headEnd/>
            <a:tailEnd/>
          </a:ln>
        </p:spPr>
      </p:pic>
      <p:pic>
        <p:nvPicPr>
          <p:cNvPr id="62540" name="Picture 474"/>
          <p:cNvPicPr preferRelativeResize="0">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747963" y="1751013"/>
            <a:ext cx="158750" cy="88900"/>
          </a:xfrm>
          <a:prstGeom prst="rect">
            <a:avLst/>
          </a:prstGeom>
          <a:solidFill>
            <a:schemeClr val="bg1"/>
          </a:solidFill>
          <a:ln w="19050">
            <a:solidFill>
              <a:schemeClr val="tx1"/>
            </a:solidFill>
            <a:miter lim="800000"/>
            <a:headEnd/>
            <a:tailEnd/>
          </a:ln>
        </p:spPr>
      </p:pic>
      <p:sp>
        <p:nvSpPr>
          <p:cNvPr id="62541" name="Rectangle 62"/>
          <p:cNvSpPr>
            <a:spLocks noChangeArrowheads="1"/>
          </p:cNvSpPr>
          <p:nvPr/>
        </p:nvSpPr>
        <p:spPr bwMode="auto">
          <a:xfrm>
            <a:off x="2527300" y="571500"/>
            <a:ext cx="3194050" cy="500063"/>
          </a:xfrm>
          <a:prstGeom prst="rect">
            <a:avLst/>
          </a:prstGeom>
          <a:solidFill>
            <a:schemeClr val="bg1"/>
          </a:solidFill>
          <a:ln w="19050">
            <a:solidFill>
              <a:schemeClr val="tx1"/>
            </a:solidFill>
            <a:miter lim="800000"/>
            <a:headEnd/>
            <a:tailEnd/>
          </a:ln>
        </p:spPr>
        <p:txBody>
          <a:bodyPr wrap="none" lIns="0" tIns="0" rIns="0" bIns="0"/>
          <a:lstStyle>
            <a:lvl1pPr defTabSz="290513">
              <a:defRPr>
                <a:solidFill>
                  <a:schemeClr val="tx1"/>
                </a:solidFill>
                <a:latin typeface="Arial" panose="020B0604020202020204" pitchFamily="34" charset="0"/>
              </a:defRPr>
            </a:lvl1pPr>
            <a:lvl2pPr marL="742950" indent="-285750" defTabSz="290513">
              <a:defRPr>
                <a:solidFill>
                  <a:schemeClr val="tx1"/>
                </a:solidFill>
                <a:latin typeface="Arial" panose="020B0604020202020204" pitchFamily="34" charset="0"/>
              </a:defRPr>
            </a:lvl2pPr>
            <a:lvl3pPr marL="1143000" indent="-228600" defTabSz="290513">
              <a:defRPr>
                <a:solidFill>
                  <a:schemeClr val="tx1"/>
                </a:solidFill>
                <a:latin typeface="Arial" panose="020B0604020202020204" pitchFamily="34" charset="0"/>
              </a:defRPr>
            </a:lvl3pPr>
            <a:lvl4pPr marL="1600200" indent="-228600" defTabSz="290513">
              <a:defRPr>
                <a:solidFill>
                  <a:schemeClr val="tx1"/>
                </a:solidFill>
                <a:latin typeface="Arial" panose="020B0604020202020204" pitchFamily="34" charset="0"/>
              </a:defRPr>
            </a:lvl4pPr>
            <a:lvl5pPr marL="2057400" indent="-228600" defTabSz="290513">
              <a:defRPr>
                <a:solidFill>
                  <a:schemeClr val="tx1"/>
                </a:solidFill>
                <a:latin typeface="Arial" panose="020B0604020202020204" pitchFamily="34" charset="0"/>
              </a:defRPr>
            </a:lvl5pPr>
            <a:lvl6pPr marL="2514600" indent="-228600" defTabSz="290513" fontAlgn="base">
              <a:spcBef>
                <a:spcPct val="0"/>
              </a:spcBef>
              <a:spcAft>
                <a:spcPct val="0"/>
              </a:spcAft>
              <a:defRPr>
                <a:solidFill>
                  <a:schemeClr val="tx1"/>
                </a:solidFill>
                <a:latin typeface="Arial" panose="020B0604020202020204" pitchFamily="34" charset="0"/>
              </a:defRPr>
            </a:lvl6pPr>
            <a:lvl7pPr marL="2971800" indent="-228600" defTabSz="290513" fontAlgn="base">
              <a:spcBef>
                <a:spcPct val="0"/>
              </a:spcBef>
              <a:spcAft>
                <a:spcPct val="0"/>
              </a:spcAft>
              <a:defRPr>
                <a:solidFill>
                  <a:schemeClr val="tx1"/>
                </a:solidFill>
                <a:latin typeface="Arial" panose="020B0604020202020204" pitchFamily="34" charset="0"/>
              </a:defRPr>
            </a:lvl7pPr>
            <a:lvl8pPr marL="3429000" indent="-228600" defTabSz="290513" fontAlgn="base">
              <a:spcBef>
                <a:spcPct val="0"/>
              </a:spcBef>
              <a:spcAft>
                <a:spcPct val="0"/>
              </a:spcAft>
              <a:defRPr>
                <a:solidFill>
                  <a:schemeClr val="tx1"/>
                </a:solidFill>
                <a:latin typeface="Arial" panose="020B0604020202020204" pitchFamily="34" charset="0"/>
              </a:defRPr>
            </a:lvl8pPr>
            <a:lvl9pPr marL="3886200" indent="-228600" defTabSz="290513" fontAlgn="base">
              <a:spcBef>
                <a:spcPct val="0"/>
              </a:spcBef>
              <a:spcAft>
                <a:spcPct val="0"/>
              </a:spcAft>
              <a:defRPr>
                <a:solidFill>
                  <a:schemeClr val="tx1"/>
                </a:solidFill>
                <a:latin typeface="Arial" panose="020B0604020202020204" pitchFamily="34" charset="0"/>
              </a:defRPr>
            </a:lvl9pPr>
          </a:lstStyle>
          <a:p>
            <a:pPr eaLnBrk="0" hangingPunct="0"/>
            <a:r>
              <a:rPr lang="pl-PL" altLang="en-US" sz="1600" b="1" dirty="0">
                <a:solidFill>
                  <a:srgbClr val="000000"/>
                </a:solidFill>
                <a:latin typeface="Calibri" panose="020F0502020204030204" pitchFamily="34" charset="0"/>
                <a:cs typeface="Arial" panose="020B0604020202020204" pitchFamily="34" charset="0"/>
              </a:rPr>
              <a:t>        </a:t>
            </a:r>
            <a:r>
              <a:rPr lang="pl-PL" altLang="en-US" sz="1600" b="1" dirty="0" smtClean="0">
                <a:solidFill>
                  <a:srgbClr val="000000"/>
                </a:solidFill>
                <a:latin typeface="Calibri" panose="020F0502020204030204" pitchFamily="34" charset="0"/>
                <a:cs typeface="Arial" panose="020B0604020202020204" pitchFamily="34" charset="0"/>
              </a:rPr>
              <a:t>DG RSZ</a:t>
            </a:r>
            <a:r>
              <a:rPr lang="pl-PL" altLang="en-US" sz="1600" b="1" dirty="0">
                <a:solidFill>
                  <a:srgbClr val="000000"/>
                </a:solidFill>
                <a:latin typeface="Calibri" panose="020F0502020204030204" pitchFamily="34" charset="0"/>
                <a:cs typeface="Arial" panose="020B0604020202020204" pitchFamily="34" charset="0"/>
              </a:rPr>
              <a:t/>
            </a:r>
            <a:br>
              <a:rPr lang="pl-PL" altLang="en-US" sz="1600" b="1" dirty="0">
                <a:solidFill>
                  <a:srgbClr val="000000"/>
                </a:solidFill>
                <a:latin typeface="Calibri" panose="020F0502020204030204" pitchFamily="34" charset="0"/>
                <a:cs typeface="Arial" panose="020B0604020202020204" pitchFamily="34" charset="0"/>
              </a:rPr>
            </a:br>
            <a:r>
              <a:rPr lang="pl-PL" altLang="en-US" sz="1600" b="1" dirty="0">
                <a:solidFill>
                  <a:srgbClr val="000000"/>
                </a:solidFill>
                <a:latin typeface="Calibri" panose="020F0502020204030204" pitchFamily="34" charset="0"/>
                <a:cs typeface="Arial" panose="020B0604020202020204" pitchFamily="34" charset="0"/>
              </a:rPr>
              <a:t>     </a:t>
            </a:r>
            <a:r>
              <a:rPr lang="pl-PL" altLang="en-US" sz="1600" dirty="0">
                <a:solidFill>
                  <a:srgbClr val="000000"/>
                </a:solidFill>
                <a:latin typeface="Calibri" panose="020F0502020204030204" pitchFamily="34" charset="0"/>
                <a:cs typeface="Arial" panose="020B0604020202020204" pitchFamily="34" charset="0"/>
              </a:rPr>
              <a:t>Warszawa</a:t>
            </a:r>
          </a:p>
        </p:txBody>
      </p:sp>
      <p:sp>
        <p:nvSpPr>
          <p:cNvPr id="62542" name="Rectangle 63"/>
          <p:cNvSpPr>
            <a:spLocks noChangeArrowheads="1"/>
          </p:cNvSpPr>
          <p:nvPr/>
        </p:nvSpPr>
        <p:spPr bwMode="auto">
          <a:xfrm>
            <a:off x="4060825" y="857250"/>
            <a:ext cx="1654175" cy="196850"/>
          </a:xfrm>
          <a:prstGeom prst="rect">
            <a:avLst/>
          </a:prstGeom>
          <a:solidFill>
            <a:schemeClr val="bg1"/>
          </a:solidFill>
          <a:ln w="19050">
            <a:solidFill>
              <a:schemeClr val="tx1"/>
            </a:solidFill>
            <a:miter lim="800000"/>
            <a:headEnd/>
            <a:tailEnd/>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400" b="1">
                <a:solidFill>
                  <a:srgbClr val="632523"/>
                </a:solidFill>
                <a:latin typeface="Calibri" panose="020F0502020204030204" pitchFamily="34" charset="0"/>
                <a:cs typeface="Arial" panose="020B0604020202020204" pitchFamily="34" charset="0"/>
              </a:rPr>
              <a:t>Szefostwo WPiZ</a:t>
            </a:r>
            <a:endParaRPr lang="pl-PL" altLang="en-US" sz="1400">
              <a:solidFill>
                <a:srgbClr val="632523"/>
              </a:solidFill>
              <a:latin typeface="Calibri" panose="020F0502020204030204" pitchFamily="34" charset="0"/>
              <a:cs typeface="Arial" panose="020B0604020202020204" pitchFamily="34" charset="0"/>
            </a:endParaRPr>
          </a:p>
        </p:txBody>
      </p:sp>
      <p:sp>
        <p:nvSpPr>
          <p:cNvPr id="62543" name="pole tekstowe 119"/>
          <p:cNvSpPr txBox="1">
            <a:spLocks noChangeArrowheads="1"/>
          </p:cNvSpPr>
          <p:nvPr/>
        </p:nvSpPr>
        <p:spPr bwMode="auto">
          <a:xfrm>
            <a:off x="928688" y="2209800"/>
            <a:ext cx="763587"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latin typeface="Calibri" panose="020F0502020204030204" pitchFamily="34" charset="0"/>
              </a:rPr>
              <a:t>58</a:t>
            </a:r>
            <a:r>
              <a:rPr lang="pl-PL" altLang="en-US" sz="700" b="1">
                <a:solidFill>
                  <a:srgbClr val="FF0000"/>
                </a:solidFill>
                <a:latin typeface="Calibri" panose="020F0502020204030204" pitchFamily="34" charset="0"/>
              </a:rPr>
              <a:t> </a:t>
            </a:r>
            <a:r>
              <a:rPr lang="pl-PL" altLang="en-US" sz="700" b="1">
                <a:latin typeface="Calibri" panose="020F0502020204030204" pitchFamily="34" charset="0"/>
              </a:rPr>
              <a:t>x T-72</a:t>
            </a:r>
          </a:p>
        </p:txBody>
      </p:sp>
      <p:sp>
        <p:nvSpPr>
          <p:cNvPr id="62544" name="pole tekstowe 120"/>
          <p:cNvSpPr txBox="1">
            <a:spLocks noChangeArrowheads="1"/>
          </p:cNvSpPr>
          <p:nvPr/>
        </p:nvSpPr>
        <p:spPr bwMode="auto">
          <a:xfrm>
            <a:off x="928688" y="2466975"/>
            <a:ext cx="690562"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latin typeface="Calibri" panose="020F0502020204030204" pitchFamily="34" charset="0"/>
              </a:rPr>
              <a:t>58</a:t>
            </a:r>
            <a:r>
              <a:rPr lang="pl-PL" altLang="en-US" sz="700" b="1">
                <a:solidFill>
                  <a:srgbClr val="FF0000"/>
                </a:solidFill>
                <a:latin typeface="Calibri" panose="020F0502020204030204" pitchFamily="34" charset="0"/>
              </a:rPr>
              <a:t> </a:t>
            </a:r>
            <a:r>
              <a:rPr lang="pl-PL" altLang="en-US" sz="700" b="1">
                <a:latin typeface="Calibri" panose="020F0502020204030204" pitchFamily="34" charset="0"/>
              </a:rPr>
              <a:t>x T-72</a:t>
            </a:r>
          </a:p>
        </p:txBody>
      </p:sp>
      <p:sp>
        <p:nvSpPr>
          <p:cNvPr id="62545" name="pole tekstowe 121"/>
          <p:cNvSpPr txBox="1">
            <a:spLocks noChangeArrowheads="1"/>
          </p:cNvSpPr>
          <p:nvPr/>
        </p:nvSpPr>
        <p:spPr bwMode="auto">
          <a:xfrm>
            <a:off x="892175" y="2728913"/>
            <a:ext cx="762000"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latin typeface="Calibri" panose="020F0502020204030204" pitchFamily="34" charset="0"/>
              </a:rPr>
              <a:t>58</a:t>
            </a:r>
            <a:r>
              <a:rPr lang="pl-PL" altLang="en-US" sz="700" b="1">
                <a:solidFill>
                  <a:srgbClr val="FF0000"/>
                </a:solidFill>
                <a:latin typeface="Calibri" panose="020F0502020204030204" pitchFamily="34" charset="0"/>
              </a:rPr>
              <a:t> </a:t>
            </a:r>
            <a:r>
              <a:rPr lang="pl-PL" altLang="en-US" sz="700" b="1">
                <a:latin typeface="Calibri" panose="020F0502020204030204" pitchFamily="34" charset="0"/>
              </a:rPr>
              <a:t>x BWP-1</a:t>
            </a:r>
          </a:p>
        </p:txBody>
      </p:sp>
      <p:sp>
        <p:nvSpPr>
          <p:cNvPr id="62546" name="pole tekstowe 122"/>
          <p:cNvSpPr txBox="1">
            <a:spLocks noChangeArrowheads="1"/>
          </p:cNvSpPr>
          <p:nvPr/>
        </p:nvSpPr>
        <p:spPr bwMode="auto">
          <a:xfrm>
            <a:off x="906463" y="4130675"/>
            <a:ext cx="762000"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latin typeface="Calibri" panose="020F0502020204030204" pitchFamily="34" charset="0"/>
              </a:rPr>
              <a:t>58 x BWP-1</a:t>
            </a:r>
          </a:p>
        </p:txBody>
      </p:sp>
      <p:sp>
        <p:nvSpPr>
          <p:cNvPr id="62547" name="pole tekstowe 123"/>
          <p:cNvSpPr txBox="1">
            <a:spLocks noChangeArrowheads="1"/>
          </p:cNvSpPr>
          <p:nvPr/>
        </p:nvSpPr>
        <p:spPr bwMode="auto">
          <a:xfrm>
            <a:off x="911225" y="3811588"/>
            <a:ext cx="762000"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latin typeface="Calibri" panose="020F0502020204030204" pitchFamily="34" charset="0"/>
              </a:rPr>
              <a:t>58 x BWP-1</a:t>
            </a:r>
          </a:p>
        </p:txBody>
      </p:sp>
      <p:sp>
        <p:nvSpPr>
          <p:cNvPr id="62548" name="pole tekstowe 124"/>
          <p:cNvSpPr txBox="1">
            <a:spLocks noChangeArrowheads="1"/>
          </p:cNvSpPr>
          <p:nvPr/>
        </p:nvSpPr>
        <p:spPr bwMode="auto">
          <a:xfrm>
            <a:off x="909638" y="3535363"/>
            <a:ext cx="709612"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latin typeface="Calibri" panose="020F0502020204030204" pitchFamily="34" charset="0"/>
              </a:rPr>
              <a:t>58 x T-72</a:t>
            </a:r>
          </a:p>
        </p:txBody>
      </p:sp>
      <p:sp>
        <p:nvSpPr>
          <p:cNvPr id="62549" name="pole tekstowe 125"/>
          <p:cNvSpPr txBox="1">
            <a:spLocks noChangeArrowheads="1"/>
          </p:cNvSpPr>
          <p:nvPr/>
        </p:nvSpPr>
        <p:spPr bwMode="auto">
          <a:xfrm>
            <a:off x="930275" y="5394325"/>
            <a:ext cx="762000"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latin typeface="Calibri" panose="020F0502020204030204" pitchFamily="34" charset="0"/>
              </a:rPr>
              <a:t>58 x BWP-1</a:t>
            </a:r>
          </a:p>
        </p:txBody>
      </p:sp>
      <p:sp>
        <p:nvSpPr>
          <p:cNvPr id="62550" name="pole tekstowe 126"/>
          <p:cNvSpPr txBox="1">
            <a:spLocks noChangeArrowheads="1"/>
          </p:cNvSpPr>
          <p:nvPr/>
        </p:nvSpPr>
        <p:spPr bwMode="auto">
          <a:xfrm>
            <a:off x="930275" y="5148263"/>
            <a:ext cx="762000"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latin typeface="Calibri" panose="020F0502020204030204" pitchFamily="34" charset="0"/>
              </a:rPr>
              <a:t>58 x BWP-1</a:t>
            </a:r>
          </a:p>
        </p:txBody>
      </p:sp>
      <p:sp>
        <p:nvSpPr>
          <p:cNvPr id="62551" name="pole tekstowe 127"/>
          <p:cNvSpPr txBox="1">
            <a:spLocks noChangeArrowheads="1"/>
          </p:cNvSpPr>
          <p:nvPr/>
        </p:nvSpPr>
        <p:spPr bwMode="auto">
          <a:xfrm>
            <a:off x="925513" y="4872038"/>
            <a:ext cx="693737"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latin typeface="Calibri" panose="020F0502020204030204" pitchFamily="34" charset="0"/>
              </a:rPr>
              <a:t>58 x T-72</a:t>
            </a:r>
          </a:p>
        </p:txBody>
      </p:sp>
      <p:sp>
        <p:nvSpPr>
          <p:cNvPr id="62552" name="pole tekstowe 128"/>
          <p:cNvSpPr txBox="1">
            <a:spLocks noChangeArrowheads="1"/>
          </p:cNvSpPr>
          <p:nvPr/>
        </p:nvSpPr>
        <p:spPr bwMode="auto">
          <a:xfrm>
            <a:off x="4787900" y="4000500"/>
            <a:ext cx="762000"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latin typeface="Calibri" panose="020F0502020204030204" pitchFamily="34" charset="0"/>
              </a:rPr>
              <a:t>58 x BWP-1</a:t>
            </a:r>
          </a:p>
        </p:txBody>
      </p:sp>
      <p:sp>
        <p:nvSpPr>
          <p:cNvPr id="62553" name="pole tekstowe 129"/>
          <p:cNvSpPr txBox="1">
            <a:spLocks noChangeArrowheads="1"/>
          </p:cNvSpPr>
          <p:nvPr/>
        </p:nvSpPr>
        <p:spPr bwMode="auto">
          <a:xfrm>
            <a:off x="4787900" y="3690938"/>
            <a:ext cx="762000"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latin typeface="Calibri" panose="020F0502020204030204" pitchFamily="34" charset="0"/>
              </a:rPr>
              <a:t>58 x BWP-1</a:t>
            </a:r>
          </a:p>
        </p:txBody>
      </p:sp>
      <p:sp>
        <p:nvSpPr>
          <p:cNvPr id="62554" name="pole tekstowe 130"/>
          <p:cNvSpPr txBox="1">
            <a:spLocks noChangeArrowheads="1"/>
          </p:cNvSpPr>
          <p:nvPr/>
        </p:nvSpPr>
        <p:spPr bwMode="auto">
          <a:xfrm>
            <a:off x="4811713" y="3357563"/>
            <a:ext cx="1500187"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solidFill>
                  <a:srgbClr val="000000"/>
                </a:solidFill>
                <a:latin typeface="Calibri" panose="020F0502020204030204" pitchFamily="34" charset="0"/>
              </a:rPr>
              <a:t>44 x PT-91 </a:t>
            </a:r>
            <a:br>
              <a:rPr lang="pl-PL" altLang="en-US" sz="700" b="1">
                <a:solidFill>
                  <a:srgbClr val="000000"/>
                </a:solidFill>
                <a:latin typeface="Calibri" panose="020F0502020204030204" pitchFamily="34" charset="0"/>
              </a:rPr>
            </a:br>
            <a:r>
              <a:rPr lang="pl-PL" altLang="en-US" sz="700" b="1">
                <a:solidFill>
                  <a:srgbClr val="000000"/>
                </a:solidFill>
                <a:latin typeface="Calibri" panose="020F0502020204030204" pitchFamily="34" charset="0"/>
              </a:rPr>
              <a:t>oraz 14 x T-72</a:t>
            </a:r>
          </a:p>
        </p:txBody>
      </p:sp>
      <p:sp>
        <p:nvSpPr>
          <p:cNvPr id="62555" name="pole tekstowe 131"/>
          <p:cNvSpPr txBox="1">
            <a:spLocks noChangeArrowheads="1"/>
          </p:cNvSpPr>
          <p:nvPr/>
        </p:nvSpPr>
        <p:spPr bwMode="auto">
          <a:xfrm>
            <a:off x="2743200" y="3000375"/>
            <a:ext cx="762000"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latin typeface="Calibri" panose="020F0502020204030204" pitchFamily="34" charset="0"/>
              </a:rPr>
              <a:t>56 x BWP-1</a:t>
            </a:r>
          </a:p>
        </p:txBody>
      </p:sp>
      <p:sp>
        <p:nvSpPr>
          <p:cNvPr id="62556" name="pole tekstowe 133"/>
          <p:cNvSpPr txBox="1">
            <a:spLocks noChangeArrowheads="1"/>
          </p:cNvSpPr>
          <p:nvPr/>
        </p:nvSpPr>
        <p:spPr bwMode="auto">
          <a:xfrm>
            <a:off x="2743200" y="2238375"/>
            <a:ext cx="749300"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latin typeface="Calibri" panose="020F0502020204030204" pitchFamily="34" charset="0"/>
              </a:rPr>
              <a:t>58 x L2A4</a:t>
            </a:r>
          </a:p>
        </p:txBody>
      </p:sp>
      <p:sp>
        <p:nvSpPr>
          <p:cNvPr id="62557" name="pole tekstowe 134"/>
          <p:cNvSpPr txBox="1">
            <a:spLocks noChangeArrowheads="1"/>
          </p:cNvSpPr>
          <p:nvPr/>
        </p:nvSpPr>
        <p:spPr bwMode="auto">
          <a:xfrm>
            <a:off x="2743200" y="2619375"/>
            <a:ext cx="676275"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latin typeface="Calibri" panose="020F0502020204030204" pitchFamily="34" charset="0"/>
              </a:rPr>
              <a:t>58 x L2A4</a:t>
            </a:r>
          </a:p>
        </p:txBody>
      </p:sp>
      <p:sp>
        <p:nvSpPr>
          <p:cNvPr id="62558" name="pole tekstowe 135"/>
          <p:cNvSpPr txBox="1">
            <a:spLocks noChangeArrowheads="1"/>
          </p:cNvSpPr>
          <p:nvPr/>
        </p:nvSpPr>
        <p:spPr bwMode="auto">
          <a:xfrm>
            <a:off x="2705100" y="3833813"/>
            <a:ext cx="714375"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latin typeface="Calibri" panose="020F0502020204030204" pitchFamily="34" charset="0"/>
              </a:rPr>
              <a:t>58 x KTO</a:t>
            </a:r>
          </a:p>
        </p:txBody>
      </p:sp>
      <p:sp>
        <p:nvSpPr>
          <p:cNvPr id="62559" name="pole tekstowe 136"/>
          <p:cNvSpPr txBox="1">
            <a:spLocks noChangeArrowheads="1"/>
          </p:cNvSpPr>
          <p:nvPr/>
        </p:nvSpPr>
        <p:spPr bwMode="auto">
          <a:xfrm>
            <a:off x="4835525" y="2713038"/>
            <a:ext cx="838200"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a:solidFill>
                  <a:srgbClr val="000000"/>
                </a:solidFill>
                <a:latin typeface="Calibri" panose="020F0502020204030204" pitchFamily="34" charset="0"/>
              </a:rPr>
              <a:t>58 x KTO/ BWP-1</a:t>
            </a:r>
          </a:p>
        </p:txBody>
      </p:sp>
      <p:sp>
        <p:nvSpPr>
          <p:cNvPr id="62560" name="pole tekstowe 137"/>
          <p:cNvSpPr txBox="1">
            <a:spLocks noChangeArrowheads="1"/>
          </p:cNvSpPr>
          <p:nvPr/>
        </p:nvSpPr>
        <p:spPr bwMode="auto">
          <a:xfrm>
            <a:off x="2698750" y="4456113"/>
            <a:ext cx="762000"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latin typeface="Calibri" panose="020F0502020204030204" pitchFamily="34" charset="0"/>
              </a:rPr>
              <a:t>58 x BWP-1</a:t>
            </a:r>
          </a:p>
        </p:txBody>
      </p:sp>
      <p:sp>
        <p:nvSpPr>
          <p:cNvPr id="62561" name="pole tekstowe 138"/>
          <p:cNvSpPr txBox="1">
            <a:spLocks noChangeArrowheads="1"/>
          </p:cNvSpPr>
          <p:nvPr/>
        </p:nvSpPr>
        <p:spPr bwMode="auto">
          <a:xfrm>
            <a:off x="2643188" y="5975350"/>
            <a:ext cx="762000"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latin typeface="Calibri" panose="020F0502020204030204" pitchFamily="34" charset="0"/>
              </a:rPr>
              <a:t>58 x BWP-1</a:t>
            </a:r>
          </a:p>
        </p:txBody>
      </p:sp>
      <p:sp>
        <p:nvSpPr>
          <p:cNvPr id="62562" name="pole tekstowe 139"/>
          <p:cNvSpPr txBox="1">
            <a:spLocks noChangeArrowheads="1"/>
          </p:cNvSpPr>
          <p:nvPr/>
        </p:nvSpPr>
        <p:spPr bwMode="auto">
          <a:xfrm>
            <a:off x="2643188" y="5265738"/>
            <a:ext cx="838200"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latin typeface="Calibri" panose="020F0502020204030204" pitchFamily="34" charset="0"/>
              </a:rPr>
              <a:t>58 x PT-91</a:t>
            </a:r>
          </a:p>
        </p:txBody>
      </p:sp>
      <p:sp>
        <p:nvSpPr>
          <p:cNvPr id="62563" name="pole tekstowe 140"/>
          <p:cNvSpPr txBox="1">
            <a:spLocks noChangeArrowheads="1"/>
          </p:cNvSpPr>
          <p:nvPr/>
        </p:nvSpPr>
        <p:spPr bwMode="auto">
          <a:xfrm>
            <a:off x="2643188" y="5622925"/>
            <a:ext cx="838200"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latin typeface="Calibri" panose="020F0502020204030204" pitchFamily="34" charset="0"/>
              </a:rPr>
              <a:t>58 x PT-91</a:t>
            </a:r>
          </a:p>
        </p:txBody>
      </p:sp>
      <p:sp>
        <p:nvSpPr>
          <p:cNvPr id="62564" name="pole tekstowe 141"/>
          <p:cNvSpPr txBox="1">
            <a:spLocks noChangeArrowheads="1"/>
          </p:cNvSpPr>
          <p:nvPr/>
        </p:nvSpPr>
        <p:spPr bwMode="auto">
          <a:xfrm>
            <a:off x="6564337" y="4522540"/>
            <a:ext cx="762000"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latin typeface="Calibri" panose="020F0502020204030204" pitchFamily="34" charset="0"/>
              </a:rPr>
              <a:t>58 x BWP-1</a:t>
            </a:r>
          </a:p>
        </p:txBody>
      </p:sp>
      <p:sp>
        <p:nvSpPr>
          <p:cNvPr id="62565" name="pole tekstowe 142"/>
          <p:cNvSpPr txBox="1">
            <a:spLocks noChangeArrowheads="1"/>
          </p:cNvSpPr>
          <p:nvPr/>
        </p:nvSpPr>
        <p:spPr bwMode="auto">
          <a:xfrm>
            <a:off x="6545287" y="4260602"/>
            <a:ext cx="762000"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latin typeface="Calibri" panose="020F0502020204030204" pitchFamily="34" charset="0"/>
              </a:rPr>
              <a:t>58 x BWP-1</a:t>
            </a:r>
          </a:p>
        </p:txBody>
      </p:sp>
      <p:sp>
        <p:nvSpPr>
          <p:cNvPr id="62566" name="pole tekstowe 143"/>
          <p:cNvSpPr txBox="1">
            <a:spLocks noChangeArrowheads="1"/>
          </p:cNvSpPr>
          <p:nvPr/>
        </p:nvSpPr>
        <p:spPr bwMode="auto">
          <a:xfrm>
            <a:off x="6542112" y="3976440"/>
            <a:ext cx="838200"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latin typeface="Calibri" panose="020F0502020204030204" pitchFamily="34" charset="0"/>
              </a:rPr>
              <a:t>58 x PT-91</a:t>
            </a:r>
          </a:p>
        </p:txBody>
      </p:sp>
      <p:sp>
        <p:nvSpPr>
          <p:cNvPr id="62567" name="pole tekstowe 148"/>
          <p:cNvSpPr txBox="1">
            <a:spLocks noChangeArrowheads="1"/>
          </p:cNvSpPr>
          <p:nvPr/>
        </p:nvSpPr>
        <p:spPr bwMode="auto">
          <a:xfrm>
            <a:off x="6454775" y="1795488"/>
            <a:ext cx="709613"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latin typeface="Calibri" panose="020F0502020204030204" pitchFamily="34" charset="0"/>
              </a:rPr>
              <a:t>58 x T-72</a:t>
            </a:r>
          </a:p>
        </p:txBody>
      </p:sp>
      <p:sp>
        <p:nvSpPr>
          <p:cNvPr id="62568" name="pole tekstowe 155"/>
          <p:cNvSpPr txBox="1">
            <a:spLocks noChangeArrowheads="1"/>
          </p:cNvSpPr>
          <p:nvPr/>
        </p:nvSpPr>
        <p:spPr bwMode="auto">
          <a:xfrm>
            <a:off x="4940300" y="4981575"/>
            <a:ext cx="762000"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solidFill>
                  <a:srgbClr val="000000"/>
                </a:solidFill>
                <a:latin typeface="Calibri" panose="020F0502020204030204" pitchFamily="34" charset="0"/>
              </a:rPr>
              <a:t>58 x BWP-1</a:t>
            </a:r>
          </a:p>
        </p:txBody>
      </p:sp>
      <p:sp>
        <p:nvSpPr>
          <p:cNvPr id="62569" name="pole tekstowe 156"/>
          <p:cNvSpPr txBox="1">
            <a:spLocks noChangeArrowheads="1"/>
          </p:cNvSpPr>
          <p:nvPr/>
        </p:nvSpPr>
        <p:spPr bwMode="auto">
          <a:xfrm>
            <a:off x="4940300" y="4724400"/>
            <a:ext cx="762000"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solidFill>
                  <a:srgbClr val="000000"/>
                </a:solidFill>
                <a:latin typeface="Calibri" panose="020F0502020204030204" pitchFamily="34" charset="0"/>
              </a:rPr>
              <a:t>58</a:t>
            </a:r>
            <a:r>
              <a:rPr lang="pl-PL" altLang="en-US" sz="700" b="1">
                <a:solidFill>
                  <a:srgbClr val="FF0000"/>
                </a:solidFill>
                <a:latin typeface="Calibri" panose="020F0502020204030204" pitchFamily="34" charset="0"/>
              </a:rPr>
              <a:t> </a:t>
            </a:r>
            <a:r>
              <a:rPr lang="pl-PL" altLang="en-US" sz="700" b="1">
                <a:solidFill>
                  <a:srgbClr val="000000"/>
                </a:solidFill>
                <a:latin typeface="Calibri" panose="020F0502020204030204" pitchFamily="34" charset="0"/>
              </a:rPr>
              <a:t>x BWP-1</a:t>
            </a:r>
          </a:p>
        </p:txBody>
      </p:sp>
      <p:sp>
        <p:nvSpPr>
          <p:cNvPr id="62570" name="pole tekstowe 158"/>
          <p:cNvSpPr txBox="1">
            <a:spLocks noChangeArrowheads="1"/>
          </p:cNvSpPr>
          <p:nvPr/>
        </p:nvSpPr>
        <p:spPr bwMode="auto">
          <a:xfrm>
            <a:off x="4835525" y="2193925"/>
            <a:ext cx="673100"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a:latin typeface="Calibri" panose="020F0502020204030204" pitchFamily="34" charset="0"/>
              </a:rPr>
              <a:t>58 x KTO</a:t>
            </a:r>
          </a:p>
        </p:txBody>
      </p:sp>
      <p:sp>
        <p:nvSpPr>
          <p:cNvPr id="62571" name="pole tekstowe 162"/>
          <p:cNvSpPr txBox="1">
            <a:spLocks noChangeArrowheads="1"/>
          </p:cNvSpPr>
          <p:nvPr/>
        </p:nvSpPr>
        <p:spPr bwMode="auto">
          <a:xfrm>
            <a:off x="4941888" y="5300663"/>
            <a:ext cx="762000"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solidFill>
                  <a:srgbClr val="000000"/>
                </a:solidFill>
                <a:latin typeface="Calibri" panose="020F0502020204030204" pitchFamily="34" charset="0"/>
              </a:rPr>
              <a:t>58 x BWP-1</a:t>
            </a:r>
          </a:p>
        </p:txBody>
      </p:sp>
      <p:sp>
        <p:nvSpPr>
          <p:cNvPr id="62572" name="pole tekstowe 163"/>
          <p:cNvSpPr txBox="1">
            <a:spLocks noChangeArrowheads="1"/>
          </p:cNvSpPr>
          <p:nvPr/>
        </p:nvSpPr>
        <p:spPr bwMode="auto">
          <a:xfrm>
            <a:off x="6454775" y="2086001"/>
            <a:ext cx="762000"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latin typeface="Calibri" panose="020F0502020204030204" pitchFamily="34" charset="0"/>
              </a:rPr>
              <a:t>58</a:t>
            </a:r>
            <a:r>
              <a:rPr lang="pl-PL" altLang="en-US" sz="700" b="1">
                <a:solidFill>
                  <a:srgbClr val="FF0000"/>
                </a:solidFill>
                <a:latin typeface="Calibri" panose="020F0502020204030204" pitchFamily="34" charset="0"/>
              </a:rPr>
              <a:t> </a:t>
            </a:r>
            <a:r>
              <a:rPr lang="pl-PL" altLang="en-US" sz="700" b="1">
                <a:latin typeface="Calibri" panose="020F0502020204030204" pitchFamily="34" charset="0"/>
              </a:rPr>
              <a:t>x KTO</a:t>
            </a:r>
          </a:p>
        </p:txBody>
      </p:sp>
      <p:sp>
        <p:nvSpPr>
          <p:cNvPr id="62573" name="pole tekstowe 164"/>
          <p:cNvSpPr txBox="1">
            <a:spLocks noChangeArrowheads="1"/>
          </p:cNvSpPr>
          <p:nvPr/>
        </p:nvSpPr>
        <p:spPr bwMode="auto">
          <a:xfrm>
            <a:off x="6454775" y="2400326"/>
            <a:ext cx="762000"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latin typeface="Calibri" panose="020F0502020204030204" pitchFamily="34" charset="0"/>
              </a:rPr>
              <a:t>58 x BWP-1</a:t>
            </a:r>
          </a:p>
        </p:txBody>
      </p:sp>
      <p:sp>
        <p:nvSpPr>
          <p:cNvPr id="62574" name="pole tekstowe 165"/>
          <p:cNvSpPr txBox="1">
            <a:spLocks noChangeArrowheads="1"/>
          </p:cNvSpPr>
          <p:nvPr/>
        </p:nvSpPr>
        <p:spPr bwMode="auto">
          <a:xfrm>
            <a:off x="6454775" y="2686076"/>
            <a:ext cx="762000"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latin typeface="Calibri" panose="020F0502020204030204" pitchFamily="34" charset="0"/>
              </a:rPr>
              <a:t>58 x BWP-1</a:t>
            </a:r>
          </a:p>
        </p:txBody>
      </p:sp>
      <p:sp>
        <p:nvSpPr>
          <p:cNvPr id="62575" name="Text Box 76"/>
          <p:cNvSpPr txBox="1">
            <a:spLocks noChangeArrowheads="1"/>
          </p:cNvSpPr>
          <p:nvPr/>
        </p:nvSpPr>
        <p:spPr bwMode="auto">
          <a:xfrm>
            <a:off x="7379717" y="1143000"/>
            <a:ext cx="1728787" cy="2554545"/>
          </a:xfrm>
          <a:prstGeom prst="rect">
            <a:avLst/>
          </a:prstGeom>
          <a:solidFill>
            <a:srgbClr val="00D25F"/>
          </a:solidFill>
          <a:ln w="9525">
            <a:solidFill>
              <a:schemeClr val="tx1"/>
            </a:solidFill>
            <a:miter lim="800000"/>
            <a:headEnd/>
            <a:tailEnd/>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0" hangingPunct="0"/>
            <a:r>
              <a:rPr lang="pl-PL" altLang="en-US" sz="2000" b="1" u="sng" dirty="0">
                <a:solidFill>
                  <a:srgbClr val="000000"/>
                </a:solidFill>
                <a:latin typeface="Calibri" panose="020F0502020204030204" pitchFamily="34" charset="0"/>
              </a:rPr>
              <a:t>Razem:</a:t>
            </a:r>
            <a:br>
              <a:rPr lang="pl-PL" altLang="en-US" sz="2000" b="1" u="sng" dirty="0">
                <a:solidFill>
                  <a:srgbClr val="000000"/>
                </a:solidFill>
                <a:latin typeface="Calibri" panose="020F0502020204030204" pitchFamily="34" charset="0"/>
              </a:rPr>
            </a:br>
            <a:r>
              <a:rPr lang="pl-PL" altLang="en-US" sz="2000" b="1" dirty="0">
                <a:solidFill>
                  <a:srgbClr val="000000"/>
                </a:solidFill>
                <a:latin typeface="Calibri" panose="020F0502020204030204" pitchFamily="34" charset="0"/>
              </a:rPr>
              <a:t> </a:t>
            </a:r>
            <a:r>
              <a:rPr lang="pl-PL" altLang="en-US" sz="2000" b="1" u="sng" dirty="0">
                <a:solidFill>
                  <a:srgbClr val="000000"/>
                </a:solidFill>
                <a:latin typeface="Calibri" panose="020F0502020204030204" pitchFamily="34" charset="0"/>
              </a:rPr>
              <a:t>4</a:t>
            </a:r>
            <a:r>
              <a:rPr lang="pl-PL" altLang="en-US" sz="2000" b="1" u="sng" dirty="0" smtClean="0">
                <a:solidFill>
                  <a:srgbClr val="000000"/>
                </a:solidFill>
                <a:latin typeface="Calibri" panose="020F0502020204030204" pitchFamily="34" charset="0"/>
              </a:rPr>
              <a:t> </a:t>
            </a:r>
            <a:r>
              <a:rPr lang="pl-PL" altLang="en-US" sz="2000" b="1" u="sng" dirty="0">
                <a:solidFill>
                  <a:srgbClr val="000000"/>
                </a:solidFill>
                <a:latin typeface="Calibri" panose="020F0502020204030204" pitchFamily="34" charset="0"/>
              </a:rPr>
              <a:t>x Dywizje:                 </a:t>
            </a:r>
          </a:p>
          <a:p>
            <a:pPr eaLnBrk="0" hangingPunct="0"/>
            <a:r>
              <a:rPr lang="pl-PL" altLang="en-US" sz="2000" b="1" dirty="0">
                <a:solidFill>
                  <a:srgbClr val="000000"/>
                </a:solidFill>
                <a:latin typeface="Calibri" panose="020F0502020204030204" pitchFamily="34" charset="0"/>
              </a:rPr>
              <a:t>- 4 x </a:t>
            </a:r>
            <a:r>
              <a:rPr lang="pl-PL" altLang="en-US" sz="2000" b="1" dirty="0" err="1">
                <a:solidFill>
                  <a:srgbClr val="000000"/>
                </a:solidFill>
                <a:latin typeface="Calibri" panose="020F0502020204030204" pitchFamily="34" charset="0"/>
              </a:rPr>
              <a:t>BPanc</a:t>
            </a:r>
            <a:endParaRPr lang="pl-PL" altLang="en-US" sz="2000" b="1" dirty="0">
              <a:solidFill>
                <a:srgbClr val="000000"/>
              </a:solidFill>
              <a:latin typeface="Calibri" panose="020F0502020204030204" pitchFamily="34" charset="0"/>
            </a:endParaRPr>
          </a:p>
          <a:p>
            <a:pPr eaLnBrk="0" hangingPunct="0"/>
            <a:r>
              <a:rPr lang="pl-PL" altLang="en-US" sz="2000" b="1" dirty="0">
                <a:solidFill>
                  <a:srgbClr val="000000"/>
                </a:solidFill>
                <a:latin typeface="Calibri" panose="020F0502020204030204" pitchFamily="34" charset="0"/>
              </a:rPr>
              <a:t>- 5 x BZ</a:t>
            </a:r>
          </a:p>
          <a:p>
            <a:pPr eaLnBrk="0" hangingPunct="0">
              <a:buFontTx/>
              <a:buChar char="-"/>
            </a:pPr>
            <a:r>
              <a:rPr lang="pl-PL" altLang="en-US" sz="2000" b="1" dirty="0">
                <a:solidFill>
                  <a:srgbClr val="000000"/>
                </a:solidFill>
                <a:latin typeface="Calibri" panose="020F0502020204030204" pitchFamily="34" charset="0"/>
              </a:rPr>
              <a:t> 1 x BOW</a:t>
            </a:r>
            <a:br>
              <a:rPr lang="pl-PL" altLang="en-US" sz="2000" b="1" dirty="0">
                <a:solidFill>
                  <a:srgbClr val="000000"/>
                </a:solidFill>
                <a:latin typeface="Calibri" panose="020F0502020204030204" pitchFamily="34" charset="0"/>
              </a:rPr>
            </a:br>
            <a:r>
              <a:rPr lang="pl-PL" altLang="en-US" sz="2000" b="1" dirty="0">
                <a:solidFill>
                  <a:srgbClr val="000000"/>
                </a:solidFill>
                <a:latin typeface="Calibri" panose="020F0502020204030204" pitchFamily="34" charset="0"/>
              </a:rPr>
              <a:t>- 1 x </a:t>
            </a:r>
            <a:r>
              <a:rPr lang="pl-PL" altLang="en-US" sz="2000" b="1" dirty="0" smtClean="0">
                <a:solidFill>
                  <a:srgbClr val="000000"/>
                </a:solidFill>
                <a:latin typeface="Calibri" panose="020F0502020204030204" pitchFamily="34" charset="0"/>
              </a:rPr>
              <a:t>BSP</a:t>
            </a:r>
          </a:p>
          <a:p>
            <a:pPr eaLnBrk="0" hangingPunct="0">
              <a:buFontTx/>
              <a:buChar char="-"/>
            </a:pPr>
            <a:r>
              <a:rPr lang="pl-PL" altLang="en-US" sz="2000" b="1" dirty="0" smtClean="0">
                <a:solidFill>
                  <a:srgbClr val="000000"/>
                </a:solidFill>
                <a:latin typeface="Calibri" panose="020F0502020204030204" pitchFamily="34" charset="0"/>
              </a:rPr>
              <a:t> 1 x BPD</a:t>
            </a:r>
          </a:p>
          <a:p>
            <a:pPr eaLnBrk="0" hangingPunct="0">
              <a:buFontTx/>
              <a:buChar char="-"/>
            </a:pPr>
            <a:r>
              <a:rPr lang="pl-PL" altLang="en-US" sz="2000" b="1" dirty="0" smtClean="0">
                <a:solidFill>
                  <a:srgbClr val="000000"/>
                </a:solidFill>
                <a:latin typeface="Calibri" panose="020F0502020204030204" pitchFamily="34" charset="0"/>
              </a:rPr>
              <a:t>1 x BKP</a:t>
            </a:r>
            <a:endParaRPr lang="pl-PL" altLang="en-US" sz="2000" b="1" dirty="0">
              <a:solidFill>
                <a:srgbClr val="000000"/>
              </a:solidFill>
              <a:latin typeface="Calibri" panose="020F0502020204030204" pitchFamily="34" charset="0"/>
            </a:endParaRPr>
          </a:p>
        </p:txBody>
      </p:sp>
      <p:sp>
        <p:nvSpPr>
          <p:cNvPr id="62577" name="pole tekstowe 136"/>
          <p:cNvSpPr txBox="1">
            <a:spLocks noChangeArrowheads="1"/>
          </p:cNvSpPr>
          <p:nvPr/>
        </p:nvSpPr>
        <p:spPr bwMode="auto">
          <a:xfrm>
            <a:off x="4835525" y="2420938"/>
            <a:ext cx="838200"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a:latin typeface="Calibri" panose="020F0502020204030204" pitchFamily="34" charset="0"/>
              </a:rPr>
              <a:t>58 x KTO</a:t>
            </a:r>
          </a:p>
        </p:txBody>
      </p:sp>
      <p:sp>
        <p:nvSpPr>
          <p:cNvPr id="62578" name="Rectangle 51"/>
          <p:cNvSpPr>
            <a:spLocks noChangeArrowheads="1"/>
          </p:cNvSpPr>
          <p:nvPr/>
        </p:nvSpPr>
        <p:spPr bwMode="auto">
          <a:xfrm>
            <a:off x="6156325" y="5945138"/>
            <a:ext cx="360363" cy="144462"/>
          </a:xfrm>
          <a:prstGeom prst="rect">
            <a:avLst/>
          </a:prstGeom>
          <a:solidFill>
            <a:srgbClr val="92D050"/>
          </a:solidFill>
          <a:ln w="19050">
            <a:solidFill>
              <a:schemeClr val="tx1"/>
            </a:solidFill>
            <a:miter lim="800000"/>
            <a:headEnd/>
            <a:tailEnd/>
          </a:ln>
        </p:spPr>
        <p:txBody>
          <a:bodyPr wrap="none" lIns="36000" tIns="0" rIns="36000" bIns="360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endParaRPr lang="en-US" altLang="en-US" sz="800" b="1">
              <a:solidFill>
                <a:srgbClr val="000000"/>
              </a:solidFill>
              <a:latin typeface="Calibri" panose="020F0502020204030204" pitchFamily="34" charset="0"/>
              <a:cs typeface="Arial" panose="020B0604020202020204" pitchFamily="34" charset="0"/>
            </a:endParaRPr>
          </a:p>
        </p:txBody>
      </p:sp>
      <p:sp>
        <p:nvSpPr>
          <p:cNvPr id="62579" name="Rectangle 43"/>
          <p:cNvSpPr>
            <a:spLocks noChangeArrowheads="1"/>
          </p:cNvSpPr>
          <p:nvPr/>
        </p:nvSpPr>
        <p:spPr bwMode="auto">
          <a:xfrm>
            <a:off x="6732588" y="5873700"/>
            <a:ext cx="1993900" cy="269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29" tIns="45667" rIns="91329" bIns="45667" anchor="ctr"/>
          <a:lstStyle>
            <a:lvl1pPr defTabSz="1279525">
              <a:defRPr>
                <a:solidFill>
                  <a:schemeClr val="tx1"/>
                </a:solidFill>
                <a:latin typeface="Arial" panose="020B0604020202020204" pitchFamily="34" charset="0"/>
              </a:defRPr>
            </a:lvl1pPr>
            <a:lvl2pPr marL="742950" indent="-285750" defTabSz="1279525">
              <a:defRPr>
                <a:solidFill>
                  <a:schemeClr val="tx1"/>
                </a:solidFill>
                <a:latin typeface="Arial" panose="020B0604020202020204" pitchFamily="34" charset="0"/>
              </a:defRPr>
            </a:lvl2pPr>
            <a:lvl3pPr marL="1143000" indent="-228600" defTabSz="1279525">
              <a:defRPr>
                <a:solidFill>
                  <a:schemeClr val="tx1"/>
                </a:solidFill>
                <a:latin typeface="Arial" panose="020B0604020202020204" pitchFamily="34" charset="0"/>
              </a:defRPr>
            </a:lvl3pPr>
            <a:lvl4pPr marL="1600200" indent="-228600" defTabSz="1279525">
              <a:defRPr>
                <a:solidFill>
                  <a:schemeClr val="tx1"/>
                </a:solidFill>
                <a:latin typeface="Arial" panose="020B0604020202020204" pitchFamily="34" charset="0"/>
              </a:defRPr>
            </a:lvl4pPr>
            <a:lvl5pPr marL="2057400" indent="-228600" defTabSz="1279525">
              <a:defRPr>
                <a:solidFill>
                  <a:schemeClr val="tx1"/>
                </a:solidFill>
                <a:latin typeface="Arial" panose="020B0604020202020204" pitchFamily="34" charset="0"/>
              </a:defRPr>
            </a:lvl5pPr>
            <a:lvl6pPr marL="2514600" indent="-228600" defTabSz="1279525" fontAlgn="base">
              <a:spcBef>
                <a:spcPct val="0"/>
              </a:spcBef>
              <a:spcAft>
                <a:spcPct val="0"/>
              </a:spcAft>
              <a:defRPr>
                <a:solidFill>
                  <a:schemeClr val="tx1"/>
                </a:solidFill>
                <a:latin typeface="Arial" panose="020B0604020202020204" pitchFamily="34" charset="0"/>
              </a:defRPr>
            </a:lvl6pPr>
            <a:lvl7pPr marL="2971800" indent="-228600" defTabSz="1279525" fontAlgn="base">
              <a:spcBef>
                <a:spcPct val="0"/>
              </a:spcBef>
              <a:spcAft>
                <a:spcPct val="0"/>
              </a:spcAft>
              <a:defRPr>
                <a:solidFill>
                  <a:schemeClr val="tx1"/>
                </a:solidFill>
                <a:latin typeface="Arial" panose="020B0604020202020204" pitchFamily="34" charset="0"/>
              </a:defRPr>
            </a:lvl7pPr>
            <a:lvl8pPr marL="3429000" indent="-228600" defTabSz="1279525" fontAlgn="base">
              <a:spcBef>
                <a:spcPct val="0"/>
              </a:spcBef>
              <a:spcAft>
                <a:spcPct val="0"/>
              </a:spcAft>
              <a:defRPr>
                <a:solidFill>
                  <a:schemeClr val="tx1"/>
                </a:solidFill>
                <a:latin typeface="Arial" panose="020B0604020202020204" pitchFamily="34" charset="0"/>
              </a:defRPr>
            </a:lvl8pPr>
            <a:lvl9pPr marL="3886200" indent="-228600" defTabSz="1279525" fontAlgn="base">
              <a:spcBef>
                <a:spcPct val="0"/>
              </a:spcBef>
              <a:spcAft>
                <a:spcPct val="0"/>
              </a:spcAft>
              <a:defRPr>
                <a:solidFill>
                  <a:schemeClr val="tx1"/>
                </a:solidFill>
                <a:latin typeface="Arial" panose="020B0604020202020204" pitchFamily="34" charset="0"/>
              </a:defRPr>
            </a:lvl9pPr>
          </a:lstStyle>
          <a:p>
            <a:pPr>
              <a:spcBef>
                <a:spcPct val="20000"/>
              </a:spcBef>
              <a:buClr>
                <a:srgbClr val="0000FF"/>
              </a:buClr>
              <a:buFont typeface="Wingdings" panose="05000000000000000000" pitchFamily="2" charset="2"/>
              <a:buNone/>
            </a:pPr>
            <a:r>
              <a:rPr lang="pl-PL" altLang="en-US" sz="800" b="1">
                <a:solidFill>
                  <a:srgbClr val="000000"/>
                </a:solidFill>
                <a:latin typeface="Calibri" panose="020F0502020204030204" pitchFamily="34" charset="0"/>
              </a:rPr>
              <a:t>Pododdziały rozwinięte (90%)</a:t>
            </a:r>
          </a:p>
        </p:txBody>
      </p:sp>
      <p:sp>
        <p:nvSpPr>
          <p:cNvPr id="62580" name="Rectangle 51"/>
          <p:cNvSpPr>
            <a:spLocks noChangeArrowheads="1"/>
          </p:cNvSpPr>
          <p:nvPr/>
        </p:nvSpPr>
        <p:spPr bwMode="auto">
          <a:xfrm>
            <a:off x="6156325" y="6124525"/>
            <a:ext cx="360363" cy="144463"/>
          </a:xfrm>
          <a:prstGeom prst="rect">
            <a:avLst/>
          </a:prstGeom>
          <a:solidFill>
            <a:srgbClr val="FFFFCC"/>
          </a:solidFill>
          <a:ln w="19050">
            <a:solidFill>
              <a:schemeClr val="tx1"/>
            </a:solidFill>
            <a:miter lim="800000"/>
            <a:headEnd/>
            <a:tailEnd/>
          </a:ln>
        </p:spPr>
        <p:txBody>
          <a:bodyPr wrap="none" lIns="36000" tIns="0" rIns="36000" bIns="360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endParaRPr lang="en-US" altLang="en-US" sz="800" b="1">
              <a:solidFill>
                <a:srgbClr val="000000"/>
              </a:solidFill>
              <a:latin typeface="Calibri" panose="020F0502020204030204" pitchFamily="34" charset="0"/>
              <a:cs typeface="Arial" panose="020B0604020202020204" pitchFamily="34" charset="0"/>
            </a:endParaRPr>
          </a:p>
        </p:txBody>
      </p:sp>
      <p:sp>
        <p:nvSpPr>
          <p:cNvPr id="62581" name="Rectangle 43"/>
          <p:cNvSpPr>
            <a:spLocks noChangeArrowheads="1"/>
          </p:cNvSpPr>
          <p:nvPr/>
        </p:nvSpPr>
        <p:spPr bwMode="auto">
          <a:xfrm>
            <a:off x="6745288" y="6053088"/>
            <a:ext cx="1993900" cy="269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29" tIns="45667" rIns="91329" bIns="45667" anchor="ctr"/>
          <a:lstStyle>
            <a:lvl1pPr defTabSz="1279525">
              <a:defRPr>
                <a:solidFill>
                  <a:schemeClr val="tx1"/>
                </a:solidFill>
                <a:latin typeface="Arial" panose="020B0604020202020204" pitchFamily="34" charset="0"/>
              </a:defRPr>
            </a:lvl1pPr>
            <a:lvl2pPr marL="742950" indent="-285750" defTabSz="1279525">
              <a:defRPr>
                <a:solidFill>
                  <a:schemeClr val="tx1"/>
                </a:solidFill>
                <a:latin typeface="Arial" panose="020B0604020202020204" pitchFamily="34" charset="0"/>
              </a:defRPr>
            </a:lvl2pPr>
            <a:lvl3pPr marL="1143000" indent="-228600" defTabSz="1279525">
              <a:defRPr>
                <a:solidFill>
                  <a:schemeClr val="tx1"/>
                </a:solidFill>
                <a:latin typeface="Arial" panose="020B0604020202020204" pitchFamily="34" charset="0"/>
              </a:defRPr>
            </a:lvl3pPr>
            <a:lvl4pPr marL="1600200" indent="-228600" defTabSz="1279525">
              <a:defRPr>
                <a:solidFill>
                  <a:schemeClr val="tx1"/>
                </a:solidFill>
                <a:latin typeface="Arial" panose="020B0604020202020204" pitchFamily="34" charset="0"/>
              </a:defRPr>
            </a:lvl4pPr>
            <a:lvl5pPr marL="2057400" indent="-228600" defTabSz="1279525">
              <a:defRPr>
                <a:solidFill>
                  <a:schemeClr val="tx1"/>
                </a:solidFill>
                <a:latin typeface="Arial" panose="020B0604020202020204" pitchFamily="34" charset="0"/>
              </a:defRPr>
            </a:lvl5pPr>
            <a:lvl6pPr marL="2514600" indent="-228600" defTabSz="1279525" fontAlgn="base">
              <a:spcBef>
                <a:spcPct val="0"/>
              </a:spcBef>
              <a:spcAft>
                <a:spcPct val="0"/>
              </a:spcAft>
              <a:defRPr>
                <a:solidFill>
                  <a:schemeClr val="tx1"/>
                </a:solidFill>
                <a:latin typeface="Arial" panose="020B0604020202020204" pitchFamily="34" charset="0"/>
              </a:defRPr>
            </a:lvl6pPr>
            <a:lvl7pPr marL="2971800" indent="-228600" defTabSz="1279525" fontAlgn="base">
              <a:spcBef>
                <a:spcPct val="0"/>
              </a:spcBef>
              <a:spcAft>
                <a:spcPct val="0"/>
              </a:spcAft>
              <a:defRPr>
                <a:solidFill>
                  <a:schemeClr val="tx1"/>
                </a:solidFill>
                <a:latin typeface="Arial" panose="020B0604020202020204" pitchFamily="34" charset="0"/>
              </a:defRPr>
            </a:lvl7pPr>
            <a:lvl8pPr marL="3429000" indent="-228600" defTabSz="1279525" fontAlgn="base">
              <a:spcBef>
                <a:spcPct val="0"/>
              </a:spcBef>
              <a:spcAft>
                <a:spcPct val="0"/>
              </a:spcAft>
              <a:defRPr>
                <a:solidFill>
                  <a:schemeClr val="tx1"/>
                </a:solidFill>
                <a:latin typeface="Arial" panose="020B0604020202020204" pitchFamily="34" charset="0"/>
              </a:defRPr>
            </a:lvl8pPr>
            <a:lvl9pPr marL="3886200" indent="-228600" defTabSz="1279525" fontAlgn="base">
              <a:spcBef>
                <a:spcPct val="0"/>
              </a:spcBef>
              <a:spcAft>
                <a:spcPct val="0"/>
              </a:spcAft>
              <a:defRPr>
                <a:solidFill>
                  <a:schemeClr val="tx1"/>
                </a:solidFill>
                <a:latin typeface="Arial" panose="020B0604020202020204" pitchFamily="34" charset="0"/>
              </a:defRPr>
            </a:lvl9pPr>
          </a:lstStyle>
          <a:p>
            <a:pPr>
              <a:spcBef>
                <a:spcPct val="20000"/>
              </a:spcBef>
              <a:buClr>
                <a:srgbClr val="0000FF"/>
              </a:buClr>
              <a:buFont typeface="Wingdings" panose="05000000000000000000" pitchFamily="2" charset="2"/>
              <a:buNone/>
            </a:pPr>
            <a:r>
              <a:rPr lang="pl-PL" altLang="en-US" sz="800" b="1">
                <a:solidFill>
                  <a:srgbClr val="000000"/>
                </a:solidFill>
                <a:latin typeface="Calibri" panose="020F0502020204030204" pitchFamily="34" charset="0"/>
              </a:rPr>
              <a:t>Pododdziały rozwinięte (20-50%)</a:t>
            </a:r>
          </a:p>
        </p:txBody>
      </p:sp>
      <p:sp>
        <p:nvSpPr>
          <p:cNvPr id="122" name="Rectangle 51"/>
          <p:cNvSpPr>
            <a:spLocks noChangeArrowheads="1"/>
          </p:cNvSpPr>
          <p:nvPr/>
        </p:nvSpPr>
        <p:spPr bwMode="auto">
          <a:xfrm>
            <a:off x="6156325" y="6303913"/>
            <a:ext cx="360363" cy="144462"/>
          </a:xfrm>
          <a:prstGeom prst="rect">
            <a:avLst/>
          </a:prstGeom>
          <a:solidFill>
            <a:schemeClr val="bg1">
              <a:lumMod val="85000"/>
            </a:schemeClr>
          </a:solidFill>
          <a:ln w="19050">
            <a:solidFill>
              <a:schemeClr val="tx1"/>
            </a:solidFill>
            <a:miter lim="800000"/>
            <a:headEnd/>
            <a:tailEnd/>
          </a:ln>
        </p:spPr>
        <p:txBody>
          <a:bodyPr wrap="none" lIns="36000" tIns="0" rIns="36000" bIns="36000"/>
          <a:lstStyle/>
          <a:p>
            <a:pPr algn="ctr" fontAlgn="auto">
              <a:spcBef>
                <a:spcPts val="0"/>
              </a:spcBef>
              <a:spcAft>
                <a:spcPts val="0"/>
              </a:spcAft>
              <a:defRPr/>
            </a:pPr>
            <a:endParaRPr lang="pl-PL" sz="800" b="1" dirty="0">
              <a:solidFill>
                <a:srgbClr val="000000"/>
              </a:solidFill>
              <a:latin typeface="Arial" charset="0"/>
              <a:cs typeface="Arial" charset="0"/>
            </a:endParaRPr>
          </a:p>
        </p:txBody>
      </p:sp>
      <p:sp>
        <p:nvSpPr>
          <p:cNvPr id="62583" name="Rectangle 43"/>
          <p:cNvSpPr>
            <a:spLocks noChangeArrowheads="1"/>
          </p:cNvSpPr>
          <p:nvPr/>
        </p:nvSpPr>
        <p:spPr bwMode="auto">
          <a:xfrm>
            <a:off x="6732588" y="6232475"/>
            <a:ext cx="1993900" cy="269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29" tIns="45667" rIns="91329" bIns="45667" anchor="ctr"/>
          <a:lstStyle>
            <a:lvl1pPr defTabSz="1279525">
              <a:defRPr>
                <a:solidFill>
                  <a:schemeClr val="tx1"/>
                </a:solidFill>
                <a:latin typeface="Arial" panose="020B0604020202020204" pitchFamily="34" charset="0"/>
              </a:defRPr>
            </a:lvl1pPr>
            <a:lvl2pPr marL="742950" indent="-285750" defTabSz="1279525">
              <a:defRPr>
                <a:solidFill>
                  <a:schemeClr val="tx1"/>
                </a:solidFill>
                <a:latin typeface="Arial" panose="020B0604020202020204" pitchFamily="34" charset="0"/>
              </a:defRPr>
            </a:lvl2pPr>
            <a:lvl3pPr marL="1143000" indent="-228600" defTabSz="1279525">
              <a:defRPr>
                <a:solidFill>
                  <a:schemeClr val="tx1"/>
                </a:solidFill>
                <a:latin typeface="Arial" panose="020B0604020202020204" pitchFamily="34" charset="0"/>
              </a:defRPr>
            </a:lvl3pPr>
            <a:lvl4pPr marL="1600200" indent="-228600" defTabSz="1279525">
              <a:defRPr>
                <a:solidFill>
                  <a:schemeClr val="tx1"/>
                </a:solidFill>
                <a:latin typeface="Arial" panose="020B0604020202020204" pitchFamily="34" charset="0"/>
              </a:defRPr>
            </a:lvl4pPr>
            <a:lvl5pPr marL="2057400" indent="-228600" defTabSz="1279525">
              <a:defRPr>
                <a:solidFill>
                  <a:schemeClr val="tx1"/>
                </a:solidFill>
                <a:latin typeface="Arial" panose="020B0604020202020204" pitchFamily="34" charset="0"/>
              </a:defRPr>
            </a:lvl5pPr>
            <a:lvl6pPr marL="2514600" indent="-228600" defTabSz="1279525" fontAlgn="base">
              <a:spcBef>
                <a:spcPct val="0"/>
              </a:spcBef>
              <a:spcAft>
                <a:spcPct val="0"/>
              </a:spcAft>
              <a:defRPr>
                <a:solidFill>
                  <a:schemeClr val="tx1"/>
                </a:solidFill>
                <a:latin typeface="Arial" panose="020B0604020202020204" pitchFamily="34" charset="0"/>
              </a:defRPr>
            </a:lvl6pPr>
            <a:lvl7pPr marL="2971800" indent="-228600" defTabSz="1279525" fontAlgn="base">
              <a:spcBef>
                <a:spcPct val="0"/>
              </a:spcBef>
              <a:spcAft>
                <a:spcPct val="0"/>
              </a:spcAft>
              <a:defRPr>
                <a:solidFill>
                  <a:schemeClr val="tx1"/>
                </a:solidFill>
                <a:latin typeface="Arial" panose="020B0604020202020204" pitchFamily="34" charset="0"/>
              </a:defRPr>
            </a:lvl7pPr>
            <a:lvl8pPr marL="3429000" indent="-228600" defTabSz="1279525" fontAlgn="base">
              <a:spcBef>
                <a:spcPct val="0"/>
              </a:spcBef>
              <a:spcAft>
                <a:spcPct val="0"/>
              </a:spcAft>
              <a:defRPr>
                <a:solidFill>
                  <a:schemeClr val="tx1"/>
                </a:solidFill>
                <a:latin typeface="Arial" panose="020B0604020202020204" pitchFamily="34" charset="0"/>
              </a:defRPr>
            </a:lvl8pPr>
            <a:lvl9pPr marL="3886200" indent="-228600" defTabSz="1279525" fontAlgn="base">
              <a:spcBef>
                <a:spcPct val="0"/>
              </a:spcBef>
              <a:spcAft>
                <a:spcPct val="0"/>
              </a:spcAft>
              <a:defRPr>
                <a:solidFill>
                  <a:schemeClr val="tx1"/>
                </a:solidFill>
                <a:latin typeface="Arial" panose="020B0604020202020204" pitchFamily="34" charset="0"/>
              </a:defRPr>
            </a:lvl9pPr>
          </a:lstStyle>
          <a:p>
            <a:pPr>
              <a:spcBef>
                <a:spcPct val="20000"/>
              </a:spcBef>
              <a:buClr>
                <a:srgbClr val="0000FF"/>
              </a:buClr>
              <a:buFont typeface="Wingdings" panose="05000000000000000000" pitchFamily="2" charset="2"/>
              <a:buNone/>
            </a:pPr>
            <a:r>
              <a:rPr lang="pl-PL" altLang="en-US" sz="800" b="1" dirty="0">
                <a:solidFill>
                  <a:srgbClr val="000000"/>
                </a:solidFill>
                <a:latin typeface="Calibri" panose="020F0502020204030204" pitchFamily="34" charset="0"/>
              </a:rPr>
              <a:t>Pododdziały skadrowane (ok. 5%)</a:t>
            </a:r>
          </a:p>
        </p:txBody>
      </p:sp>
      <p:sp>
        <p:nvSpPr>
          <p:cNvPr id="124" name="Elipsa 123"/>
          <p:cNvSpPr/>
          <p:nvPr/>
        </p:nvSpPr>
        <p:spPr>
          <a:xfrm>
            <a:off x="223838" y="1681163"/>
            <a:ext cx="287337" cy="144462"/>
          </a:xfrm>
          <a:prstGeom prst="ellipse">
            <a:avLst/>
          </a:prstGeom>
          <a:solidFill>
            <a:srgbClr val="C000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t>16%</a:t>
            </a:r>
          </a:p>
        </p:txBody>
      </p:sp>
      <p:sp>
        <p:nvSpPr>
          <p:cNvPr id="125" name="Elipsa 124"/>
          <p:cNvSpPr/>
          <p:nvPr/>
        </p:nvSpPr>
        <p:spPr>
          <a:xfrm>
            <a:off x="193675" y="2997200"/>
            <a:ext cx="287338" cy="144463"/>
          </a:xfrm>
          <a:prstGeom prst="ellipse">
            <a:avLst/>
          </a:prstGeom>
          <a:solidFill>
            <a:srgbClr val="C000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t>90%</a:t>
            </a:r>
          </a:p>
        </p:txBody>
      </p:sp>
      <p:sp>
        <p:nvSpPr>
          <p:cNvPr id="126" name="Elipsa 125"/>
          <p:cNvSpPr/>
          <p:nvPr/>
        </p:nvSpPr>
        <p:spPr>
          <a:xfrm>
            <a:off x="252413" y="4364038"/>
            <a:ext cx="287337" cy="144462"/>
          </a:xfrm>
          <a:prstGeom prst="ellipse">
            <a:avLst/>
          </a:prstGeom>
          <a:solidFill>
            <a:srgbClr val="C000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t>24%</a:t>
            </a:r>
          </a:p>
        </p:txBody>
      </p:sp>
      <p:sp>
        <p:nvSpPr>
          <p:cNvPr id="127" name="Elipsa 126"/>
          <p:cNvSpPr/>
          <p:nvPr/>
        </p:nvSpPr>
        <p:spPr>
          <a:xfrm>
            <a:off x="5919961" y="3498429"/>
            <a:ext cx="287338" cy="144462"/>
          </a:xfrm>
          <a:prstGeom prst="ellipse">
            <a:avLst/>
          </a:prstGeom>
          <a:solidFill>
            <a:srgbClr val="C000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t>41%</a:t>
            </a:r>
          </a:p>
        </p:txBody>
      </p:sp>
      <p:sp>
        <p:nvSpPr>
          <p:cNvPr id="128" name="Elipsa 127"/>
          <p:cNvSpPr/>
          <p:nvPr/>
        </p:nvSpPr>
        <p:spPr>
          <a:xfrm>
            <a:off x="1958975" y="1700213"/>
            <a:ext cx="287338" cy="144462"/>
          </a:xfrm>
          <a:prstGeom prst="ellipse">
            <a:avLst/>
          </a:prstGeom>
          <a:solidFill>
            <a:srgbClr val="C000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t>93%</a:t>
            </a:r>
          </a:p>
        </p:txBody>
      </p:sp>
      <p:sp>
        <p:nvSpPr>
          <p:cNvPr id="129" name="Elipsa 128"/>
          <p:cNvSpPr/>
          <p:nvPr/>
        </p:nvSpPr>
        <p:spPr>
          <a:xfrm>
            <a:off x="1908175" y="3357563"/>
            <a:ext cx="287338" cy="144462"/>
          </a:xfrm>
          <a:prstGeom prst="ellipse">
            <a:avLst/>
          </a:prstGeom>
          <a:solidFill>
            <a:srgbClr val="C000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t>92%</a:t>
            </a:r>
          </a:p>
        </p:txBody>
      </p:sp>
      <p:sp>
        <p:nvSpPr>
          <p:cNvPr id="130" name="Elipsa 129"/>
          <p:cNvSpPr/>
          <p:nvPr/>
        </p:nvSpPr>
        <p:spPr>
          <a:xfrm>
            <a:off x="1908175" y="4868863"/>
            <a:ext cx="287338" cy="144462"/>
          </a:xfrm>
          <a:prstGeom prst="ellipse">
            <a:avLst/>
          </a:prstGeom>
          <a:solidFill>
            <a:srgbClr val="C000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t>6%</a:t>
            </a:r>
          </a:p>
        </p:txBody>
      </p:sp>
      <p:sp>
        <p:nvSpPr>
          <p:cNvPr id="131" name="Elipsa 130"/>
          <p:cNvSpPr/>
          <p:nvPr/>
        </p:nvSpPr>
        <p:spPr>
          <a:xfrm>
            <a:off x="4238625" y="1692275"/>
            <a:ext cx="287338" cy="144463"/>
          </a:xfrm>
          <a:prstGeom prst="ellipse">
            <a:avLst/>
          </a:prstGeom>
          <a:solidFill>
            <a:srgbClr val="C000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t>90%</a:t>
            </a:r>
          </a:p>
        </p:txBody>
      </p:sp>
      <p:sp>
        <p:nvSpPr>
          <p:cNvPr id="132" name="Elipsa 131"/>
          <p:cNvSpPr/>
          <p:nvPr/>
        </p:nvSpPr>
        <p:spPr>
          <a:xfrm>
            <a:off x="4284663" y="2997200"/>
            <a:ext cx="287337" cy="144463"/>
          </a:xfrm>
          <a:prstGeom prst="ellipse">
            <a:avLst/>
          </a:prstGeom>
          <a:solidFill>
            <a:srgbClr val="C000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t>30%</a:t>
            </a:r>
          </a:p>
        </p:txBody>
      </p:sp>
      <p:sp>
        <p:nvSpPr>
          <p:cNvPr id="133" name="Elipsa 132"/>
          <p:cNvSpPr/>
          <p:nvPr/>
        </p:nvSpPr>
        <p:spPr>
          <a:xfrm>
            <a:off x="4257675" y="4246563"/>
            <a:ext cx="287338" cy="144462"/>
          </a:xfrm>
          <a:prstGeom prst="ellipse">
            <a:avLst/>
          </a:prstGeom>
          <a:solidFill>
            <a:srgbClr val="C000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t>30%</a:t>
            </a:r>
          </a:p>
        </p:txBody>
      </p:sp>
      <p:sp>
        <p:nvSpPr>
          <p:cNvPr id="62595" name="pole tekstowe 136"/>
          <p:cNvSpPr txBox="1">
            <a:spLocks noChangeArrowheads="1"/>
          </p:cNvSpPr>
          <p:nvPr/>
        </p:nvSpPr>
        <p:spPr bwMode="auto">
          <a:xfrm>
            <a:off x="2719388" y="4133850"/>
            <a:ext cx="838200"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pl-PL" altLang="en-US" sz="700" b="1">
                <a:solidFill>
                  <a:srgbClr val="000000"/>
                </a:solidFill>
                <a:latin typeface="Calibri" panose="020F0502020204030204" pitchFamily="34" charset="0"/>
              </a:rPr>
              <a:t>58 x KTO/ BWP-1</a:t>
            </a:r>
          </a:p>
        </p:txBody>
      </p:sp>
      <p:sp>
        <p:nvSpPr>
          <p:cNvPr id="135" name="Elipsa 134"/>
          <p:cNvSpPr/>
          <p:nvPr/>
        </p:nvSpPr>
        <p:spPr>
          <a:xfrm>
            <a:off x="107950" y="3500438"/>
            <a:ext cx="287338" cy="144462"/>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82%</a:t>
            </a:r>
          </a:p>
        </p:txBody>
      </p:sp>
      <p:sp>
        <p:nvSpPr>
          <p:cNvPr id="136" name="Elipsa 135"/>
          <p:cNvSpPr/>
          <p:nvPr/>
        </p:nvSpPr>
        <p:spPr>
          <a:xfrm>
            <a:off x="107950" y="3770313"/>
            <a:ext cx="287338" cy="144462"/>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81%</a:t>
            </a:r>
          </a:p>
        </p:txBody>
      </p:sp>
      <p:sp>
        <p:nvSpPr>
          <p:cNvPr id="137" name="Elipsa 136"/>
          <p:cNvSpPr/>
          <p:nvPr/>
        </p:nvSpPr>
        <p:spPr>
          <a:xfrm>
            <a:off x="107950" y="4076700"/>
            <a:ext cx="287338" cy="144463"/>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81%</a:t>
            </a:r>
          </a:p>
        </p:txBody>
      </p:sp>
      <p:sp>
        <p:nvSpPr>
          <p:cNvPr id="138" name="Elipsa 137"/>
          <p:cNvSpPr/>
          <p:nvPr/>
        </p:nvSpPr>
        <p:spPr>
          <a:xfrm>
            <a:off x="107950" y="4797425"/>
            <a:ext cx="287338" cy="144463"/>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5%</a:t>
            </a:r>
          </a:p>
        </p:txBody>
      </p:sp>
      <p:sp>
        <p:nvSpPr>
          <p:cNvPr id="139" name="Elipsa 138"/>
          <p:cNvSpPr/>
          <p:nvPr/>
        </p:nvSpPr>
        <p:spPr>
          <a:xfrm>
            <a:off x="107950" y="5084763"/>
            <a:ext cx="287338" cy="144462"/>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3%</a:t>
            </a:r>
          </a:p>
        </p:txBody>
      </p:sp>
      <p:sp>
        <p:nvSpPr>
          <p:cNvPr id="140" name="Elipsa 139"/>
          <p:cNvSpPr/>
          <p:nvPr/>
        </p:nvSpPr>
        <p:spPr>
          <a:xfrm>
            <a:off x="107950" y="5372100"/>
            <a:ext cx="287338" cy="144463"/>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51%</a:t>
            </a:r>
          </a:p>
        </p:txBody>
      </p:sp>
      <p:sp>
        <p:nvSpPr>
          <p:cNvPr id="141" name="Elipsa 140"/>
          <p:cNvSpPr/>
          <p:nvPr/>
        </p:nvSpPr>
        <p:spPr>
          <a:xfrm>
            <a:off x="5796136" y="3982616"/>
            <a:ext cx="287338" cy="144463"/>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38%</a:t>
            </a:r>
          </a:p>
        </p:txBody>
      </p:sp>
      <p:sp>
        <p:nvSpPr>
          <p:cNvPr id="142" name="Elipsa 141"/>
          <p:cNvSpPr/>
          <p:nvPr/>
        </p:nvSpPr>
        <p:spPr>
          <a:xfrm>
            <a:off x="5796136" y="4269954"/>
            <a:ext cx="287338" cy="144462"/>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39%</a:t>
            </a:r>
          </a:p>
        </p:txBody>
      </p:sp>
      <p:sp>
        <p:nvSpPr>
          <p:cNvPr id="143" name="Elipsa 142"/>
          <p:cNvSpPr/>
          <p:nvPr/>
        </p:nvSpPr>
        <p:spPr>
          <a:xfrm>
            <a:off x="5796136" y="4558879"/>
            <a:ext cx="287338" cy="144462"/>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49%</a:t>
            </a:r>
          </a:p>
        </p:txBody>
      </p:sp>
      <p:sp>
        <p:nvSpPr>
          <p:cNvPr id="144" name="Elipsa 143"/>
          <p:cNvSpPr/>
          <p:nvPr/>
        </p:nvSpPr>
        <p:spPr>
          <a:xfrm>
            <a:off x="1763713" y="2205038"/>
            <a:ext cx="287337" cy="144462"/>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98%</a:t>
            </a:r>
          </a:p>
        </p:txBody>
      </p:sp>
      <p:sp>
        <p:nvSpPr>
          <p:cNvPr id="145" name="Elipsa 144"/>
          <p:cNvSpPr/>
          <p:nvPr/>
        </p:nvSpPr>
        <p:spPr>
          <a:xfrm>
            <a:off x="1763713" y="2563813"/>
            <a:ext cx="287337" cy="144462"/>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95%</a:t>
            </a:r>
          </a:p>
        </p:txBody>
      </p:sp>
      <p:sp>
        <p:nvSpPr>
          <p:cNvPr id="146" name="Elipsa 145"/>
          <p:cNvSpPr/>
          <p:nvPr/>
        </p:nvSpPr>
        <p:spPr>
          <a:xfrm>
            <a:off x="1763713" y="2930525"/>
            <a:ext cx="287337" cy="144463"/>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97%</a:t>
            </a:r>
          </a:p>
        </p:txBody>
      </p:sp>
      <p:sp>
        <p:nvSpPr>
          <p:cNvPr id="147" name="Elipsa 146"/>
          <p:cNvSpPr/>
          <p:nvPr/>
        </p:nvSpPr>
        <p:spPr>
          <a:xfrm>
            <a:off x="1763713" y="3856038"/>
            <a:ext cx="287337" cy="144462"/>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99%</a:t>
            </a:r>
          </a:p>
        </p:txBody>
      </p:sp>
      <p:sp>
        <p:nvSpPr>
          <p:cNvPr id="148" name="Elipsa 147"/>
          <p:cNvSpPr/>
          <p:nvPr/>
        </p:nvSpPr>
        <p:spPr>
          <a:xfrm>
            <a:off x="1763713" y="4149725"/>
            <a:ext cx="287337" cy="144463"/>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98%</a:t>
            </a:r>
          </a:p>
        </p:txBody>
      </p:sp>
      <p:sp>
        <p:nvSpPr>
          <p:cNvPr id="149" name="Elipsa 148"/>
          <p:cNvSpPr/>
          <p:nvPr/>
        </p:nvSpPr>
        <p:spPr>
          <a:xfrm>
            <a:off x="1763713" y="4437063"/>
            <a:ext cx="287337" cy="144462"/>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98%</a:t>
            </a:r>
          </a:p>
        </p:txBody>
      </p:sp>
      <p:sp>
        <p:nvSpPr>
          <p:cNvPr id="150" name="Elipsa 149"/>
          <p:cNvSpPr/>
          <p:nvPr/>
        </p:nvSpPr>
        <p:spPr>
          <a:xfrm>
            <a:off x="1763713" y="5295900"/>
            <a:ext cx="287337" cy="144463"/>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5%</a:t>
            </a:r>
          </a:p>
        </p:txBody>
      </p:sp>
      <p:sp>
        <p:nvSpPr>
          <p:cNvPr id="151" name="Elipsa 150"/>
          <p:cNvSpPr/>
          <p:nvPr/>
        </p:nvSpPr>
        <p:spPr>
          <a:xfrm>
            <a:off x="1763713" y="5646738"/>
            <a:ext cx="287337" cy="144462"/>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5%</a:t>
            </a:r>
          </a:p>
        </p:txBody>
      </p:sp>
      <p:sp>
        <p:nvSpPr>
          <p:cNvPr id="152" name="Elipsa 151"/>
          <p:cNvSpPr/>
          <p:nvPr/>
        </p:nvSpPr>
        <p:spPr>
          <a:xfrm>
            <a:off x="1763713" y="5949950"/>
            <a:ext cx="287337" cy="144463"/>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2%</a:t>
            </a:r>
          </a:p>
        </p:txBody>
      </p:sp>
      <p:sp>
        <p:nvSpPr>
          <p:cNvPr id="153" name="Elipsa 152"/>
          <p:cNvSpPr/>
          <p:nvPr/>
        </p:nvSpPr>
        <p:spPr>
          <a:xfrm>
            <a:off x="5580063" y="2315171"/>
            <a:ext cx="287337" cy="144462"/>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90%</a:t>
            </a:r>
          </a:p>
        </p:txBody>
      </p:sp>
      <p:sp>
        <p:nvSpPr>
          <p:cNvPr id="154" name="Elipsa 153"/>
          <p:cNvSpPr/>
          <p:nvPr/>
        </p:nvSpPr>
        <p:spPr>
          <a:xfrm>
            <a:off x="5580063" y="2623146"/>
            <a:ext cx="287337" cy="144462"/>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90%</a:t>
            </a:r>
          </a:p>
        </p:txBody>
      </p:sp>
      <p:sp>
        <p:nvSpPr>
          <p:cNvPr id="155" name="Elipsa 154"/>
          <p:cNvSpPr/>
          <p:nvPr/>
        </p:nvSpPr>
        <p:spPr>
          <a:xfrm>
            <a:off x="5580063" y="2912071"/>
            <a:ext cx="287337" cy="144462"/>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90%</a:t>
            </a:r>
          </a:p>
        </p:txBody>
      </p:sp>
      <p:sp>
        <p:nvSpPr>
          <p:cNvPr id="156" name="Elipsa 155"/>
          <p:cNvSpPr/>
          <p:nvPr/>
        </p:nvSpPr>
        <p:spPr>
          <a:xfrm>
            <a:off x="3924300" y="2133600"/>
            <a:ext cx="287338" cy="144463"/>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99%</a:t>
            </a:r>
          </a:p>
        </p:txBody>
      </p:sp>
      <p:sp>
        <p:nvSpPr>
          <p:cNvPr id="157" name="Elipsa 156"/>
          <p:cNvSpPr/>
          <p:nvPr/>
        </p:nvSpPr>
        <p:spPr>
          <a:xfrm>
            <a:off x="3924300" y="2420938"/>
            <a:ext cx="287338" cy="144462"/>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99%</a:t>
            </a:r>
          </a:p>
        </p:txBody>
      </p:sp>
      <p:sp>
        <p:nvSpPr>
          <p:cNvPr id="158" name="Elipsa 157"/>
          <p:cNvSpPr/>
          <p:nvPr/>
        </p:nvSpPr>
        <p:spPr>
          <a:xfrm>
            <a:off x="3924300" y="2708275"/>
            <a:ext cx="287338" cy="144463"/>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80%</a:t>
            </a:r>
          </a:p>
        </p:txBody>
      </p:sp>
      <p:sp>
        <p:nvSpPr>
          <p:cNvPr id="159" name="Elipsa 158"/>
          <p:cNvSpPr/>
          <p:nvPr/>
        </p:nvSpPr>
        <p:spPr>
          <a:xfrm>
            <a:off x="3930650" y="3413125"/>
            <a:ext cx="287338" cy="144463"/>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5%</a:t>
            </a:r>
          </a:p>
        </p:txBody>
      </p:sp>
      <p:sp>
        <p:nvSpPr>
          <p:cNvPr id="160" name="Elipsa 159"/>
          <p:cNvSpPr/>
          <p:nvPr/>
        </p:nvSpPr>
        <p:spPr>
          <a:xfrm>
            <a:off x="3930650" y="3702050"/>
            <a:ext cx="287338" cy="144463"/>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88%</a:t>
            </a:r>
          </a:p>
        </p:txBody>
      </p:sp>
      <p:sp>
        <p:nvSpPr>
          <p:cNvPr id="161" name="Elipsa 160"/>
          <p:cNvSpPr/>
          <p:nvPr/>
        </p:nvSpPr>
        <p:spPr>
          <a:xfrm>
            <a:off x="3930650" y="3989388"/>
            <a:ext cx="287338" cy="144462"/>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2%</a:t>
            </a:r>
          </a:p>
        </p:txBody>
      </p:sp>
      <p:sp>
        <p:nvSpPr>
          <p:cNvPr id="162" name="Elipsa 161"/>
          <p:cNvSpPr/>
          <p:nvPr/>
        </p:nvSpPr>
        <p:spPr>
          <a:xfrm>
            <a:off x="3924300" y="4719638"/>
            <a:ext cx="287338" cy="144462"/>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2%</a:t>
            </a:r>
          </a:p>
        </p:txBody>
      </p:sp>
      <p:sp>
        <p:nvSpPr>
          <p:cNvPr id="163" name="Elipsa 162"/>
          <p:cNvSpPr/>
          <p:nvPr/>
        </p:nvSpPr>
        <p:spPr>
          <a:xfrm>
            <a:off x="3924300" y="5006975"/>
            <a:ext cx="287338" cy="144463"/>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53%</a:t>
            </a:r>
          </a:p>
        </p:txBody>
      </p:sp>
      <p:sp>
        <p:nvSpPr>
          <p:cNvPr id="164" name="Elipsa 163"/>
          <p:cNvSpPr/>
          <p:nvPr/>
        </p:nvSpPr>
        <p:spPr>
          <a:xfrm>
            <a:off x="3924300" y="5295900"/>
            <a:ext cx="287338" cy="144463"/>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53%</a:t>
            </a:r>
          </a:p>
        </p:txBody>
      </p:sp>
      <p:sp>
        <p:nvSpPr>
          <p:cNvPr id="165" name="Elipsa 164"/>
          <p:cNvSpPr/>
          <p:nvPr/>
        </p:nvSpPr>
        <p:spPr>
          <a:xfrm>
            <a:off x="5580063" y="3212108"/>
            <a:ext cx="287337" cy="144463"/>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90%</a:t>
            </a:r>
          </a:p>
        </p:txBody>
      </p:sp>
      <p:sp>
        <p:nvSpPr>
          <p:cNvPr id="166" name="Elipsa 165"/>
          <p:cNvSpPr/>
          <p:nvPr/>
        </p:nvSpPr>
        <p:spPr>
          <a:xfrm>
            <a:off x="107950" y="2192338"/>
            <a:ext cx="287338" cy="144462"/>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64%</a:t>
            </a:r>
          </a:p>
        </p:txBody>
      </p:sp>
      <p:sp>
        <p:nvSpPr>
          <p:cNvPr id="167" name="Elipsa 166"/>
          <p:cNvSpPr/>
          <p:nvPr/>
        </p:nvSpPr>
        <p:spPr>
          <a:xfrm>
            <a:off x="107950" y="2462213"/>
            <a:ext cx="287338" cy="144462"/>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6,8</a:t>
            </a:r>
          </a:p>
        </p:txBody>
      </p:sp>
      <p:sp>
        <p:nvSpPr>
          <p:cNvPr id="168" name="Elipsa 167"/>
          <p:cNvSpPr/>
          <p:nvPr/>
        </p:nvSpPr>
        <p:spPr>
          <a:xfrm>
            <a:off x="107950" y="2768600"/>
            <a:ext cx="287338" cy="144463"/>
          </a:xfrm>
          <a:prstGeom prst="ellipse">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pl-PL" sz="900" b="1" i="1" dirty="0">
                <a:solidFill>
                  <a:schemeClr val="tx1"/>
                </a:solidFill>
              </a:rPr>
              <a:t>2%</a:t>
            </a:r>
          </a:p>
        </p:txBody>
      </p:sp>
      <p:sp>
        <p:nvSpPr>
          <p:cNvPr id="62631" name="pole tekstowe 169"/>
          <p:cNvSpPr txBox="1">
            <a:spLocks noChangeArrowheads="1"/>
          </p:cNvSpPr>
          <p:nvPr/>
        </p:nvSpPr>
        <p:spPr bwMode="auto">
          <a:xfrm>
            <a:off x="1258888" y="115888"/>
            <a:ext cx="6408737" cy="339725"/>
          </a:xfrm>
          <a:prstGeom prst="rect">
            <a:avLst/>
          </a:prstGeom>
          <a:solidFill>
            <a:srgbClr val="FFFF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600" b="1" dirty="0" smtClean="0"/>
              <a:t>Dowództwa Generalnego </a:t>
            </a:r>
            <a:endParaRPr lang="pl-PL" altLang="en-US" sz="1600" b="1" dirty="0"/>
          </a:p>
        </p:txBody>
      </p:sp>
      <p:sp>
        <p:nvSpPr>
          <p:cNvPr id="169" name="Rectangle 47"/>
          <p:cNvSpPr>
            <a:spLocks noChangeArrowheads="1"/>
          </p:cNvSpPr>
          <p:nvPr/>
        </p:nvSpPr>
        <p:spPr bwMode="auto">
          <a:xfrm>
            <a:off x="5590198" y="1304385"/>
            <a:ext cx="1368425" cy="360363"/>
          </a:xfrm>
          <a:prstGeom prst="rect">
            <a:avLst/>
          </a:prstGeom>
          <a:solidFill>
            <a:schemeClr val="bg1"/>
          </a:solidFill>
          <a:ln w="19050">
            <a:solidFill>
              <a:schemeClr val="tx1"/>
            </a:solidFill>
            <a:miter lim="800000"/>
            <a:headEnd/>
            <a:tailEnd/>
          </a:ln>
        </p:spPr>
        <p:txBody>
          <a:bodyPr wrap="none" lIns="36000" rIns="3600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pl-PL" altLang="en-US" sz="1200" b="1" dirty="0" smtClean="0">
                <a:latin typeface="Calibri" panose="020F0502020204030204" pitchFamily="34" charset="0"/>
                <a:cs typeface="Arial" panose="020B0604020202020204" pitchFamily="34" charset="0"/>
              </a:rPr>
              <a:t>18.DZ</a:t>
            </a:r>
            <a:r>
              <a:rPr lang="pl-PL" altLang="en-US" sz="1200" b="1" dirty="0">
                <a:latin typeface="Calibri" panose="020F0502020204030204" pitchFamily="34" charset="0"/>
                <a:cs typeface="Arial" panose="020B0604020202020204" pitchFamily="34" charset="0"/>
              </a:rPr>
              <a:t/>
            </a:r>
            <a:br>
              <a:rPr lang="pl-PL" altLang="en-US" sz="1200" b="1" dirty="0">
                <a:latin typeface="Calibri" panose="020F0502020204030204" pitchFamily="34" charset="0"/>
                <a:cs typeface="Arial" panose="020B0604020202020204" pitchFamily="34" charset="0"/>
              </a:rPr>
            </a:br>
            <a:r>
              <a:rPr lang="pl-PL" altLang="en-US" sz="1200" b="1" dirty="0">
                <a:latin typeface="Calibri" panose="020F0502020204030204" pitchFamily="34" charset="0"/>
                <a:cs typeface="Arial" panose="020B0604020202020204" pitchFamily="34" charset="0"/>
              </a:rPr>
              <a:t>Elbląg</a:t>
            </a:r>
          </a:p>
        </p:txBody>
      </p:sp>
      <p:sp>
        <p:nvSpPr>
          <p:cNvPr id="171" name="Line 45"/>
          <p:cNvSpPr>
            <a:spLocks noChangeShapeType="1"/>
          </p:cNvSpPr>
          <p:nvPr/>
        </p:nvSpPr>
        <p:spPr bwMode="auto">
          <a:xfrm flipH="1">
            <a:off x="4716016" y="1196752"/>
            <a:ext cx="0" cy="144016"/>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Tree>
    <p:extLst>
      <p:ext uri="{BB962C8B-B14F-4D97-AF65-F5344CB8AC3E}">
        <p14:creationId xmlns="" xmlns:p14="http://schemas.microsoft.com/office/powerpoint/2010/main" val="1447761928"/>
      </p:ext>
    </p:extLst>
  </p:cSld>
  <p:clrMapOvr>
    <a:masterClrMapping/>
  </p:clrMapOvr>
  <p:transition>
    <p:zoom/>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WordArt 4"/>
          <p:cNvSpPr>
            <a:spLocks noChangeArrowheads="1" noChangeShapeType="1" noTextEdit="1"/>
          </p:cNvSpPr>
          <p:nvPr/>
        </p:nvSpPr>
        <p:spPr bwMode="auto">
          <a:xfrm>
            <a:off x="1187453" y="2205038"/>
            <a:ext cx="6192859" cy="1584002"/>
          </a:xfrm>
          <a:prstGeom prst="rect">
            <a:avLst/>
          </a:prstGeom>
        </p:spPr>
        <p:txBody>
          <a:bodyPr wrap="none" fromWordArt="1">
            <a:prstTxWarp prst="textPlain">
              <a:avLst>
                <a:gd name="adj" fmla="val 50060"/>
              </a:avLst>
            </a:prstTxWarp>
            <a:scene3d>
              <a:camera prst="legacyObliqueTopRight"/>
              <a:lightRig rig="legacyFlat3" dir="b"/>
            </a:scene3d>
            <a:sp3d extrusionH="430200" prstMaterial="legacyMatte">
              <a:extrusionClr>
                <a:srgbClr val="FF3300"/>
              </a:extrusionClr>
            </a:sp3d>
          </a:bodyPr>
          <a:lstStyle/>
          <a:p>
            <a:pPr algn="ctr" fontAlgn="base">
              <a:spcBef>
                <a:spcPct val="0"/>
              </a:spcBef>
              <a:spcAft>
                <a:spcPct val="0"/>
              </a:spcAft>
            </a:pPr>
            <a:r>
              <a:rPr lang="pl-PL" sz="3600" b="1" kern="10" dirty="0" smtClean="0">
                <a:ln w="9525">
                  <a:round/>
                  <a:headEnd/>
                  <a:tailEnd/>
                </a:ln>
                <a:solidFill>
                  <a:prstClr val="black"/>
                </a:solidFill>
                <a:latin typeface="Arial Black"/>
              </a:rPr>
              <a:t>DZIĘKUJĘ ZA UWAGĘ</a:t>
            </a:r>
          </a:p>
        </p:txBody>
      </p:sp>
      <p:sp>
        <p:nvSpPr>
          <p:cNvPr id="3" name="pole tekstowe 2"/>
          <p:cNvSpPr txBox="1"/>
          <p:nvPr/>
        </p:nvSpPr>
        <p:spPr>
          <a:xfrm>
            <a:off x="5053982" y="5539879"/>
            <a:ext cx="3118418" cy="769441"/>
          </a:xfrm>
          <a:prstGeom prst="rect">
            <a:avLst/>
          </a:prstGeom>
          <a:noFill/>
        </p:spPr>
        <p:txBody>
          <a:bodyPr wrap="none" rtlCol="0">
            <a:spAutoFit/>
          </a:bodyPr>
          <a:lstStyle/>
          <a:p>
            <a:r>
              <a:rPr lang="pl-PL" sz="4400" b="1" dirty="0" smtClean="0">
                <a:solidFill>
                  <a:schemeClr val="bg1"/>
                </a:solidFill>
                <a:effectLst>
                  <a:outerShdw blurRad="38100" dist="38100" dir="2700000" algn="tl">
                    <a:srgbClr val="000000">
                      <a:alpha val="43137"/>
                    </a:srgbClr>
                  </a:outerShdw>
                </a:effectLst>
              </a:rPr>
              <a:t>PYTANIA??</a:t>
            </a:r>
            <a:endParaRPr lang="pl-PL" sz="4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1078731319"/>
      </p:ext>
    </p:extLst>
  </p:cSld>
  <p:clrMapOvr>
    <a:masterClrMapping/>
  </p:clrMapOvr>
  <p:transition>
    <p:dissolve/>
  </p:transition>
  <p:timing>
    <p:tnLst>
      <p:par>
        <p:cTn id="1" dur="indefinite" restart="never" nodeType="tmRoot"/>
      </p:par>
    </p:tnLst>
  </p:timing>
</p:sld>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rojekt domyślny">
  <a:themeElements>
    <a:clrScheme name="Projekt domyślny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ojekt domyślny">
      <a:majorFont>
        <a:latin typeface="Arial"/>
        <a:ea typeface=""/>
        <a:cs typeface="Arial"/>
      </a:majorFont>
      <a:minorFont>
        <a:latin typeface="Arial"/>
        <a:ea typeface=""/>
        <a:cs typeface="Arial"/>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jekt domyślny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ojekt domyślny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ojekt domyślny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ojekt domyślny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ojekt domyślny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ojekt domyślny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ojekt domyślny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ojekt domyślny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ojekt domyślny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ojekt domyślny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ojekt domyślny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ojekt domyślny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Papier">
  <a:themeElements>
    <a:clrScheme name="Papi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i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i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4.xml><?xml version="1.0" encoding="utf-8"?>
<a:theme xmlns:a="http://schemas.openxmlformats.org/drawingml/2006/main" name="2_Motyw pakietu Office">
  <a:themeElements>
    <a:clrScheme name="Motyw pakietu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otyw pakietu Office">
      <a:majorFont>
        <a:latin typeface="Times New Roman"/>
        <a:ea typeface=""/>
        <a:cs typeface="Lucida Sans Unicode"/>
      </a:majorFont>
      <a:minorFont>
        <a:latin typeface="Times New Roman"/>
        <a:ea typeface=""/>
        <a:cs typeface="Lucida Sans Unicode"/>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cs typeface="Lucida Sans Unicode"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cs typeface="Lucida Sans Unicode" charset="0"/>
          </a:defRPr>
        </a:defPPr>
      </a:lstStyle>
    </a:lnDef>
  </a:objectDefaults>
  <a:extraClrSchemeLst>
    <a:extraClrScheme>
      <a:clrScheme name="Motyw pakietu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tyw pakietu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tyw pakietu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tyw pakietu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tyw pakietu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tyw pakietu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tyw pakietu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1568</TotalTime>
  <Words>3112</Words>
  <Application>Microsoft Office PowerPoint</Application>
  <PresentationFormat>Pokaz na ekranie (4:3)</PresentationFormat>
  <Paragraphs>1115</Paragraphs>
  <Slides>53</Slides>
  <Notes>11</Notes>
  <HiddenSlides>0</HiddenSlides>
  <MMClips>0</MMClips>
  <ScaleCrop>false</ScaleCrop>
  <HeadingPairs>
    <vt:vector size="6" baseType="variant">
      <vt:variant>
        <vt:lpstr>Motyw</vt:lpstr>
      </vt:variant>
      <vt:variant>
        <vt:i4>4</vt:i4>
      </vt:variant>
      <vt:variant>
        <vt:lpstr>Osadzone serwery OLE</vt:lpstr>
      </vt:variant>
      <vt:variant>
        <vt:i4>2</vt:i4>
      </vt:variant>
      <vt:variant>
        <vt:lpstr>Tytuły slajdów</vt:lpstr>
      </vt:variant>
      <vt:variant>
        <vt:i4>53</vt:i4>
      </vt:variant>
    </vt:vector>
  </HeadingPairs>
  <TitlesOfParts>
    <vt:vector size="59" baseType="lpstr">
      <vt:lpstr>Motyw pakietu Office</vt:lpstr>
      <vt:lpstr>Projekt domyślny</vt:lpstr>
      <vt:lpstr>Papier</vt:lpstr>
      <vt:lpstr>2_Motyw pakietu Office</vt:lpstr>
      <vt:lpstr>Clip</vt:lpstr>
      <vt:lpstr>Obraz</vt:lpstr>
      <vt:lpstr>Slajd 1</vt:lpstr>
      <vt:lpstr>Slajd 2</vt:lpstr>
      <vt:lpstr>Slajd 3</vt:lpstr>
      <vt:lpstr>Slajd 4</vt:lpstr>
      <vt:lpstr>Slajd 5</vt:lpstr>
      <vt:lpstr>Slajd 6</vt:lpstr>
      <vt:lpstr>Proces – cykl</vt:lpstr>
      <vt:lpstr>Proces dowodzenia</vt:lpstr>
      <vt:lpstr>Proces dowodzenia</vt:lpstr>
      <vt:lpstr>Cykl decyzyjny</vt:lpstr>
      <vt:lpstr>Cykl decyzyjny</vt:lpstr>
      <vt:lpstr>Sztab – główny organ dowodzenia występujący w oddziałach i związkach wszystkich rodzajów sił zbrojnych oraz na szczeblu centralnym. Na czele sztabu stoi  Szef Sztabu podlegający bezpośrednio dowódcy.  W okresie pokoju głównym zadaniem sztabu jest organizowanie szkolenia wojsk i zapewnienie im warunków utrzymania wysokiego stopnia gotowości bojowej.</vt:lpstr>
      <vt:lpstr>Slajd 13</vt:lpstr>
      <vt:lpstr>Slajd 14</vt:lpstr>
      <vt:lpstr>Dowódca – sztab w procesie dowodzenia</vt:lpstr>
      <vt:lpstr>Dowódca – sztab w procesie dowodzenia</vt:lpstr>
      <vt:lpstr>Cykl decyzyjny</vt:lpstr>
      <vt:lpstr>Slajd 18</vt:lpstr>
      <vt:lpstr>Slajd 19</vt:lpstr>
      <vt:lpstr>Slajd 20</vt:lpstr>
      <vt:lpstr>Slajd 21</vt:lpstr>
      <vt:lpstr>Slajd 22</vt:lpstr>
      <vt:lpstr>Slajd 23</vt:lpstr>
      <vt:lpstr>Slajd 24</vt:lpstr>
      <vt:lpstr>Slajd 25</vt:lpstr>
      <vt:lpstr>Slajd 26</vt:lpstr>
      <vt:lpstr>Slajd 27</vt:lpstr>
      <vt:lpstr>Slajd 28</vt:lpstr>
      <vt:lpstr>Slajd 29</vt:lpstr>
      <vt:lpstr>Slajd 30</vt:lpstr>
      <vt:lpstr>Slajd 31</vt:lpstr>
      <vt:lpstr>Slajd 32</vt:lpstr>
      <vt:lpstr>Slajd 33</vt:lpstr>
      <vt:lpstr>Slajd 34</vt:lpstr>
      <vt:lpstr>Slajd 35</vt:lpstr>
      <vt:lpstr>Slajd 36</vt:lpstr>
      <vt:lpstr>Slajd 37</vt:lpstr>
      <vt:lpstr>Slajd 38</vt:lpstr>
      <vt:lpstr>Slajd 39</vt:lpstr>
      <vt:lpstr>Slajd 40</vt:lpstr>
      <vt:lpstr>Slajd 41</vt:lpstr>
      <vt:lpstr>Slajd 42</vt:lpstr>
      <vt:lpstr>Slajd 43</vt:lpstr>
      <vt:lpstr>Slajd 44</vt:lpstr>
      <vt:lpstr>Slajd 45</vt:lpstr>
      <vt:lpstr>Slajd 46</vt:lpstr>
      <vt:lpstr>Slajd 47</vt:lpstr>
      <vt:lpstr>Slajd 48</vt:lpstr>
      <vt:lpstr>Slajd 49</vt:lpstr>
      <vt:lpstr>Slajd 50</vt:lpstr>
      <vt:lpstr>Slajd 51</vt:lpstr>
      <vt:lpstr>Slajd 52</vt:lpstr>
      <vt:lpstr>Slajd 53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user</dc:creator>
  <cp:lastModifiedBy>user</cp:lastModifiedBy>
  <cp:revision>97</cp:revision>
  <dcterms:created xsi:type="dcterms:W3CDTF">2017-12-12T21:44:34Z</dcterms:created>
  <dcterms:modified xsi:type="dcterms:W3CDTF">2020-04-06T20:42:17Z</dcterms:modified>
</cp:coreProperties>
</file>